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2.xml" ContentType="application/vnd.openxmlformats-officedocument.them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heme/theme3.xml" ContentType="application/vnd.openxmlformats-officedocument.theme+xml"/>
  <Override PartName="/ppt/theme/themeOverride1.xml" ContentType="application/vnd.openxmlformats-officedocument.themeOverride+xml"/>
  <Override PartName="/ppt/tags/tag261.xml" ContentType="application/vnd.openxmlformats-officedocument.presentationml.tags+xml"/>
  <Override PartName="/ppt/notesSlides/notesSlide1.xml" ContentType="application/vnd.openxmlformats-officedocument.presentationml.notesSlide+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2.xml" ContentType="application/vnd.openxmlformats-officedocument.presentationml.notesSlid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notesSlides/notesSlide3.xml" ContentType="application/vnd.openxmlformats-officedocument.presentationml.notesSlide+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4.xml" ContentType="application/vnd.openxmlformats-officedocument.presentationml.notesSlid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notesSlides/notesSlide5.xml" ContentType="application/vnd.openxmlformats-officedocument.presentationml.notesSlide+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notesSlides/notesSlide6.xml" ContentType="application/vnd.openxmlformats-officedocument.presentationml.notesSlide+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18" r:id="rId4"/>
    <p:sldMasterId id="2147484087" r:id="rId5"/>
  </p:sldMasterIdLst>
  <p:notesMasterIdLst>
    <p:notesMasterId r:id="rId37"/>
  </p:notesMasterIdLst>
  <p:sldIdLst>
    <p:sldId id="2147483156" r:id="rId6"/>
    <p:sldId id="270" r:id="rId7"/>
    <p:sldId id="2147483095" r:id="rId8"/>
    <p:sldId id="2145706220" r:id="rId9"/>
    <p:sldId id="2147483148" r:id="rId10"/>
    <p:sldId id="2147483109" r:id="rId11"/>
    <p:sldId id="2147483110" r:id="rId12"/>
    <p:sldId id="2147483111" r:id="rId13"/>
    <p:sldId id="2147483112" r:id="rId14"/>
    <p:sldId id="2147483113" r:id="rId15"/>
    <p:sldId id="2147483154" r:id="rId16"/>
    <p:sldId id="2147483114" r:id="rId17"/>
    <p:sldId id="2147483115" r:id="rId18"/>
    <p:sldId id="2147483118" r:id="rId19"/>
    <p:sldId id="2147483119" r:id="rId20"/>
    <p:sldId id="2147483120" r:id="rId21"/>
    <p:sldId id="2147483121" r:id="rId22"/>
    <p:sldId id="2147483122" r:id="rId23"/>
    <p:sldId id="2147483123" r:id="rId24"/>
    <p:sldId id="2147483215" r:id="rId25"/>
    <p:sldId id="2147483150" r:id="rId26"/>
    <p:sldId id="2147483129" r:id="rId27"/>
    <p:sldId id="2147483131" r:id="rId28"/>
    <p:sldId id="2147483132" r:id="rId29"/>
    <p:sldId id="2147483133" r:id="rId30"/>
    <p:sldId id="2147483216" r:id="rId31"/>
    <p:sldId id="2147483158" r:id="rId32"/>
    <p:sldId id="2147483199" r:id="rId33"/>
    <p:sldId id="2147483197" r:id="rId34"/>
    <p:sldId id="2147483213" r:id="rId35"/>
    <p:sldId id="2147483204" r:id="rId36"/>
  </p:sldIdLst>
  <p:sldSz cx="12192000" cy="6858000"/>
  <p:notesSz cx="6858000" cy="9144000"/>
  <p:custDataLst>
    <p:tags r:id="rId38"/>
  </p:custDataLst>
  <p:defaultTextStyle>
    <a:defPPr>
      <a:defRPr lang="en-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hael Lampe" initials="ML" lastIdx="19" clrIdx="0">
    <p:extLst>
      <p:ext uri="{19B8F6BF-5375-455C-9EA6-DF929625EA0E}">
        <p15:presenceInfo xmlns:p15="http://schemas.microsoft.com/office/powerpoint/2012/main" userId="S::michael.lampe@bearingpoint.com::867d763c-5d7e-478c-920a-a7a663f4d2e2" providerId="AD"/>
      </p:ext>
    </p:extLst>
  </p:cmAuthor>
  <p:cmAuthor id="2" name="Daniel Nonnweiler" initials="DN" lastIdx="8" clrIdx="1">
    <p:extLst>
      <p:ext uri="{19B8F6BF-5375-455C-9EA6-DF929625EA0E}">
        <p15:presenceInfo xmlns:p15="http://schemas.microsoft.com/office/powerpoint/2012/main" userId="S::daniel.nonnweiler@bearingpoint.com::8e86d5c6-39a9-4ba6-8417-6d877f30a685" providerId="AD"/>
      </p:ext>
    </p:extLst>
  </p:cmAuthor>
  <p:cmAuthor id="3" name="Linda Benkert" initials="LB" lastIdx="11" clrIdx="2">
    <p:extLst>
      <p:ext uri="{19B8F6BF-5375-455C-9EA6-DF929625EA0E}">
        <p15:presenceInfo xmlns:p15="http://schemas.microsoft.com/office/powerpoint/2012/main" userId="S::linda.benkert@bearingpoint.com::f48b2683-50f9-42e0-91aa-a92154c9eb51" providerId="AD"/>
      </p:ext>
    </p:extLst>
  </p:cmAuthor>
  <p:cmAuthor id="4" name="Omkesh Kishanrao Shinde" initials="OS" lastIdx="9" clrIdx="3">
    <p:extLst>
      <p:ext uri="{19B8F6BF-5375-455C-9EA6-DF929625EA0E}">
        <p15:presenceInfo xmlns:p15="http://schemas.microsoft.com/office/powerpoint/2012/main" userId="S::omkesh.shinde@bearingpoint.com::8aef3b78-1cce-4cd2-8821-cafaf430a24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a:srgbClr val="6789B8"/>
    <a:srgbClr val="B4C6E7"/>
    <a:srgbClr val="FFFFFF"/>
    <a:srgbClr val="D9D9D9"/>
    <a:srgbClr val="237FFC"/>
    <a:srgbClr val="B6D4FE"/>
    <a:srgbClr val="93D522"/>
    <a:srgbClr val="023B88"/>
    <a:srgbClr val="011D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ittlere Formatvorlage 4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8603FDC-E32A-4AB5-989C-0864C3EAD2B8}" styleName="Designformatvorlage 2 - Akz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25E5076-3810-47DD-B79F-674D7AD40C01}" styleName="Dunkle Formatvorlage 1 - Akz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unkle Formatvorlage 1 - Akz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commentAuthors" Target="commentAuthors.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CEF074-65D4-A442-8A39-B4B5864158F3}" type="datetimeFigureOut">
              <a:rPr lang="en-AU" smtClean="0"/>
              <a:t>21/09/2026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73C8CD-790C-BC4F-AE73-86ACB46D4D6B}" type="slidenum">
              <a:rPr lang="en-AU" smtClean="0"/>
              <a:t>‹#›</a:t>
            </a:fld>
            <a:endParaRPr lang="en-AU"/>
          </a:p>
        </p:txBody>
      </p:sp>
    </p:spTree>
    <p:extLst>
      <p:ext uri="{BB962C8B-B14F-4D97-AF65-F5344CB8AC3E}">
        <p14:creationId xmlns:p14="http://schemas.microsoft.com/office/powerpoint/2010/main" val="31559996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tags" Target="../tags/tag264.xml"/><Relationship Id="rId2" Type="http://schemas.openxmlformats.org/officeDocument/2006/relationships/tags" Target="../tags/tag263.xml"/><Relationship Id="rId1" Type="http://schemas.openxmlformats.org/officeDocument/2006/relationships/tags" Target="../tags/tag262.xml"/><Relationship Id="rId5" Type="http://schemas.openxmlformats.org/officeDocument/2006/relationships/slide" Target="../slides/slide5.xml"/><Relationship Id="rId4"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tags" Target="../tags/tag271.xml"/><Relationship Id="rId2" Type="http://schemas.openxmlformats.org/officeDocument/2006/relationships/tags" Target="../tags/tag270.xml"/><Relationship Id="rId1" Type="http://schemas.openxmlformats.org/officeDocument/2006/relationships/tags" Target="../tags/tag269.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tags" Target="../tags/tag276.xml"/><Relationship Id="rId2" Type="http://schemas.openxmlformats.org/officeDocument/2006/relationships/tags" Target="../tags/tag275.xml"/><Relationship Id="rId1" Type="http://schemas.openxmlformats.org/officeDocument/2006/relationships/tags" Target="../tags/tag274.xml"/><Relationship Id="rId5" Type="http://schemas.openxmlformats.org/officeDocument/2006/relationships/slide" Target="../slides/slide21.xml"/><Relationship Id="rId4"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tags" Target="../tags/tag285.xml"/><Relationship Id="rId2" Type="http://schemas.openxmlformats.org/officeDocument/2006/relationships/tags" Target="../tags/tag284.xml"/><Relationship Id="rId1" Type="http://schemas.openxmlformats.org/officeDocument/2006/relationships/tags" Target="../tags/tag283.xml"/><Relationship Id="rId5" Type="http://schemas.openxmlformats.org/officeDocument/2006/relationships/slide" Target="../slides/slide27.xml"/><Relationship Id="rId4"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tags" Target="../tags/tag289.xml"/><Relationship Id="rId2" Type="http://schemas.openxmlformats.org/officeDocument/2006/relationships/tags" Target="../tags/tag288.xml"/><Relationship Id="rId1" Type="http://schemas.openxmlformats.org/officeDocument/2006/relationships/tags" Target="../tags/tag287.xml"/><Relationship Id="rId5" Type="http://schemas.openxmlformats.org/officeDocument/2006/relationships/slide" Target="../slides/slide29.xml"/><Relationship Id="rId4"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tags" Target="../tags/tag293.xml"/><Relationship Id="rId2" Type="http://schemas.openxmlformats.org/officeDocument/2006/relationships/tags" Target="../tags/tag292.xml"/><Relationship Id="rId1" Type="http://schemas.openxmlformats.org/officeDocument/2006/relationships/tags" Target="../tags/tag291.xml"/><Relationship Id="rId5" Type="http://schemas.openxmlformats.org/officeDocument/2006/relationships/slide" Target="../slides/slide31.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527FB-4F01-641A-2EAF-DBF838B785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02B95F-F8FD-2E5D-4B4E-1929308788F5}"/>
              </a:ext>
            </a:extLst>
          </p:cNvPr>
          <p:cNvSpPr>
            <a:spLocks noGrp="1" noRot="1" noChangeAspect="1"/>
          </p:cNvSpPr>
          <p:nvPr>
            <p:ph type="sldImg"/>
            <p:custDataLst>
              <p:tags r:id="rId1"/>
            </p:custDataLst>
          </p:nvPr>
        </p:nvSpPr>
        <p:spPr/>
      </p:sp>
      <p:sp>
        <p:nvSpPr>
          <p:cNvPr id="3" name="Notes Placeholder 2">
            <a:extLst>
              <a:ext uri="{FF2B5EF4-FFF2-40B4-BE49-F238E27FC236}">
                <a16:creationId xmlns:a16="http://schemas.microsoft.com/office/drawing/2014/main" id="{C747100F-53A6-0F79-01BC-B125DB6E8772}"/>
              </a:ext>
            </a:extLst>
          </p:cNvPr>
          <p:cNvSpPr>
            <a:spLocks noGrp="1"/>
          </p:cNvSpPr>
          <p:nvPr>
            <p:ph type="body" idx="1"/>
            <p:custDataLst>
              <p:tags r:id="rId2"/>
            </p:custDataLst>
          </p:nvPr>
        </p:nvSpPr>
        <p:spPr/>
        <p:txBody>
          <a:bodyPr/>
          <a:lstStyle/>
          <a:p>
            <a:endParaRPr lang="en-US"/>
          </a:p>
        </p:txBody>
      </p:sp>
      <p:sp>
        <p:nvSpPr>
          <p:cNvPr id="4" name="Slide Number Placeholder 3">
            <a:extLst>
              <a:ext uri="{FF2B5EF4-FFF2-40B4-BE49-F238E27FC236}">
                <a16:creationId xmlns:a16="http://schemas.microsoft.com/office/drawing/2014/main" id="{02EEF37D-F8F5-9ECD-9B2B-03BB4CC1346D}"/>
              </a:ext>
            </a:extLst>
          </p:cNvPr>
          <p:cNvSpPr>
            <a:spLocks noGrp="1"/>
          </p:cNvSpPr>
          <p:nvPr>
            <p:ph type="sldNum" sz="quarter" idx="5"/>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D71510-D03F-46AA-AB24-656D577FB37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083966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137AE-7FCC-840D-9BDE-2199F014A0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87F375-265E-DF51-F983-258CE7E22EA1}"/>
              </a:ext>
            </a:extLst>
          </p:cNvPr>
          <p:cNvSpPr>
            <a:spLocks noGrp="1" noRot="1" noChangeAspect="1"/>
          </p:cNvSpPr>
          <p:nvPr>
            <p:ph type="sldImg"/>
            <p:custDataLst>
              <p:tags r:id="rId1"/>
            </p:custDataLst>
          </p:nvPr>
        </p:nvSpPr>
        <p:spPr/>
      </p:sp>
      <p:sp>
        <p:nvSpPr>
          <p:cNvPr id="3" name="Notes Placeholder 2">
            <a:extLst>
              <a:ext uri="{FF2B5EF4-FFF2-40B4-BE49-F238E27FC236}">
                <a16:creationId xmlns:a16="http://schemas.microsoft.com/office/drawing/2014/main" id="{3DE8F121-53B7-3482-59B1-E7CDABFDE026}"/>
              </a:ext>
            </a:extLst>
          </p:cNvPr>
          <p:cNvSpPr>
            <a:spLocks noGrp="1"/>
          </p:cNvSpPr>
          <p:nvPr>
            <p:ph type="body" idx="1"/>
            <p:custDataLst>
              <p:tags r:id="rId2"/>
            </p:custDataLst>
          </p:nvPr>
        </p:nvSpPr>
        <p:spPr/>
        <p:txBody>
          <a:bodyPr/>
          <a:lstStyle/>
          <a:p>
            <a:endParaRPr lang="en-US"/>
          </a:p>
        </p:txBody>
      </p:sp>
      <p:sp>
        <p:nvSpPr>
          <p:cNvPr id="4" name="Slide Number Placeholder 3">
            <a:extLst>
              <a:ext uri="{FF2B5EF4-FFF2-40B4-BE49-F238E27FC236}">
                <a16:creationId xmlns:a16="http://schemas.microsoft.com/office/drawing/2014/main" id="{8CCE5CB4-9CFE-695F-950E-C5B70ADFA842}"/>
              </a:ext>
            </a:extLst>
          </p:cNvPr>
          <p:cNvSpPr>
            <a:spLocks noGrp="1"/>
          </p:cNvSpPr>
          <p:nvPr>
            <p:ph type="sldNum" sz="quarter" idx="5"/>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D71510-D03F-46AA-AB24-656D577FB37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825803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271DA-B032-D936-AF06-96991E86C0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F409E0-B68D-789B-AFB9-F3EB7EB81E47}"/>
              </a:ext>
            </a:extLst>
          </p:cNvPr>
          <p:cNvSpPr>
            <a:spLocks noGrp="1" noRot="1" noChangeAspect="1"/>
          </p:cNvSpPr>
          <p:nvPr>
            <p:ph type="sldImg"/>
            <p:custDataLst>
              <p:tags r:id="rId1"/>
            </p:custDataLst>
          </p:nvPr>
        </p:nvSpPr>
        <p:spPr/>
      </p:sp>
      <p:sp>
        <p:nvSpPr>
          <p:cNvPr id="3" name="Notes Placeholder 2">
            <a:extLst>
              <a:ext uri="{FF2B5EF4-FFF2-40B4-BE49-F238E27FC236}">
                <a16:creationId xmlns:a16="http://schemas.microsoft.com/office/drawing/2014/main" id="{FA6C0C0A-C36B-1FA6-C7EF-B00588A417F1}"/>
              </a:ext>
            </a:extLst>
          </p:cNvPr>
          <p:cNvSpPr>
            <a:spLocks noGrp="1"/>
          </p:cNvSpPr>
          <p:nvPr>
            <p:ph type="body" idx="1"/>
            <p:custDataLst>
              <p:tags r:id="rId2"/>
            </p:custDataLst>
          </p:nvPr>
        </p:nvSpPr>
        <p:spPr/>
        <p:txBody>
          <a:bodyPr/>
          <a:lstStyle/>
          <a:p>
            <a:endParaRPr lang="en-US"/>
          </a:p>
        </p:txBody>
      </p:sp>
      <p:sp>
        <p:nvSpPr>
          <p:cNvPr id="4" name="Slide Number Placeholder 3">
            <a:extLst>
              <a:ext uri="{FF2B5EF4-FFF2-40B4-BE49-F238E27FC236}">
                <a16:creationId xmlns:a16="http://schemas.microsoft.com/office/drawing/2014/main" id="{39CF7D1A-78C1-1CB3-761E-0FE69B723CEE}"/>
              </a:ext>
            </a:extLst>
          </p:cNvPr>
          <p:cNvSpPr>
            <a:spLocks noGrp="1"/>
          </p:cNvSpPr>
          <p:nvPr>
            <p:ph type="sldNum" sz="quarter" idx="5"/>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D71510-D03F-46AA-AB24-656D577FB37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5737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0F2840-284B-C98F-6DA9-A9D3BA9D9C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177FE5-AF23-D844-E6A5-3C4364D1D025}"/>
              </a:ext>
            </a:extLst>
          </p:cNvPr>
          <p:cNvSpPr>
            <a:spLocks noGrp="1" noRot="1" noChangeAspect="1"/>
          </p:cNvSpPr>
          <p:nvPr>
            <p:ph type="sldImg"/>
            <p:custDataLst>
              <p:tags r:id="rId1"/>
            </p:custDataLst>
          </p:nvPr>
        </p:nvSpPr>
        <p:spPr/>
      </p:sp>
      <p:sp>
        <p:nvSpPr>
          <p:cNvPr id="3" name="Notes Placeholder 2">
            <a:extLst>
              <a:ext uri="{FF2B5EF4-FFF2-40B4-BE49-F238E27FC236}">
                <a16:creationId xmlns:a16="http://schemas.microsoft.com/office/drawing/2014/main" id="{8514C21D-AA99-8F57-A8C4-825083AD3201}"/>
              </a:ext>
            </a:extLst>
          </p:cNvPr>
          <p:cNvSpPr>
            <a:spLocks noGrp="1"/>
          </p:cNvSpPr>
          <p:nvPr>
            <p:ph type="body" idx="1"/>
            <p:custDataLst>
              <p:tags r:id="rId2"/>
            </p:custDataLst>
          </p:nvPr>
        </p:nvSpPr>
        <p:spPr/>
        <p:txBody>
          <a:bodyPr/>
          <a:lstStyle/>
          <a:p>
            <a:endParaRPr lang="en-US"/>
          </a:p>
        </p:txBody>
      </p:sp>
      <p:sp>
        <p:nvSpPr>
          <p:cNvPr id="4" name="Slide Number Placeholder 3">
            <a:extLst>
              <a:ext uri="{FF2B5EF4-FFF2-40B4-BE49-F238E27FC236}">
                <a16:creationId xmlns:a16="http://schemas.microsoft.com/office/drawing/2014/main" id="{67DEE3A1-EF89-9114-44BA-D87F0B62A3F7}"/>
              </a:ext>
            </a:extLst>
          </p:cNvPr>
          <p:cNvSpPr>
            <a:spLocks noGrp="1"/>
          </p:cNvSpPr>
          <p:nvPr>
            <p:ph type="sldNum" sz="quarter" idx="5"/>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D71510-D03F-46AA-AB24-656D577FB37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974607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75F39-A312-1CCE-89A3-7FDDB190A0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0DEBE5-E4EB-6FD8-A48F-875F4A5D650D}"/>
              </a:ext>
            </a:extLst>
          </p:cNvPr>
          <p:cNvSpPr>
            <a:spLocks noGrp="1" noRot="1" noChangeAspect="1"/>
          </p:cNvSpPr>
          <p:nvPr>
            <p:ph type="sldImg"/>
            <p:custDataLst>
              <p:tags r:id="rId1"/>
            </p:custDataLst>
          </p:nvPr>
        </p:nvSpPr>
        <p:spPr/>
      </p:sp>
      <p:sp>
        <p:nvSpPr>
          <p:cNvPr id="3" name="Notes Placeholder 2">
            <a:extLst>
              <a:ext uri="{FF2B5EF4-FFF2-40B4-BE49-F238E27FC236}">
                <a16:creationId xmlns:a16="http://schemas.microsoft.com/office/drawing/2014/main" id="{409050C3-7B3C-DC87-88E9-421DF92C8F86}"/>
              </a:ext>
            </a:extLst>
          </p:cNvPr>
          <p:cNvSpPr>
            <a:spLocks noGrp="1"/>
          </p:cNvSpPr>
          <p:nvPr>
            <p:ph type="body" idx="1"/>
            <p:custDataLst>
              <p:tags r:id="rId2"/>
            </p:custDataLst>
          </p:nvPr>
        </p:nvSpPr>
        <p:spPr/>
        <p:txBody>
          <a:bodyPr/>
          <a:lstStyle/>
          <a:p>
            <a:endParaRPr lang="en-US"/>
          </a:p>
        </p:txBody>
      </p:sp>
      <p:sp>
        <p:nvSpPr>
          <p:cNvPr id="4" name="Slide Number Placeholder 3">
            <a:extLst>
              <a:ext uri="{FF2B5EF4-FFF2-40B4-BE49-F238E27FC236}">
                <a16:creationId xmlns:a16="http://schemas.microsoft.com/office/drawing/2014/main" id="{A1B375B5-DDB3-ED3D-4EB7-51A72632404A}"/>
              </a:ext>
            </a:extLst>
          </p:cNvPr>
          <p:cNvSpPr>
            <a:spLocks noGrp="1"/>
          </p:cNvSpPr>
          <p:nvPr>
            <p:ph type="sldNum" sz="quarter" idx="5"/>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D71510-D03F-46AA-AB24-656D577FB37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859123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248C9-F1FA-116B-6370-88C279AC46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71A88D-9091-0B70-8BC2-87E40213D72C}"/>
              </a:ext>
            </a:extLst>
          </p:cNvPr>
          <p:cNvSpPr>
            <a:spLocks noGrp="1" noRot="1" noChangeAspect="1"/>
          </p:cNvSpPr>
          <p:nvPr>
            <p:ph type="sldImg"/>
            <p:custDataLst>
              <p:tags r:id="rId1"/>
            </p:custDataLst>
          </p:nvPr>
        </p:nvSpPr>
        <p:spPr/>
      </p:sp>
      <p:sp>
        <p:nvSpPr>
          <p:cNvPr id="3" name="Notes Placeholder 2">
            <a:extLst>
              <a:ext uri="{FF2B5EF4-FFF2-40B4-BE49-F238E27FC236}">
                <a16:creationId xmlns:a16="http://schemas.microsoft.com/office/drawing/2014/main" id="{F9518A00-CF8A-6F52-FAF2-E26B9357E13B}"/>
              </a:ext>
            </a:extLst>
          </p:cNvPr>
          <p:cNvSpPr>
            <a:spLocks noGrp="1"/>
          </p:cNvSpPr>
          <p:nvPr>
            <p:ph type="body" idx="1"/>
            <p:custDataLst>
              <p:tags r:id="rId2"/>
            </p:custDataLst>
          </p:nvPr>
        </p:nvSpPr>
        <p:spPr/>
        <p:txBody>
          <a:bodyPr/>
          <a:lstStyle/>
          <a:p>
            <a:endParaRPr lang="en-US"/>
          </a:p>
        </p:txBody>
      </p:sp>
      <p:sp>
        <p:nvSpPr>
          <p:cNvPr id="4" name="Slide Number Placeholder 3">
            <a:extLst>
              <a:ext uri="{FF2B5EF4-FFF2-40B4-BE49-F238E27FC236}">
                <a16:creationId xmlns:a16="http://schemas.microsoft.com/office/drawing/2014/main" id="{37AEC2C3-371B-9BA8-47A8-CDEC6E28B81C}"/>
              </a:ext>
            </a:extLst>
          </p:cNvPr>
          <p:cNvSpPr>
            <a:spLocks noGrp="1"/>
          </p:cNvSpPr>
          <p:nvPr>
            <p:ph type="sldNum" sz="quarter" idx="5"/>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D71510-D03F-46AA-AB24-656D577FB37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235643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xml"/><Relationship Id="rId5" Type="http://schemas.openxmlformats.org/officeDocument/2006/relationships/image" Target="../media/image4.svg"/><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5.xml"/><Relationship Id="rId6" Type="http://schemas.openxmlformats.org/officeDocument/2006/relationships/image" Target="../media/image4.svg"/><Relationship Id="rId5" Type="http://schemas.openxmlformats.org/officeDocument/2006/relationships/image" Target="../media/image5.jpeg"/><Relationship Id="rId4"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6.xml"/><Relationship Id="rId6" Type="http://schemas.openxmlformats.org/officeDocument/2006/relationships/image" Target="../media/image4.svg"/><Relationship Id="rId5" Type="http://schemas.openxmlformats.org/officeDocument/2006/relationships/image" Target="../media/image6.jpeg"/><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7.xml"/><Relationship Id="rId6" Type="http://schemas.openxmlformats.org/officeDocument/2006/relationships/image" Target="../media/image4.svg"/><Relationship Id="rId5" Type="http://schemas.openxmlformats.org/officeDocument/2006/relationships/image" Target="../media/image7.png"/><Relationship Id="rId4" Type="http://schemas.openxmlformats.org/officeDocument/2006/relationships/image" Target="../media/image1.emf"/></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8.xml"/><Relationship Id="rId5" Type="http://schemas.openxmlformats.org/officeDocument/2006/relationships/image" Target="../media/image2.svg"/><Relationship Id="rId4" Type="http://schemas.openxmlformats.org/officeDocument/2006/relationships/image" Target="../media/image1.emf"/></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9.xml"/><Relationship Id="rId6" Type="http://schemas.openxmlformats.org/officeDocument/2006/relationships/image" Target="../media/image4.svg"/><Relationship Id="rId5" Type="http://schemas.openxmlformats.org/officeDocument/2006/relationships/image" Target="../media/image7.png"/><Relationship Id="rId4" Type="http://schemas.openxmlformats.org/officeDocument/2006/relationships/image" Target="../media/image1.e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0.xml"/><Relationship Id="rId6" Type="http://schemas.openxmlformats.org/officeDocument/2006/relationships/image" Target="../media/image4.svg"/><Relationship Id="rId5" Type="http://schemas.openxmlformats.org/officeDocument/2006/relationships/image" Target="../media/image7.png"/><Relationship Id="rId4" Type="http://schemas.openxmlformats.org/officeDocument/2006/relationships/image" Target="../media/image1.emf"/></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1.xml"/><Relationship Id="rId6" Type="http://schemas.openxmlformats.org/officeDocument/2006/relationships/image" Target="../media/image4.svg"/><Relationship Id="rId5" Type="http://schemas.openxmlformats.org/officeDocument/2006/relationships/image" Target="../media/image5.jpeg"/><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2.xml"/><Relationship Id="rId6" Type="http://schemas.openxmlformats.org/officeDocument/2006/relationships/image" Target="../media/image4.svg"/><Relationship Id="rId5" Type="http://schemas.openxmlformats.org/officeDocument/2006/relationships/image" Target="../media/image6.jpeg"/><Relationship Id="rId4" Type="http://schemas.openxmlformats.org/officeDocument/2006/relationships/image" Target="../media/image1.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3.xml"/><Relationship Id="rId5" Type="http://schemas.openxmlformats.org/officeDocument/2006/relationships/image" Target="../media/image4.svg"/><Relationship Id="rId4" Type="http://schemas.openxmlformats.org/officeDocument/2006/relationships/image" Target="../media/image1.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4.xml"/><Relationship Id="rId5" Type="http://schemas.openxmlformats.org/officeDocument/2006/relationships/image" Target="../media/image4.svg"/><Relationship Id="rId4" Type="http://schemas.openxmlformats.org/officeDocument/2006/relationships/image" Target="../media/image1.emf"/></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5.xml"/><Relationship Id="rId5" Type="http://schemas.openxmlformats.org/officeDocument/2006/relationships/image" Target="../media/image4.svg"/><Relationship Id="rId4" Type="http://schemas.openxmlformats.org/officeDocument/2006/relationships/image" Target="../media/image1.emf"/></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1.xml"/><Relationship Id="rId1" Type="http://schemas.openxmlformats.org/officeDocument/2006/relationships/tags" Target="../tags/tag20.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1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4.svg"/><Relationship Id="rId5" Type="http://schemas.openxmlformats.org/officeDocument/2006/relationships/image" Target="../media/image1.emf"/><Relationship Id="rId4" Type="http://schemas.openxmlformats.org/officeDocument/2006/relationships/oleObject" Target="../embeddings/oleObject7.bin"/></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image" Target="../media/image4.svg"/><Relationship Id="rId5" Type="http://schemas.openxmlformats.org/officeDocument/2006/relationships/image" Target="../media/image1.emf"/><Relationship Id="rId4" Type="http://schemas.openxmlformats.org/officeDocument/2006/relationships/oleObject" Target="../embeddings/oleObject8.bin"/></Relationships>
</file>

<file path=ppt/slideLayouts/_rels/slideLayout1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image" Target="../media/image4.svg"/><Relationship Id="rId5" Type="http://schemas.openxmlformats.org/officeDocument/2006/relationships/image" Target="../media/image1.emf"/><Relationship Id="rId4" Type="http://schemas.openxmlformats.org/officeDocument/2006/relationships/oleObject" Target="../embeddings/oleObject9.bin"/></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0.xml"/><Relationship Id="rId4" Type="http://schemas.openxmlformats.org/officeDocument/2006/relationships/image" Target="../media/image1.emf"/></Relationships>
</file>

<file path=ppt/slideLayouts/_rels/slideLayout2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1.xml"/><Relationship Id="rId5" Type="http://schemas.openxmlformats.org/officeDocument/2006/relationships/image" Target="../media/image4.svg"/><Relationship Id="rId4" Type="http://schemas.openxmlformats.org/officeDocument/2006/relationships/image" Target="../media/image1.emf"/></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8.png"/><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image" Target="../media/image2.svg"/><Relationship Id="rId5" Type="http://schemas.openxmlformats.org/officeDocument/2006/relationships/image" Target="../media/image1.emf"/><Relationship Id="rId4" Type="http://schemas.openxmlformats.org/officeDocument/2006/relationships/oleObject" Target="../embeddings/oleObject10.bin"/></Relationships>
</file>

<file path=ppt/slideLayouts/_rels/slideLayout23.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9.png"/><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image" Target="../media/image2.svg"/><Relationship Id="rId5" Type="http://schemas.openxmlformats.org/officeDocument/2006/relationships/image" Target="../media/image1.emf"/><Relationship Id="rId4" Type="http://schemas.openxmlformats.org/officeDocument/2006/relationships/oleObject" Target="../embeddings/oleObject11.bin"/></Relationships>
</file>

<file path=ppt/slideLayouts/_rels/slideLayout24.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10.png"/><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image" Target="../media/image2.svg"/><Relationship Id="rId5" Type="http://schemas.openxmlformats.org/officeDocument/2006/relationships/image" Target="../media/image1.emf"/><Relationship Id="rId4" Type="http://schemas.openxmlformats.org/officeDocument/2006/relationships/oleObject" Target="../embeddings/oleObject12.bin"/></Relationships>
</file>

<file path=ppt/slideLayouts/_rels/slideLayout2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9.xml"/><Relationship Id="rId1" Type="http://schemas.openxmlformats.org/officeDocument/2006/relationships/tags" Target="../tags/tag38.xml"/><Relationship Id="rId5" Type="http://schemas.openxmlformats.org/officeDocument/2006/relationships/image" Target="../media/image1.emf"/><Relationship Id="rId4" Type="http://schemas.openxmlformats.org/officeDocument/2006/relationships/oleObject" Target="../embeddings/oleObject13.bin"/></Relationships>
</file>

<file path=ppt/slideLayouts/_rels/slideLayout2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image" Target="../media/image1.emf"/><Relationship Id="rId4" Type="http://schemas.openxmlformats.org/officeDocument/2006/relationships/oleObject" Target="../embeddings/oleObject14.bin"/></Relationships>
</file>

<file path=ppt/slideLayouts/_rels/slideLayout2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3.xml"/><Relationship Id="rId1" Type="http://schemas.openxmlformats.org/officeDocument/2006/relationships/tags" Target="../tags/tag42.xml"/><Relationship Id="rId5" Type="http://schemas.openxmlformats.org/officeDocument/2006/relationships/image" Target="../media/image1.emf"/><Relationship Id="rId4" Type="http://schemas.openxmlformats.org/officeDocument/2006/relationships/oleObject" Target="../embeddings/oleObject14.bin"/></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4.xml"/><Relationship Id="rId6" Type="http://schemas.openxmlformats.org/officeDocument/2006/relationships/image" Target="../media/image4.svg"/><Relationship Id="rId5" Type="http://schemas.openxmlformats.org/officeDocument/2006/relationships/image" Target="../media/image11.jpeg"/><Relationship Id="rId4" Type="http://schemas.openxmlformats.org/officeDocument/2006/relationships/image" Target="../media/image1.emf"/></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5.xml"/><Relationship Id="rId6" Type="http://schemas.openxmlformats.org/officeDocument/2006/relationships/image" Target="../media/image4.svg"/><Relationship Id="rId5" Type="http://schemas.openxmlformats.org/officeDocument/2006/relationships/image" Target="../media/image11.jpeg"/><Relationship Id="rId4" Type="http://schemas.openxmlformats.org/officeDocument/2006/relationships/image" Target="../media/image1.emf"/></Relationships>
</file>

<file path=ppt/slideLayouts/_rels/slideLayout3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6.xml"/><Relationship Id="rId5" Type="http://schemas.openxmlformats.org/officeDocument/2006/relationships/image" Target="../media/image4.svg"/><Relationship Id="rId4" Type="http://schemas.openxmlformats.org/officeDocument/2006/relationships/image" Target="../media/image1.emf"/></Relationships>
</file>

<file path=ppt/slideLayouts/_rels/slideLayout3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7.xml"/><Relationship Id="rId5" Type="http://schemas.openxmlformats.org/officeDocument/2006/relationships/image" Target="../media/image4.svg"/><Relationship Id="rId4" Type="http://schemas.openxmlformats.org/officeDocument/2006/relationships/image" Target="../media/image1.emf"/></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8.xml"/><Relationship Id="rId6" Type="http://schemas.openxmlformats.org/officeDocument/2006/relationships/image" Target="../media/image2.svg"/><Relationship Id="rId5" Type="http://schemas.openxmlformats.org/officeDocument/2006/relationships/image" Target="../media/image4.svg"/><Relationship Id="rId4" Type="http://schemas.openxmlformats.org/officeDocument/2006/relationships/image" Target="../media/image1.emf"/></Relationships>
</file>

<file path=ppt/slideLayouts/_rels/slideLayout3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9.xml"/><Relationship Id="rId5" Type="http://schemas.openxmlformats.org/officeDocument/2006/relationships/image" Target="../media/image4.svg"/><Relationship Id="rId4" Type="http://schemas.openxmlformats.org/officeDocument/2006/relationships/image" Target="../media/image1.emf"/></Relationships>
</file>

<file path=ppt/slideLayouts/_rels/slideLayout35.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13.svg"/><Relationship Id="rId2" Type="http://schemas.openxmlformats.org/officeDocument/2006/relationships/slideMaster" Target="../slideMasters/slideMaster1.xml"/><Relationship Id="rId1" Type="http://schemas.openxmlformats.org/officeDocument/2006/relationships/tags" Target="../tags/tag50.xml"/><Relationship Id="rId6" Type="http://schemas.openxmlformats.org/officeDocument/2006/relationships/image" Target="../media/image12.svg"/><Relationship Id="rId5" Type="http://schemas.openxmlformats.org/officeDocument/2006/relationships/image" Target="../media/image4.svg"/><Relationship Id="rId4" Type="http://schemas.openxmlformats.org/officeDocument/2006/relationships/image" Target="../media/image1.emf"/></Relationships>
</file>

<file path=ppt/slideLayouts/_rels/slideLayout3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51.xml"/><Relationship Id="rId5" Type="http://schemas.openxmlformats.org/officeDocument/2006/relationships/image" Target="../media/image4.svg"/><Relationship Id="rId4" Type="http://schemas.openxmlformats.org/officeDocument/2006/relationships/image" Target="../media/image1.emf"/></Relationships>
</file>

<file path=ppt/slideLayouts/_rels/slideLayout3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3.xml"/><Relationship Id="rId1" Type="http://schemas.openxmlformats.org/officeDocument/2006/relationships/tags" Target="../tags/tag52.xml"/><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slideMaster" Target="../slideMasters/slideMaster1.xml"/><Relationship Id="rId7" Type="http://schemas.microsoft.com/office/2007/relationships/hdphoto" Target="../media/hdphoto1.wdp"/><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16.bin"/></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Master" Target="../slideMasters/slideMaster1.xml"/><Relationship Id="rId4" Type="http://schemas.openxmlformats.org/officeDocument/2006/relationships/image" Target="../media/image18.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7.emf"/><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56.xml"/><Relationship Id="rId6" Type="http://schemas.openxmlformats.org/officeDocument/2006/relationships/image" Target="../media/image4.svg"/><Relationship Id="rId5" Type="http://schemas.openxmlformats.org/officeDocument/2006/relationships/image" Target="../media/image7.png"/><Relationship Id="rId4" Type="http://schemas.openxmlformats.org/officeDocument/2006/relationships/image" Target="../media/image1.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8.xml"/><Relationship Id="rId1" Type="http://schemas.openxmlformats.org/officeDocument/2006/relationships/tags" Target="../tags/tag57.xml"/></Relationships>
</file>

<file path=ppt/slideLayouts/_rels/slideLayout59.xml.rels><?xml version="1.0" encoding="UTF-8" standalone="yes"?>
<Relationships xmlns="http://schemas.openxmlformats.org/package/2006/relationships"><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tags" Target="../tags/tag59.xml"/><Relationship Id="rId5" Type="http://schemas.openxmlformats.org/officeDocument/2006/relationships/image" Target="../media/image21.png"/><Relationship Id="rId4"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openxmlformats.org/officeDocument/2006/relationships/tags" Target="../tags/tag71.xml"/><Relationship Id="rId2" Type="http://schemas.openxmlformats.org/officeDocument/2006/relationships/tags" Target="../tags/tag70.xml"/><Relationship Id="rId1" Type="http://schemas.openxmlformats.org/officeDocument/2006/relationships/tags" Target="../tags/tag69.xml"/><Relationship Id="rId4"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tags" Target="../tags/tag74.xml"/><Relationship Id="rId2" Type="http://schemas.openxmlformats.org/officeDocument/2006/relationships/tags" Target="../tags/tag73.xml"/><Relationship Id="rId1" Type="http://schemas.openxmlformats.org/officeDocument/2006/relationships/tags" Target="../tags/tag72.xml"/><Relationship Id="rId4"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tags" Target="../tags/tag77.xml"/><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image" Target="../media/image3.png"/><Relationship Id="rId5" Type="http://schemas.openxmlformats.org/officeDocument/2006/relationships/image" Target="../media/image21.png"/><Relationship Id="rId4"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tags" Target="../tags/tag80.xml"/><Relationship Id="rId2" Type="http://schemas.openxmlformats.org/officeDocument/2006/relationships/tags" Target="../tags/tag79.xml"/><Relationship Id="rId1" Type="http://schemas.openxmlformats.org/officeDocument/2006/relationships/tags" Target="../tags/tag78.xml"/><Relationship Id="rId5" Type="http://schemas.openxmlformats.org/officeDocument/2006/relationships/slideMaster" Target="../slideMasters/slideMaster2.xml"/><Relationship Id="rId4" Type="http://schemas.openxmlformats.org/officeDocument/2006/relationships/tags" Target="../tags/tag81.xml"/></Relationships>
</file>

<file path=ppt/slideLayouts/_rels/slideLayout64.xml.rels><?xml version="1.0" encoding="UTF-8" standalone="yes"?>
<Relationships xmlns="http://schemas.openxmlformats.org/package/2006/relationships"><Relationship Id="rId3" Type="http://schemas.openxmlformats.org/officeDocument/2006/relationships/tags" Target="../tags/tag84.xml"/><Relationship Id="rId2" Type="http://schemas.openxmlformats.org/officeDocument/2006/relationships/tags" Target="../tags/tag83.xml"/><Relationship Id="rId1" Type="http://schemas.openxmlformats.org/officeDocument/2006/relationships/tags" Target="../tags/tag82.xml"/><Relationship Id="rId5" Type="http://schemas.openxmlformats.org/officeDocument/2006/relationships/slideMaster" Target="../slideMasters/slideMaster2.xml"/><Relationship Id="rId4" Type="http://schemas.openxmlformats.org/officeDocument/2006/relationships/tags" Target="../tags/tag85.xml"/></Relationships>
</file>

<file path=ppt/slideLayouts/_rels/slideLayout65.xml.rels><?xml version="1.0" encoding="UTF-8" standalone="yes"?>
<Relationships xmlns="http://schemas.openxmlformats.org/package/2006/relationships"><Relationship Id="rId3" Type="http://schemas.openxmlformats.org/officeDocument/2006/relationships/tags" Target="../tags/tag88.xml"/><Relationship Id="rId7" Type="http://schemas.openxmlformats.org/officeDocument/2006/relationships/slideMaster" Target="../slideMasters/slideMaster2.xml"/><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tags" Target="../tags/tag91.xml"/><Relationship Id="rId5" Type="http://schemas.openxmlformats.org/officeDocument/2006/relationships/tags" Target="../tags/tag90.xml"/><Relationship Id="rId4" Type="http://schemas.openxmlformats.org/officeDocument/2006/relationships/tags" Target="../tags/tag89.xml"/></Relationships>
</file>

<file path=ppt/slideLayouts/_rels/slideLayout6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93.xml"/><Relationship Id="rId1" Type="http://schemas.openxmlformats.org/officeDocument/2006/relationships/tags" Target="../tags/tag92.xml"/></Relationships>
</file>

<file path=ppt/slideLayouts/_rels/slideLayout6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95.xml"/><Relationship Id="rId1" Type="http://schemas.openxmlformats.org/officeDocument/2006/relationships/tags" Target="../tags/tag94.xml"/></Relationships>
</file>

<file path=ppt/slideLayouts/_rels/slideLayout68.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98.xml"/><Relationship Id="rId7" Type="http://schemas.openxmlformats.org/officeDocument/2006/relationships/tags" Target="../tags/tag102.xml"/><Relationship Id="rId2" Type="http://schemas.openxmlformats.org/officeDocument/2006/relationships/tags" Target="../tags/tag97.xml"/><Relationship Id="rId1" Type="http://schemas.openxmlformats.org/officeDocument/2006/relationships/tags" Target="../tags/tag96.xml"/><Relationship Id="rId6" Type="http://schemas.openxmlformats.org/officeDocument/2006/relationships/tags" Target="../tags/tag101.xml"/><Relationship Id="rId5" Type="http://schemas.openxmlformats.org/officeDocument/2006/relationships/tags" Target="../tags/tag100.xml"/><Relationship Id="rId4" Type="http://schemas.openxmlformats.org/officeDocument/2006/relationships/tags" Target="../tags/tag99.xml"/></Relationships>
</file>

<file path=ppt/slideLayouts/_rels/slideLayout69.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05.xml"/><Relationship Id="rId7" Type="http://schemas.openxmlformats.org/officeDocument/2006/relationships/tags" Target="../tags/tag109.xml"/><Relationship Id="rId2" Type="http://schemas.openxmlformats.org/officeDocument/2006/relationships/tags" Target="../tags/tag104.xml"/><Relationship Id="rId1" Type="http://schemas.openxmlformats.org/officeDocument/2006/relationships/tags" Target="../tags/tag103.xml"/><Relationship Id="rId6" Type="http://schemas.openxmlformats.org/officeDocument/2006/relationships/tags" Target="../tags/tag108.xml"/><Relationship Id="rId5" Type="http://schemas.openxmlformats.org/officeDocument/2006/relationships/tags" Target="../tags/tag107.xml"/><Relationship Id="rId4" Type="http://schemas.openxmlformats.org/officeDocument/2006/relationships/tags" Target="../tags/tag106.xml"/></Relationships>
</file>

<file path=ppt/slideLayouts/_rels/slideLayout70.xml.rels><?xml version="1.0" encoding="UTF-8" standalone="yes"?>
<Relationships xmlns="http://schemas.openxmlformats.org/package/2006/relationships"><Relationship Id="rId3" Type="http://schemas.openxmlformats.org/officeDocument/2006/relationships/tags" Target="../tags/tag112.xml"/><Relationship Id="rId2" Type="http://schemas.openxmlformats.org/officeDocument/2006/relationships/tags" Target="../tags/tag111.xml"/><Relationship Id="rId1" Type="http://schemas.openxmlformats.org/officeDocument/2006/relationships/tags" Target="../tags/tag110.xml"/><Relationship Id="rId4"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3" Type="http://schemas.openxmlformats.org/officeDocument/2006/relationships/tags" Target="../tags/tag115.xml"/><Relationship Id="rId7" Type="http://schemas.openxmlformats.org/officeDocument/2006/relationships/slideMaster" Target="../slideMasters/slideMaster2.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tags" Target="../tags/tag118.xml"/><Relationship Id="rId5" Type="http://schemas.openxmlformats.org/officeDocument/2006/relationships/tags" Target="../tags/tag117.xml"/><Relationship Id="rId4" Type="http://schemas.openxmlformats.org/officeDocument/2006/relationships/tags" Target="../tags/tag116.xml"/></Relationships>
</file>

<file path=ppt/slideLayouts/_rels/slideLayout72.xml.rels><?xml version="1.0" encoding="UTF-8" standalone="yes"?>
<Relationships xmlns="http://schemas.openxmlformats.org/package/2006/relationships"><Relationship Id="rId3" Type="http://schemas.openxmlformats.org/officeDocument/2006/relationships/tags" Target="../tags/tag121.xml"/><Relationship Id="rId7" Type="http://schemas.openxmlformats.org/officeDocument/2006/relationships/slideMaster" Target="../slideMasters/slideMaster2.xml"/><Relationship Id="rId2" Type="http://schemas.openxmlformats.org/officeDocument/2006/relationships/tags" Target="../tags/tag120.xml"/><Relationship Id="rId1" Type="http://schemas.openxmlformats.org/officeDocument/2006/relationships/tags" Target="../tags/tag119.xml"/><Relationship Id="rId6" Type="http://schemas.openxmlformats.org/officeDocument/2006/relationships/tags" Target="../tags/tag124.xml"/><Relationship Id="rId5" Type="http://schemas.openxmlformats.org/officeDocument/2006/relationships/tags" Target="../tags/tag123.xml"/><Relationship Id="rId4" Type="http://schemas.openxmlformats.org/officeDocument/2006/relationships/tags" Target="../tags/tag122.xml"/></Relationships>
</file>

<file path=ppt/slideLayouts/_rels/slideLayout7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26.xml"/><Relationship Id="rId1" Type="http://schemas.openxmlformats.org/officeDocument/2006/relationships/tags" Target="../tags/tag125.xml"/></Relationships>
</file>

<file path=ppt/slideLayouts/_rels/slideLayout74.xml.rels><?xml version="1.0" encoding="UTF-8" standalone="yes"?>
<Relationships xmlns="http://schemas.openxmlformats.org/package/2006/relationships"><Relationship Id="rId3" Type="http://schemas.openxmlformats.org/officeDocument/2006/relationships/tags" Target="../tags/tag129.xml"/><Relationship Id="rId2" Type="http://schemas.openxmlformats.org/officeDocument/2006/relationships/tags" Target="../tags/tag128.xml"/><Relationship Id="rId1" Type="http://schemas.openxmlformats.org/officeDocument/2006/relationships/tags" Target="../tags/tag127.xml"/><Relationship Id="rId4"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8" Type="http://schemas.openxmlformats.org/officeDocument/2006/relationships/tags" Target="../tags/tag137.xml"/><Relationship Id="rId13" Type="http://schemas.openxmlformats.org/officeDocument/2006/relationships/image" Target="../media/image22.png"/><Relationship Id="rId3" Type="http://schemas.openxmlformats.org/officeDocument/2006/relationships/tags" Target="../tags/tag132.xml"/><Relationship Id="rId7" Type="http://schemas.openxmlformats.org/officeDocument/2006/relationships/tags" Target="../tags/tag136.xml"/><Relationship Id="rId12" Type="http://schemas.openxmlformats.org/officeDocument/2006/relationships/slideMaster" Target="../slideMasters/slideMaster2.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tags" Target="../tags/tag135.xml"/><Relationship Id="rId11" Type="http://schemas.openxmlformats.org/officeDocument/2006/relationships/tags" Target="../tags/tag140.xml"/><Relationship Id="rId5" Type="http://schemas.openxmlformats.org/officeDocument/2006/relationships/tags" Target="../tags/tag134.xml"/><Relationship Id="rId10" Type="http://schemas.openxmlformats.org/officeDocument/2006/relationships/tags" Target="../tags/tag139.xml"/><Relationship Id="rId4" Type="http://schemas.openxmlformats.org/officeDocument/2006/relationships/tags" Target="../tags/tag133.xml"/><Relationship Id="rId9" Type="http://schemas.openxmlformats.org/officeDocument/2006/relationships/tags" Target="../tags/tag138.xml"/></Relationships>
</file>

<file path=ppt/slideLayouts/_rels/slideLayout76.xml.rels><?xml version="1.0" encoding="UTF-8" standalone="yes"?>
<Relationships xmlns="http://schemas.openxmlformats.org/package/2006/relationships"><Relationship Id="rId8" Type="http://schemas.openxmlformats.org/officeDocument/2006/relationships/tags" Target="../tags/tag148.xml"/><Relationship Id="rId13" Type="http://schemas.openxmlformats.org/officeDocument/2006/relationships/image" Target="../media/image22.png"/><Relationship Id="rId3" Type="http://schemas.openxmlformats.org/officeDocument/2006/relationships/tags" Target="../tags/tag143.xml"/><Relationship Id="rId7" Type="http://schemas.openxmlformats.org/officeDocument/2006/relationships/tags" Target="../tags/tag147.xml"/><Relationship Id="rId12" Type="http://schemas.openxmlformats.org/officeDocument/2006/relationships/slideMaster" Target="../slideMasters/slideMaster2.xml"/><Relationship Id="rId2" Type="http://schemas.openxmlformats.org/officeDocument/2006/relationships/tags" Target="../tags/tag142.xml"/><Relationship Id="rId1" Type="http://schemas.openxmlformats.org/officeDocument/2006/relationships/tags" Target="../tags/tag141.xml"/><Relationship Id="rId6" Type="http://schemas.openxmlformats.org/officeDocument/2006/relationships/tags" Target="../tags/tag146.xml"/><Relationship Id="rId11" Type="http://schemas.openxmlformats.org/officeDocument/2006/relationships/tags" Target="../tags/tag151.xml"/><Relationship Id="rId5" Type="http://schemas.openxmlformats.org/officeDocument/2006/relationships/tags" Target="../tags/tag145.xml"/><Relationship Id="rId10" Type="http://schemas.openxmlformats.org/officeDocument/2006/relationships/tags" Target="../tags/tag150.xml"/><Relationship Id="rId4" Type="http://schemas.openxmlformats.org/officeDocument/2006/relationships/tags" Target="../tags/tag144.xml"/><Relationship Id="rId9" Type="http://schemas.openxmlformats.org/officeDocument/2006/relationships/tags" Target="../tags/tag149.xml"/></Relationships>
</file>

<file path=ppt/slideLayouts/_rels/slideLayout7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tags" Target="../tags/tag154.xml"/><Relationship Id="rId7" Type="http://schemas.openxmlformats.org/officeDocument/2006/relationships/slideMaster" Target="../slideMasters/slideMaster2.xml"/><Relationship Id="rId2" Type="http://schemas.openxmlformats.org/officeDocument/2006/relationships/tags" Target="../tags/tag153.xml"/><Relationship Id="rId1" Type="http://schemas.openxmlformats.org/officeDocument/2006/relationships/tags" Target="../tags/tag152.xml"/><Relationship Id="rId6" Type="http://schemas.openxmlformats.org/officeDocument/2006/relationships/tags" Target="../tags/tag157.xml"/><Relationship Id="rId5" Type="http://schemas.openxmlformats.org/officeDocument/2006/relationships/tags" Target="../tags/tag156.xml"/><Relationship Id="rId4" Type="http://schemas.openxmlformats.org/officeDocument/2006/relationships/tags" Target="../tags/tag155.xml"/></Relationships>
</file>

<file path=ppt/slideLayouts/_rels/slideLayout78.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60.xml"/><Relationship Id="rId7" Type="http://schemas.openxmlformats.org/officeDocument/2006/relationships/tags" Target="../tags/tag164.xml"/><Relationship Id="rId2" Type="http://schemas.openxmlformats.org/officeDocument/2006/relationships/tags" Target="../tags/tag159.xml"/><Relationship Id="rId1" Type="http://schemas.openxmlformats.org/officeDocument/2006/relationships/tags" Target="../tags/tag158.xml"/><Relationship Id="rId6" Type="http://schemas.openxmlformats.org/officeDocument/2006/relationships/tags" Target="../tags/tag163.xml"/><Relationship Id="rId5" Type="http://schemas.openxmlformats.org/officeDocument/2006/relationships/tags" Target="../tags/tag162.xml"/><Relationship Id="rId4" Type="http://schemas.openxmlformats.org/officeDocument/2006/relationships/tags" Target="../tags/tag161.xml"/><Relationship Id="rId9" Type="http://schemas.openxmlformats.org/officeDocument/2006/relationships/image" Target="../media/image22.png"/></Relationships>
</file>

<file path=ppt/slideLayouts/_rels/slideLayout79.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67.xml"/><Relationship Id="rId7" Type="http://schemas.openxmlformats.org/officeDocument/2006/relationships/tags" Target="../tags/tag171.xml"/><Relationship Id="rId2" Type="http://schemas.openxmlformats.org/officeDocument/2006/relationships/tags" Target="../tags/tag166.xml"/><Relationship Id="rId1" Type="http://schemas.openxmlformats.org/officeDocument/2006/relationships/tags" Target="../tags/tag165.xml"/><Relationship Id="rId6" Type="http://schemas.openxmlformats.org/officeDocument/2006/relationships/tags" Target="../tags/tag170.xml"/><Relationship Id="rId5" Type="http://schemas.openxmlformats.org/officeDocument/2006/relationships/tags" Target="../tags/tag169.xml"/><Relationship Id="rId4" Type="http://schemas.openxmlformats.org/officeDocument/2006/relationships/tags" Target="../tags/tag168.xml"/><Relationship Id="rId9" Type="http://schemas.openxmlformats.org/officeDocument/2006/relationships/image" Target="../media/image22.png"/></Relationships>
</file>

<file path=ppt/slideLayouts/_rels/slideLayout80.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74.xml"/><Relationship Id="rId7" Type="http://schemas.openxmlformats.org/officeDocument/2006/relationships/tags" Target="../tags/tag178.xml"/><Relationship Id="rId2" Type="http://schemas.openxmlformats.org/officeDocument/2006/relationships/tags" Target="../tags/tag173.xml"/><Relationship Id="rId1" Type="http://schemas.openxmlformats.org/officeDocument/2006/relationships/tags" Target="../tags/tag172.xml"/><Relationship Id="rId6" Type="http://schemas.openxmlformats.org/officeDocument/2006/relationships/tags" Target="../tags/tag177.xml"/><Relationship Id="rId5" Type="http://schemas.openxmlformats.org/officeDocument/2006/relationships/tags" Target="../tags/tag176.xml"/><Relationship Id="rId4" Type="http://schemas.openxmlformats.org/officeDocument/2006/relationships/tags" Target="../tags/tag175.xml"/><Relationship Id="rId9" Type="http://schemas.openxmlformats.org/officeDocument/2006/relationships/image" Target="../media/image22.png"/></Relationships>
</file>

<file path=ppt/slideLayouts/_rels/slideLayout81.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81.xml"/><Relationship Id="rId7" Type="http://schemas.openxmlformats.org/officeDocument/2006/relationships/tags" Target="../tags/tag185.xml"/><Relationship Id="rId2" Type="http://schemas.openxmlformats.org/officeDocument/2006/relationships/tags" Target="../tags/tag180.xml"/><Relationship Id="rId1" Type="http://schemas.openxmlformats.org/officeDocument/2006/relationships/tags" Target="../tags/tag179.xml"/><Relationship Id="rId6" Type="http://schemas.openxmlformats.org/officeDocument/2006/relationships/tags" Target="../tags/tag184.xml"/><Relationship Id="rId5" Type="http://schemas.openxmlformats.org/officeDocument/2006/relationships/tags" Target="../tags/tag183.xml"/><Relationship Id="rId4" Type="http://schemas.openxmlformats.org/officeDocument/2006/relationships/tags" Target="../tags/tag182.xml"/><Relationship Id="rId9" Type="http://schemas.openxmlformats.org/officeDocument/2006/relationships/image" Target="../media/image22.png"/></Relationships>
</file>

<file path=ppt/slideLayouts/_rels/slideLayout82.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88.xml"/><Relationship Id="rId7" Type="http://schemas.openxmlformats.org/officeDocument/2006/relationships/tags" Target="../tags/tag192.xml"/><Relationship Id="rId2" Type="http://schemas.openxmlformats.org/officeDocument/2006/relationships/tags" Target="../tags/tag187.xml"/><Relationship Id="rId1" Type="http://schemas.openxmlformats.org/officeDocument/2006/relationships/tags" Target="../tags/tag186.xml"/><Relationship Id="rId6" Type="http://schemas.openxmlformats.org/officeDocument/2006/relationships/tags" Target="../tags/tag191.xml"/><Relationship Id="rId5" Type="http://schemas.openxmlformats.org/officeDocument/2006/relationships/tags" Target="../tags/tag190.xml"/><Relationship Id="rId4" Type="http://schemas.openxmlformats.org/officeDocument/2006/relationships/tags" Target="../tags/tag189.xml"/><Relationship Id="rId9" Type="http://schemas.openxmlformats.org/officeDocument/2006/relationships/image" Target="../media/image22.png"/></Relationships>
</file>

<file path=ppt/slideLayouts/_rels/slideLayout83.xml.rels><?xml version="1.0" encoding="UTF-8" standalone="yes"?>
<Relationships xmlns="http://schemas.openxmlformats.org/package/2006/relationships"><Relationship Id="rId8" Type="http://schemas.openxmlformats.org/officeDocument/2006/relationships/tags" Target="../tags/tag200.xml"/><Relationship Id="rId3" Type="http://schemas.openxmlformats.org/officeDocument/2006/relationships/tags" Target="../tags/tag195.xml"/><Relationship Id="rId7" Type="http://schemas.openxmlformats.org/officeDocument/2006/relationships/tags" Target="../tags/tag199.xml"/><Relationship Id="rId2" Type="http://schemas.openxmlformats.org/officeDocument/2006/relationships/tags" Target="../tags/tag194.xml"/><Relationship Id="rId1" Type="http://schemas.openxmlformats.org/officeDocument/2006/relationships/tags" Target="../tags/tag193.xml"/><Relationship Id="rId6" Type="http://schemas.openxmlformats.org/officeDocument/2006/relationships/tags" Target="../tags/tag198.xml"/><Relationship Id="rId5" Type="http://schemas.openxmlformats.org/officeDocument/2006/relationships/tags" Target="../tags/tag197.xml"/><Relationship Id="rId10" Type="http://schemas.openxmlformats.org/officeDocument/2006/relationships/image" Target="../media/image22.png"/><Relationship Id="rId4" Type="http://schemas.openxmlformats.org/officeDocument/2006/relationships/tags" Target="../tags/tag196.xml"/><Relationship Id="rId9"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02.xml"/><Relationship Id="rId1" Type="http://schemas.openxmlformats.org/officeDocument/2006/relationships/tags" Target="../tags/tag201.xml"/><Relationship Id="rId5" Type="http://schemas.openxmlformats.org/officeDocument/2006/relationships/image" Target="../media/image1.emf"/><Relationship Id="rId4" Type="http://schemas.openxmlformats.org/officeDocument/2006/relationships/oleObject" Target="../embeddings/oleObject14.bin"/></Relationships>
</file>

<file path=ppt/slideLayouts/_rels/slideLayout85.xml.rels><?xml version="1.0" encoding="UTF-8" standalone="yes"?>
<Relationships xmlns="http://schemas.openxmlformats.org/package/2006/relationships"><Relationship Id="rId8" Type="http://schemas.openxmlformats.org/officeDocument/2006/relationships/tags" Target="../tags/tag210.xml"/><Relationship Id="rId3" Type="http://schemas.openxmlformats.org/officeDocument/2006/relationships/tags" Target="../tags/tag205.xml"/><Relationship Id="rId7" Type="http://schemas.openxmlformats.org/officeDocument/2006/relationships/tags" Target="../tags/tag209.xml"/><Relationship Id="rId2" Type="http://schemas.openxmlformats.org/officeDocument/2006/relationships/tags" Target="../tags/tag204.xml"/><Relationship Id="rId1" Type="http://schemas.openxmlformats.org/officeDocument/2006/relationships/tags" Target="../tags/tag203.xml"/><Relationship Id="rId6" Type="http://schemas.openxmlformats.org/officeDocument/2006/relationships/tags" Target="../tags/tag208.xml"/><Relationship Id="rId11" Type="http://schemas.openxmlformats.org/officeDocument/2006/relationships/image" Target="../media/image22.png"/><Relationship Id="rId5" Type="http://schemas.openxmlformats.org/officeDocument/2006/relationships/tags" Target="../tags/tag207.xml"/><Relationship Id="rId10" Type="http://schemas.openxmlformats.org/officeDocument/2006/relationships/slideMaster" Target="../slideMasters/slideMaster2.xml"/><Relationship Id="rId4" Type="http://schemas.openxmlformats.org/officeDocument/2006/relationships/tags" Target="../tags/tag206.xml"/><Relationship Id="rId9" Type="http://schemas.openxmlformats.org/officeDocument/2006/relationships/tags" Target="../tags/tag211.xml"/></Relationships>
</file>

<file path=ppt/slideLayouts/_rels/slideLayout86.xml.rels><?xml version="1.0" encoding="UTF-8" standalone="yes"?>
<Relationships xmlns="http://schemas.openxmlformats.org/package/2006/relationships"><Relationship Id="rId8" Type="http://schemas.openxmlformats.org/officeDocument/2006/relationships/tags" Target="../tags/tag219.xml"/><Relationship Id="rId3" Type="http://schemas.openxmlformats.org/officeDocument/2006/relationships/tags" Target="../tags/tag214.xml"/><Relationship Id="rId7" Type="http://schemas.openxmlformats.org/officeDocument/2006/relationships/tags" Target="../tags/tag218.xml"/><Relationship Id="rId2" Type="http://schemas.openxmlformats.org/officeDocument/2006/relationships/tags" Target="../tags/tag213.xml"/><Relationship Id="rId1" Type="http://schemas.openxmlformats.org/officeDocument/2006/relationships/tags" Target="../tags/tag212.xml"/><Relationship Id="rId6" Type="http://schemas.openxmlformats.org/officeDocument/2006/relationships/tags" Target="../tags/tag217.xml"/><Relationship Id="rId11" Type="http://schemas.openxmlformats.org/officeDocument/2006/relationships/image" Target="../media/image22.png"/><Relationship Id="rId5" Type="http://schemas.openxmlformats.org/officeDocument/2006/relationships/tags" Target="../tags/tag216.xml"/><Relationship Id="rId10" Type="http://schemas.openxmlformats.org/officeDocument/2006/relationships/slideMaster" Target="../slideMasters/slideMaster2.xml"/><Relationship Id="rId4" Type="http://schemas.openxmlformats.org/officeDocument/2006/relationships/tags" Target="../tags/tag215.xml"/><Relationship Id="rId9" Type="http://schemas.openxmlformats.org/officeDocument/2006/relationships/tags" Target="../tags/tag220.xml"/></Relationships>
</file>

<file path=ppt/slideLayouts/_rels/slideLayout87.xml.rels><?xml version="1.0" encoding="UTF-8" standalone="yes"?>
<Relationships xmlns="http://schemas.openxmlformats.org/package/2006/relationships"><Relationship Id="rId3" Type="http://schemas.openxmlformats.org/officeDocument/2006/relationships/tags" Target="../tags/tag223.xml"/><Relationship Id="rId7" Type="http://schemas.openxmlformats.org/officeDocument/2006/relationships/slideMaster" Target="../slideMasters/slideMaster2.xml"/><Relationship Id="rId2" Type="http://schemas.openxmlformats.org/officeDocument/2006/relationships/tags" Target="../tags/tag222.xml"/><Relationship Id="rId1" Type="http://schemas.openxmlformats.org/officeDocument/2006/relationships/tags" Target="../tags/tag221.xml"/><Relationship Id="rId6" Type="http://schemas.openxmlformats.org/officeDocument/2006/relationships/tags" Target="../tags/tag226.xml"/><Relationship Id="rId5" Type="http://schemas.openxmlformats.org/officeDocument/2006/relationships/tags" Target="../tags/tag225.xml"/><Relationship Id="rId4" Type="http://schemas.openxmlformats.org/officeDocument/2006/relationships/tags" Target="../tags/tag224.xml"/></Relationships>
</file>

<file path=ppt/slideLayouts/_rels/slideLayout88.xml.rels><?xml version="1.0" encoding="UTF-8" standalone="yes"?>
<Relationships xmlns="http://schemas.openxmlformats.org/package/2006/relationships"><Relationship Id="rId3" Type="http://schemas.openxmlformats.org/officeDocument/2006/relationships/tags" Target="../tags/tag229.xml"/><Relationship Id="rId2" Type="http://schemas.openxmlformats.org/officeDocument/2006/relationships/tags" Target="../tags/tag228.xml"/><Relationship Id="rId1" Type="http://schemas.openxmlformats.org/officeDocument/2006/relationships/tags" Target="../tags/tag227.xml"/><Relationship Id="rId4"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3" Type="http://schemas.openxmlformats.org/officeDocument/2006/relationships/tags" Target="../tags/tag232.xml"/><Relationship Id="rId7" Type="http://schemas.openxmlformats.org/officeDocument/2006/relationships/image" Target="../media/image22.png"/><Relationship Id="rId2" Type="http://schemas.openxmlformats.org/officeDocument/2006/relationships/tags" Target="../tags/tag231.xml"/><Relationship Id="rId1" Type="http://schemas.openxmlformats.org/officeDocument/2006/relationships/tags" Target="../tags/tag230.xml"/><Relationship Id="rId6" Type="http://schemas.openxmlformats.org/officeDocument/2006/relationships/slideMaster" Target="../slideMasters/slideMaster2.xml"/><Relationship Id="rId5" Type="http://schemas.openxmlformats.org/officeDocument/2006/relationships/tags" Target="../tags/tag234.xml"/><Relationship Id="rId4" Type="http://schemas.openxmlformats.org/officeDocument/2006/relationships/tags" Target="../tags/tag23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237.xml"/><Relationship Id="rId7" Type="http://schemas.openxmlformats.org/officeDocument/2006/relationships/tags" Target="../tags/tag241.xml"/><Relationship Id="rId2" Type="http://schemas.openxmlformats.org/officeDocument/2006/relationships/tags" Target="../tags/tag236.xml"/><Relationship Id="rId1" Type="http://schemas.openxmlformats.org/officeDocument/2006/relationships/tags" Target="../tags/tag235.xml"/><Relationship Id="rId6" Type="http://schemas.openxmlformats.org/officeDocument/2006/relationships/tags" Target="../tags/tag240.xml"/><Relationship Id="rId5" Type="http://schemas.openxmlformats.org/officeDocument/2006/relationships/tags" Target="../tags/tag239.xml"/><Relationship Id="rId4" Type="http://schemas.openxmlformats.org/officeDocument/2006/relationships/tags" Target="../tags/tag238.xml"/></Relationships>
</file>

<file path=ppt/slideLayouts/_rels/slideLayout9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43.xml"/><Relationship Id="rId1" Type="http://schemas.openxmlformats.org/officeDocument/2006/relationships/tags" Target="../tags/tag242.xml"/></Relationships>
</file>

<file path=ppt/slideLayouts/_rels/slideLayout94.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246.xml"/><Relationship Id="rId7" Type="http://schemas.openxmlformats.org/officeDocument/2006/relationships/tags" Target="../tags/tag250.xml"/><Relationship Id="rId2" Type="http://schemas.openxmlformats.org/officeDocument/2006/relationships/tags" Target="../tags/tag245.xml"/><Relationship Id="rId1" Type="http://schemas.openxmlformats.org/officeDocument/2006/relationships/tags" Target="../tags/tag244.xml"/><Relationship Id="rId6" Type="http://schemas.openxmlformats.org/officeDocument/2006/relationships/tags" Target="../tags/tag249.xml"/><Relationship Id="rId5" Type="http://schemas.openxmlformats.org/officeDocument/2006/relationships/tags" Target="../tags/tag248.xml"/><Relationship Id="rId4" Type="http://schemas.openxmlformats.org/officeDocument/2006/relationships/tags" Target="../tags/tag247.xml"/></Relationships>
</file>

<file path=ppt/slideLayouts/_rels/slideLayout95.xml.rels><?xml version="1.0" encoding="UTF-8" standalone="yes"?>
<Relationships xmlns="http://schemas.openxmlformats.org/package/2006/relationships"><Relationship Id="rId3" Type="http://schemas.openxmlformats.org/officeDocument/2006/relationships/tags" Target="../tags/tag253.xml"/><Relationship Id="rId2" Type="http://schemas.openxmlformats.org/officeDocument/2006/relationships/tags" Target="../tags/tag252.xml"/><Relationship Id="rId1" Type="http://schemas.openxmlformats.org/officeDocument/2006/relationships/tags" Target="../tags/tag251.xml"/><Relationship Id="rId6" Type="http://schemas.openxmlformats.org/officeDocument/2006/relationships/image" Target="../media/image3.png"/><Relationship Id="rId5" Type="http://schemas.openxmlformats.org/officeDocument/2006/relationships/image" Target="../media/image21.png"/><Relationship Id="rId4"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3" Type="http://schemas.openxmlformats.org/officeDocument/2006/relationships/tags" Target="../tags/tag256.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slideMaster" Target="../slideMasters/slideMaster2.xml"/><Relationship Id="rId5" Type="http://schemas.openxmlformats.org/officeDocument/2006/relationships/tags" Target="../tags/tag258.xml"/><Relationship Id="rId4" Type="http://schemas.openxmlformats.org/officeDocument/2006/relationships/tags" Target="../tags/tag257.xml"/></Relationships>
</file>

<file path=ppt/slideLayouts/_rels/slideLayout9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60.xml"/><Relationship Id="rId1" Type="http://schemas.openxmlformats.org/officeDocument/2006/relationships/tags" Target="../tags/tag259.xml"/><Relationship Id="rId5" Type="http://schemas.openxmlformats.org/officeDocument/2006/relationships/image" Target="../media/image1.emf"/><Relationship Id="rId4" Type="http://schemas.openxmlformats.org/officeDocument/2006/relationships/oleObject" Target="../embeddings/oleObject3.bin"/></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Gradient background &amp; Client logo">
    <p:bg>
      <p:bgPr>
        <a:solidFill>
          <a:schemeClr val="bg1"/>
        </a:solidFill>
        <a:effectLst/>
      </p:bgPr>
    </p:bg>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E690D774-0D09-4815-A92E-CDF4F3EA3699}"/>
              </a:ext>
            </a:extLst>
          </p:cNvPr>
          <p:cNvGraphicFramePr>
            <a:graphicFrameLocks noChangeAspect="1"/>
          </p:cNvGraphicFramePr>
          <p:nvPr userDrawn="1">
            <p:custDataLst>
              <p:tags r:id="rId1"/>
            </p:custDataLst>
            <p:extLst>
              <p:ext uri="{D42A27DB-BD31-4B8C-83A1-F6EECF244321}">
                <p14:modId xmlns:p14="http://schemas.microsoft.com/office/powerpoint/2010/main" val="222528732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622" imgH="623" progId="TCLayout.ActiveDocument.1">
                  <p:embed/>
                </p:oleObj>
              </mc:Choice>
              <mc:Fallback>
                <p:oleObj name="think-cell Folie" r:id="rId3" imgW="622" imgH="623" progId="TCLayout.ActiveDocument.1">
                  <p:embed/>
                  <p:pic>
                    <p:nvPicPr>
                      <p:cNvPr id="4" name="Objekt 3" hidden="1">
                        <a:extLst>
                          <a:ext uri="{FF2B5EF4-FFF2-40B4-BE49-F238E27FC236}">
                            <a16:creationId xmlns:a16="http://schemas.microsoft.com/office/drawing/2014/main" id="{E690D774-0D09-4815-A92E-CDF4F3EA369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446D3151-25A0-4DAA-932E-25B89A75A3A8}"/>
              </a:ext>
            </a:extLst>
          </p:cNvPr>
          <p:cNvSpPr/>
          <p:nvPr userDrawn="1"/>
        </p:nvSpPr>
        <p:spPr>
          <a:xfrm>
            <a:off x="0" y="0"/>
            <a:ext cx="12192000" cy="6858000"/>
          </a:xfrm>
          <a:prstGeom prst="rect">
            <a:avLst/>
          </a:prstGeom>
          <a:gradFill>
            <a:gsLst>
              <a:gs pos="0">
                <a:schemeClr val="accent2"/>
              </a:gs>
              <a:gs pos="100000">
                <a:schemeClr val="accent1"/>
              </a:gs>
            </a:gsLst>
            <a:lin ang="2700000" scaled="0"/>
          </a:gradFill>
          <a:ln w="952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US" sz="1400" noProof="0">
              <a:solidFill>
                <a:schemeClr val="tx1"/>
              </a:solidFill>
            </a:endParaRPr>
          </a:p>
        </p:txBody>
      </p:sp>
      <p:sp>
        <p:nvSpPr>
          <p:cNvPr id="16" name="Rectangle 15">
            <a:extLst>
              <a:ext uri="{FF2B5EF4-FFF2-40B4-BE49-F238E27FC236}">
                <a16:creationId xmlns:a16="http://schemas.microsoft.com/office/drawing/2014/main" id="{670EAEC6-A20E-40E6-BA0D-8C1A63780B40}"/>
              </a:ext>
            </a:extLst>
          </p:cNvPr>
          <p:cNvSpPr/>
          <p:nvPr userDrawn="1"/>
        </p:nvSpPr>
        <p:spPr>
          <a:xfrm>
            <a:off x="9544050" y="-1"/>
            <a:ext cx="2647950" cy="4083051"/>
          </a:xfrm>
          <a:prstGeom prst="rect">
            <a:avLst/>
          </a:prstGeom>
          <a:solidFill>
            <a:schemeClr val="bg1">
              <a:alpha val="10000"/>
            </a:schemeClr>
          </a:solidFill>
          <a:ln w="952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US" sz="1400" noProof="0">
              <a:solidFill>
                <a:schemeClr val="tx1"/>
              </a:solidFill>
            </a:endParaRPr>
          </a:p>
        </p:txBody>
      </p:sp>
      <p:sp>
        <p:nvSpPr>
          <p:cNvPr id="6" name="Espace réservé pour une image  3">
            <a:extLst>
              <a:ext uri="{FF2B5EF4-FFF2-40B4-BE49-F238E27FC236}">
                <a16:creationId xmlns:a16="http://schemas.microsoft.com/office/drawing/2014/main" id="{C0F1405B-9BAB-4D02-8E51-4701BB7DFC47}"/>
              </a:ext>
            </a:extLst>
          </p:cNvPr>
          <p:cNvSpPr>
            <a:spLocks noGrp="1"/>
          </p:cNvSpPr>
          <p:nvPr>
            <p:ph type="pic" sz="quarter" idx="10" hasCustomPrompt="1"/>
          </p:nvPr>
        </p:nvSpPr>
        <p:spPr>
          <a:xfrm>
            <a:off x="623888" y="609600"/>
            <a:ext cx="1209675" cy="1209675"/>
          </a:xfrm>
          <a:prstGeom prst="rect">
            <a:avLst/>
          </a:prstGeom>
        </p:spPr>
        <p:txBody>
          <a:bodyPr tIns="144000"/>
          <a:lstStyle>
            <a:lvl1pPr algn="ctr">
              <a:defRPr>
                <a:solidFill>
                  <a:schemeClr val="bg1"/>
                </a:solidFill>
              </a:defRPr>
            </a:lvl1pPr>
          </a:lstStyle>
          <a:p>
            <a:r>
              <a:rPr lang="en-US" noProof="0"/>
              <a:t>Client/Partner logo here</a:t>
            </a:r>
          </a:p>
        </p:txBody>
      </p:sp>
      <p:sp>
        <p:nvSpPr>
          <p:cNvPr id="3" name="Espace réservé du texte 2">
            <a:extLst>
              <a:ext uri="{FF2B5EF4-FFF2-40B4-BE49-F238E27FC236}">
                <a16:creationId xmlns:a16="http://schemas.microsoft.com/office/drawing/2014/main" id="{01DA10A5-2198-4B6D-9D51-D4BAC0A79B5B}"/>
              </a:ext>
            </a:extLst>
          </p:cNvPr>
          <p:cNvSpPr>
            <a:spLocks noGrp="1"/>
          </p:cNvSpPr>
          <p:nvPr>
            <p:ph type="body" sz="quarter" idx="11" hasCustomPrompt="1"/>
          </p:nvPr>
        </p:nvSpPr>
        <p:spPr>
          <a:xfrm>
            <a:off x="9947405" y="795687"/>
            <a:ext cx="1919288" cy="917507"/>
          </a:xfrm>
          <a:prstGeom prst="rect">
            <a:avLst/>
          </a:prstGeom>
        </p:spPr>
        <p:txBody>
          <a:bodyPr/>
          <a:lstStyle>
            <a:lvl1pPr marL="0" indent="0">
              <a:lnSpc>
                <a:spcPct val="100000"/>
              </a:lnSpc>
              <a:spcAft>
                <a:spcPts val="0"/>
              </a:spcAft>
              <a:buFont typeface="Arial" panose="020B0604020202020204" pitchFamily="34" charset="0"/>
              <a:buNone/>
              <a:defRPr sz="1600" b="1">
                <a:solidFill>
                  <a:schemeClr val="bg1"/>
                </a:solidFill>
                <a:latin typeface="+mj-lt"/>
              </a:defRPr>
            </a:lvl1pPr>
            <a:lvl2pPr marL="0" indent="0">
              <a:buNone/>
              <a:defRPr sz="1600" b="1">
                <a:solidFill>
                  <a:schemeClr val="bg1"/>
                </a:solidFill>
                <a:latin typeface="+mj-lt"/>
              </a:defRPr>
            </a:lvl2pPr>
            <a:lvl3pPr marL="180972" indent="0">
              <a:buNone/>
              <a:defRPr sz="1600" b="1">
                <a:solidFill>
                  <a:schemeClr val="bg1"/>
                </a:solidFill>
                <a:latin typeface="+mj-lt"/>
              </a:defRPr>
            </a:lvl3pPr>
            <a:lvl4pPr marL="374640" indent="0">
              <a:buNone/>
              <a:defRPr sz="1600" b="1">
                <a:solidFill>
                  <a:schemeClr val="bg1"/>
                </a:solidFill>
                <a:latin typeface="+mj-lt"/>
              </a:defRPr>
            </a:lvl4pPr>
            <a:lvl5pPr marL="647684" indent="0">
              <a:buNone/>
              <a:defRPr sz="1600" b="1">
                <a:solidFill>
                  <a:schemeClr val="bg1"/>
                </a:solidFill>
                <a:latin typeface="+mj-lt"/>
              </a:defRPr>
            </a:lvl5pPr>
          </a:lstStyle>
          <a:p>
            <a:pPr lvl="0"/>
            <a:r>
              <a:rPr lang="en-US" noProof="0"/>
              <a:t>Name</a:t>
            </a:r>
            <a:br>
              <a:rPr lang="en-US" noProof="0"/>
            </a:br>
            <a:r>
              <a:rPr lang="en-US" noProof="0"/>
              <a:t>Job Title</a:t>
            </a:r>
          </a:p>
        </p:txBody>
      </p:sp>
      <p:sp>
        <p:nvSpPr>
          <p:cNvPr id="9" name="Espace réservé du texte 2">
            <a:extLst>
              <a:ext uri="{FF2B5EF4-FFF2-40B4-BE49-F238E27FC236}">
                <a16:creationId xmlns:a16="http://schemas.microsoft.com/office/drawing/2014/main" id="{7E36D8B3-5AF5-45F6-90C6-1052246B1316}"/>
              </a:ext>
            </a:extLst>
          </p:cNvPr>
          <p:cNvSpPr>
            <a:spLocks noGrp="1"/>
          </p:cNvSpPr>
          <p:nvPr>
            <p:ph type="body" sz="quarter" idx="12" hasCustomPrompt="1"/>
          </p:nvPr>
        </p:nvSpPr>
        <p:spPr>
          <a:xfrm>
            <a:off x="9947405" y="2730466"/>
            <a:ext cx="1919288" cy="917507"/>
          </a:xfrm>
          <a:prstGeom prst="rect">
            <a:avLst/>
          </a:prstGeom>
        </p:spPr>
        <p:txBody>
          <a:bodyPr/>
          <a:lstStyle>
            <a:lvl1pPr marL="0" indent="0">
              <a:lnSpc>
                <a:spcPct val="100000"/>
              </a:lnSpc>
              <a:spcAft>
                <a:spcPts val="0"/>
              </a:spcAft>
              <a:buFont typeface="Arial" panose="020B0604020202020204" pitchFamily="34" charset="0"/>
              <a:buNone/>
              <a:defRPr sz="1600" b="1">
                <a:solidFill>
                  <a:schemeClr val="bg1"/>
                </a:solidFill>
                <a:latin typeface="+mj-lt"/>
              </a:defRPr>
            </a:lvl1pPr>
            <a:lvl2pPr marL="0" indent="0">
              <a:buNone/>
              <a:defRPr sz="1600" b="1">
                <a:solidFill>
                  <a:schemeClr val="bg1"/>
                </a:solidFill>
                <a:latin typeface="+mj-lt"/>
              </a:defRPr>
            </a:lvl2pPr>
            <a:lvl3pPr marL="180972" indent="0">
              <a:buNone/>
              <a:defRPr sz="1600" b="1">
                <a:solidFill>
                  <a:schemeClr val="bg1"/>
                </a:solidFill>
                <a:latin typeface="+mj-lt"/>
              </a:defRPr>
            </a:lvl3pPr>
            <a:lvl4pPr marL="374640" indent="0">
              <a:buNone/>
              <a:defRPr sz="1600" b="1">
                <a:solidFill>
                  <a:schemeClr val="bg1"/>
                </a:solidFill>
                <a:latin typeface="+mj-lt"/>
              </a:defRPr>
            </a:lvl4pPr>
            <a:lvl5pPr marL="647684" indent="0">
              <a:buNone/>
              <a:defRPr sz="1600" b="1">
                <a:solidFill>
                  <a:schemeClr val="bg1"/>
                </a:solidFill>
                <a:latin typeface="+mj-lt"/>
              </a:defRPr>
            </a:lvl5pPr>
          </a:lstStyle>
          <a:p>
            <a:pPr lvl="0"/>
            <a:r>
              <a:rPr lang="en-US" noProof="0"/>
              <a:t>Client/Partner</a:t>
            </a:r>
          </a:p>
        </p:txBody>
      </p:sp>
      <p:sp>
        <p:nvSpPr>
          <p:cNvPr id="12" name="Espace réservé du texte 2">
            <a:extLst>
              <a:ext uri="{FF2B5EF4-FFF2-40B4-BE49-F238E27FC236}">
                <a16:creationId xmlns:a16="http://schemas.microsoft.com/office/drawing/2014/main" id="{0D3B2E41-E3DE-45E5-939D-B6DE8A989C8E}"/>
              </a:ext>
            </a:extLst>
          </p:cNvPr>
          <p:cNvSpPr>
            <a:spLocks noGrp="1"/>
          </p:cNvSpPr>
          <p:nvPr>
            <p:ph type="body" sz="quarter" idx="13" hasCustomPrompt="1"/>
          </p:nvPr>
        </p:nvSpPr>
        <p:spPr>
          <a:xfrm>
            <a:off x="9947405" y="496936"/>
            <a:ext cx="1919288" cy="231006"/>
          </a:xfrm>
          <a:prstGeom prst="rect">
            <a:avLst/>
          </a:prstGeom>
        </p:spPr>
        <p:txBody>
          <a:bodyPr/>
          <a:lstStyle>
            <a:lvl1pPr marL="0" indent="0" algn="l" defTabSz="457189" rtl="0" eaLnBrk="1" latinLnBrk="0" hangingPunct="1">
              <a:spcBef>
                <a:spcPts val="600"/>
              </a:spcBef>
              <a:spcAft>
                <a:spcPts val="0"/>
              </a:spcAft>
              <a:buClr>
                <a:schemeClr val="bg1"/>
              </a:buClr>
              <a:buSzPct val="25000"/>
              <a:buFont typeface="Verdana" pitchFamily="34" charset="0"/>
              <a:buNone/>
              <a:defRPr lang="fr-FR" sz="1200" b="0" kern="1200" noProof="0" dirty="0" smtClean="0">
                <a:solidFill>
                  <a:schemeClr val="bg1"/>
                </a:solidFill>
                <a:latin typeface="+mn-lt"/>
                <a:ea typeface="+mn-ea"/>
                <a:cs typeface="+mn-cs"/>
              </a:defRPr>
            </a:lvl1pPr>
            <a:lvl2pPr marL="0" indent="0">
              <a:buNone/>
              <a:defRPr sz="1600" b="1">
                <a:solidFill>
                  <a:schemeClr val="bg1"/>
                </a:solidFill>
                <a:latin typeface="+mj-lt"/>
              </a:defRPr>
            </a:lvl2pPr>
            <a:lvl3pPr marL="180972" indent="0">
              <a:buNone/>
              <a:defRPr sz="1600" b="1">
                <a:solidFill>
                  <a:schemeClr val="bg1"/>
                </a:solidFill>
                <a:latin typeface="+mj-lt"/>
              </a:defRPr>
            </a:lvl3pPr>
            <a:lvl4pPr marL="374640" indent="0">
              <a:buNone/>
              <a:defRPr sz="1600" b="1">
                <a:solidFill>
                  <a:schemeClr val="bg1"/>
                </a:solidFill>
                <a:latin typeface="+mj-lt"/>
              </a:defRPr>
            </a:lvl4pPr>
            <a:lvl5pPr marL="647684" indent="0">
              <a:buNone/>
              <a:defRPr sz="1600" b="1">
                <a:solidFill>
                  <a:schemeClr val="bg1"/>
                </a:solidFill>
                <a:latin typeface="+mj-lt"/>
              </a:defRPr>
            </a:lvl5pPr>
          </a:lstStyle>
          <a:p>
            <a:pPr lvl="0"/>
            <a:r>
              <a:rPr lang="en-US" noProof="0"/>
              <a:t>Prepared by</a:t>
            </a:r>
          </a:p>
        </p:txBody>
      </p:sp>
      <p:sp>
        <p:nvSpPr>
          <p:cNvPr id="15" name="Espace réservé du texte 2">
            <a:extLst>
              <a:ext uri="{FF2B5EF4-FFF2-40B4-BE49-F238E27FC236}">
                <a16:creationId xmlns:a16="http://schemas.microsoft.com/office/drawing/2014/main" id="{1D1B2086-F342-4DE1-AD6A-A7B47BEEE0E8}"/>
              </a:ext>
            </a:extLst>
          </p:cNvPr>
          <p:cNvSpPr>
            <a:spLocks noGrp="1"/>
          </p:cNvSpPr>
          <p:nvPr>
            <p:ph type="body" sz="quarter" idx="14" hasCustomPrompt="1"/>
          </p:nvPr>
        </p:nvSpPr>
        <p:spPr>
          <a:xfrm>
            <a:off x="9947405" y="2432085"/>
            <a:ext cx="1919288" cy="231006"/>
          </a:xfrm>
          <a:prstGeom prst="rect">
            <a:avLst/>
          </a:prstGeom>
        </p:spPr>
        <p:txBody>
          <a:bodyPr/>
          <a:lstStyle>
            <a:lvl1pPr marL="0" indent="0" algn="l" defTabSz="457189" rtl="0" eaLnBrk="1" latinLnBrk="0" hangingPunct="1">
              <a:spcBef>
                <a:spcPts val="600"/>
              </a:spcBef>
              <a:spcAft>
                <a:spcPts val="0"/>
              </a:spcAft>
              <a:buClr>
                <a:schemeClr val="bg1"/>
              </a:buClr>
              <a:buSzPct val="25000"/>
              <a:buFont typeface="Verdana" pitchFamily="34" charset="0"/>
              <a:buNone/>
              <a:defRPr lang="fr-FR" sz="1200" b="0" kern="1200" noProof="0" dirty="0" smtClean="0">
                <a:solidFill>
                  <a:schemeClr val="bg1"/>
                </a:solidFill>
                <a:latin typeface="+mn-lt"/>
                <a:ea typeface="+mn-ea"/>
                <a:cs typeface="+mn-cs"/>
              </a:defRPr>
            </a:lvl1pPr>
            <a:lvl2pPr marL="0" indent="0">
              <a:buNone/>
              <a:defRPr sz="1600" b="1">
                <a:solidFill>
                  <a:schemeClr val="bg1"/>
                </a:solidFill>
                <a:latin typeface="+mj-lt"/>
              </a:defRPr>
            </a:lvl2pPr>
            <a:lvl3pPr marL="180972" indent="0">
              <a:buNone/>
              <a:defRPr sz="1600" b="1">
                <a:solidFill>
                  <a:schemeClr val="bg1"/>
                </a:solidFill>
                <a:latin typeface="+mj-lt"/>
              </a:defRPr>
            </a:lvl3pPr>
            <a:lvl4pPr marL="374640" indent="0">
              <a:buNone/>
              <a:defRPr sz="1600" b="1">
                <a:solidFill>
                  <a:schemeClr val="bg1"/>
                </a:solidFill>
                <a:latin typeface="+mj-lt"/>
              </a:defRPr>
            </a:lvl4pPr>
            <a:lvl5pPr marL="647684" indent="0">
              <a:buNone/>
              <a:defRPr sz="1600" b="1">
                <a:solidFill>
                  <a:schemeClr val="bg1"/>
                </a:solidFill>
                <a:latin typeface="+mj-lt"/>
              </a:defRPr>
            </a:lvl5pPr>
          </a:lstStyle>
          <a:p>
            <a:pPr lvl="0"/>
            <a:r>
              <a:rPr lang="en-US" noProof="0"/>
              <a:t>Prepared for</a:t>
            </a:r>
          </a:p>
        </p:txBody>
      </p:sp>
      <p:sp>
        <p:nvSpPr>
          <p:cNvPr id="11" name="Espace réservé du texte 2">
            <a:extLst>
              <a:ext uri="{FF2B5EF4-FFF2-40B4-BE49-F238E27FC236}">
                <a16:creationId xmlns:a16="http://schemas.microsoft.com/office/drawing/2014/main" id="{04969F77-B8E3-49E1-9695-7306527D3A76}"/>
              </a:ext>
            </a:extLst>
          </p:cNvPr>
          <p:cNvSpPr>
            <a:spLocks noGrp="1"/>
          </p:cNvSpPr>
          <p:nvPr>
            <p:ph type="body" sz="quarter" idx="15" hasCustomPrompt="1"/>
          </p:nvPr>
        </p:nvSpPr>
        <p:spPr>
          <a:xfrm>
            <a:off x="623888" y="2123413"/>
            <a:ext cx="8140550" cy="1457186"/>
          </a:xfrm>
          <a:prstGeom prst="rect">
            <a:avLst/>
          </a:prstGeom>
        </p:spPr>
        <p:txBody>
          <a:bodyPr anchor="b"/>
          <a:lstStyle>
            <a:lvl1pPr marL="0" indent="0">
              <a:lnSpc>
                <a:spcPct val="100000"/>
              </a:lnSpc>
              <a:spcAft>
                <a:spcPts val="0"/>
              </a:spcAft>
              <a:buFont typeface="Arial" panose="020B0604020202020204" pitchFamily="34" charset="0"/>
              <a:buNone/>
              <a:defRPr sz="4400" b="1">
                <a:solidFill>
                  <a:schemeClr val="bg1"/>
                </a:solidFill>
                <a:latin typeface="+mj-lt"/>
              </a:defRPr>
            </a:lvl1pPr>
            <a:lvl2pPr marL="0" indent="0">
              <a:buNone/>
              <a:defRPr sz="1600" b="1">
                <a:solidFill>
                  <a:schemeClr val="bg1"/>
                </a:solidFill>
                <a:latin typeface="+mj-lt"/>
              </a:defRPr>
            </a:lvl2pPr>
            <a:lvl3pPr marL="180972" indent="0">
              <a:buNone/>
              <a:defRPr sz="1600" b="1">
                <a:solidFill>
                  <a:schemeClr val="bg1"/>
                </a:solidFill>
                <a:latin typeface="+mj-lt"/>
              </a:defRPr>
            </a:lvl3pPr>
            <a:lvl4pPr marL="374640" indent="0">
              <a:buNone/>
              <a:defRPr sz="1600" b="1">
                <a:solidFill>
                  <a:schemeClr val="bg1"/>
                </a:solidFill>
                <a:latin typeface="+mj-lt"/>
              </a:defRPr>
            </a:lvl4pPr>
            <a:lvl5pPr marL="647684" indent="0">
              <a:buNone/>
              <a:defRPr sz="1600" b="1">
                <a:solidFill>
                  <a:schemeClr val="bg1"/>
                </a:solidFill>
                <a:latin typeface="+mj-lt"/>
              </a:defRPr>
            </a:lvl5pPr>
          </a:lstStyle>
          <a:p>
            <a:pPr lvl="0"/>
            <a:r>
              <a:rPr lang="en-US" noProof="0"/>
              <a:t>Presentation</a:t>
            </a:r>
            <a:br>
              <a:rPr lang="en-US" noProof="0"/>
            </a:br>
            <a:r>
              <a:rPr lang="en-US" noProof="0"/>
              <a:t>title</a:t>
            </a:r>
          </a:p>
        </p:txBody>
      </p:sp>
      <p:sp>
        <p:nvSpPr>
          <p:cNvPr id="13" name="Espace réservé du texte 2">
            <a:extLst>
              <a:ext uri="{FF2B5EF4-FFF2-40B4-BE49-F238E27FC236}">
                <a16:creationId xmlns:a16="http://schemas.microsoft.com/office/drawing/2014/main" id="{F7BD7ABA-7FE8-4358-B406-F7160427DB2F}"/>
              </a:ext>
            </a:extLst>
          </p:cNvPr>
          <p:cNvSpPr>
            <a:spLocks noGrp="1"/>
          </p:cNvSpPr>
          <p:nvPr>
            <p:ph type="body" sz="quarter" idx="16" hasCustomPrompt="1"/>
          </p:nvPr>
        </p:nvSpPr>
        <p:spPr>
          <a:xfrm>
            <a:off x="623888" y="3782307"/>
            <a:ext cx="8140550" cy="756502"/>
          </a:xfrm>
          <a:prstGeom prst="rect">
            <a:avLst/>
          </a:prstGeom>
        </p:spPr>
        <p:txBody>
          <a:bodyPr anchor="t"/>
          <a:lstStyle>
            <a:lvl1pPr marL="0" indent="0">
              <a:lnSpc>
                <a:spcPct val="100000"/>
              </a:lnSpc>
              <a:spcAft>
                <a:spcPts val="0"/>
              </a:spcAft>
              <a:buFont typeface="Arial" panose="020B0604020202020204" pitchFamily="34" charset="0"/>
              <a:buNone/>
              <a:defRPr lang="fr-FR" sz="2000" b="0" kern="1200" noProof="0" dirty="0">
                <a:solidFill>
                  <a:schemeClr val="bg1"/>
                </a:solidFill>
                <a:latin typeface="+mn-lt"/>
                <a:ea typeface="+mn-ea"/>
                <a:cs typeface="+mn-cs"/>
              </a:defRPr>
            </a:lvl1pPr>
            <a:lvl2pPr marL="0" indent="0">
              <a:buNone/>
              <a:defRPr sz="1600" b="1">
                <a:solidFill>
                  <a:schemeClr val="bg1"/>
                </a:solidFill>
                <a:latin typeface="+mj-lt"/>
              </a:defRPr>
            </a:lvl2pPr>
            <a:lvl3pPr marL="180972" indent="0">
              <a:buNone/>
              <a:defRPr sz="1600" b="1">
                <a:solidFill>
                  <a:schemeClr val="bg1"/>
                </a:solidFill>
                <a:latin typeface="+mj-lt"/>
              </a:defRPr>
            </a:lvl3pPr>
            <a:lvl4pPr marL="374640" indent="0">
              <a:buNone/>
              <a:defRPr sz="1600" b="1">
                <a:solidFill>
                  <a:schemeClr val="bg1"/>
                </a:solidFill>
                <a:latin typeface="+mj-lt"/>
              </a:defRPr>
            </a:lvl4pPr>
            <a:lvl5pPr marL="647684" indent="0">
              <a:buNone/>
              <a:defRPr sz="1600" b="1">
                <a:solidFill>
                  <a:schemeClr val="bg1"/>
                </a:solidFill>
                <a:latin typeface="+mj-lt"/>
              </a:defRPr>
            </a:lvl5pPr>
          </a:lstStyle>
          <a:p>
            <a:pPr lvl="0"/>
            <a:r>
              <a:rPr lang="en-US" noProof="0"/>
              <a:t>Headlines</a:t>
            </a:r>
          </a:p>
          <a:p>
            <a:pPr lvl="0"/>
            <a:r>
              <a:rPr lang="en-US" noProof="0"/>
              <a:t>Example</a:t>
            </a:r>
          </a:p>
        </p:txBody>
      </p:sp>
      <p:pic>
        <p:nvPicPr>
          <p:cNvPr id="17" name="Graphic 22">
            <a:extLst>
              <a:ext uri="{FF2B5EF4-FFF2-40B4-BE49-F238E27FC236}">
                <a16:creationId xmlns:a16="http://schemas.microsoft.com/office/drawing/2014/main" id="{0ED196AF-E4F2-47A1-839B-02230964F54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91073" y="6420978"/>
            <a:ext cx="1377040" cy="220391"/>
          </a:xfrm>
          <a:prstGeom prst="rect">
            <a:avLst/>
          </a:prstGeom>
        </p:spPr>
      </p:pic>
    </p:spTree>
    <p:extLst>
      <p:ext uri="{BB962C8B-B14F-4D97-AF65-F5344CB8AC3E}">
        <p14:creationId xmlns:p14="http://schemas.microsoft.com/office/powerpoint/2010/main" val="2753685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icture background &amp; Client logo">
    <p:bg>
      <p:bgPr>
        <a:solidFill>
          <a:schemeClr val="bg1"/>
        </a:solidFill>
        <a:effectLst/>
      </p:bgPr>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6BD6DC23-C0A2-4B32-8872-4E4B3C01B217}"/>
              </a:ext>
            </a:extLst>
          </p:cNvPr>
          <p:cNvGraphicFramePr>
            <a:graphicFrameLocks noChangeAspect="1"/>
          </p:cNvGraphicFramePr>
          <p:nvPr userDrawn="1">
            <p:custDataLst>
              <p:tags r:id="rId1"/>
            </p:custDataLst>
            <p:extLst>
              <p:ext uri="{D42A27DB-BD31-4B8C-83A1-F6EECF244321}">
                <p14:modId xmlns:p14="http://schemas.microsoft.com/office/powerpoint/2010/main" val="21952434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622" imgH="623" progId="TCLayout.ActiveDocument.1">
                  <p:embed/>
                </p:oleObj>
              </mc:Choice>
              <mc:Fallback>
                <p:oleObj name="think-cell Folie" r:id="rId3" imgW="622" imgH="623" progId="TCLayout.ActiveDocument.1">
                  <p:embed/>
                  <p:pic>
                    <p:nvPicPr>
                      <p:cNvPr id="2" name="Objekt 1" hidden="1">
                        <a:extLst>
                          <a:ext uri="{FF2B5EF4-FFF2-40B4-BE49-F238E27FC236}">
                            <a16:creationId xmlns:a16="http://schemas.microsoft.com/office/drawing/2014/main" id="{6BD6DC23-C0A2-4B32-8872-4E4B3C01B21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4" name="Picture 3">
            <a:extLst>
              <a:ext uri="{FF2B5EF4-FFF2-40B4-BE49-F238E27FC236}">
                <a16:creationId xmlns:a16="http://schemas.microsoft.com/office/drawing/2014/main" id="{54F9DC38-BF2B-4966-BEBE-6429588447B8}"/>
              </a:ext>
            </a:extLst>
          </p:cNvPr>
          <p:cNvPicPr>
            <a:picLocks noChangeAspect="1"/>
          </p:cNvPicPr>
          <p:nvPr userDrawn="1"/>
        </p:nvPicPr>
        <p:blipFill>
          <a:blip r:embed="rId5"/>
          <a:stretch>
            <a:fillRect/>
          </a:stretch>
        </p:blipFill>
        <p:spPr>
          <a:xfrm>
            <a:off x="0" y="0"/>
            <a:ext cx="12192000" cy="6858000"/>
          </a:xfrm>
          <a:prstGeom prst="rect">
            <a:avLst/>
          </a:prstGeom>
        </p:spPr>
      </p:pic>
      <p:sp>
        <p:nvSpPr>
          <p:cNvPr id="20" name="Rectangle 19">
            <a:extLst>
              <a:ext uri="{FF2B5EF4-FFF2-40B4-BE49-F238E27FC236}">
                <a16:creationId xmlns:a16="http://schemas.microsoft.com/office/drawing/2014/main" id="{F3E03B79-5187-4781-8B46-50077B04607B}"/>
              </a:ext>
            </a:extLst>
          </p:cNvPr>
          <p:cNvSpPr/>
          <p:nvPr/>
        </p:nvSpPr>
        <p:spPr>
          <a:xfrm>
            <a:off x="0" y="0"/>
            <a:ext cx="12192000" cy="6858000"/>
          </a:xfrm>
          <a:prstGeom prst="rect">
            <a:avLst/>
          </a:prstGeom>
          <a:gradFill>
            <a:gsLst>
              <a:gs pos="0">
                <a:schemeClr val="accent2"/>
              </a:gs>
              <a:gs pos="100000">
                <a:schemeClr val="accent1">
                  <a:alpha val="80000"/>
                </a:schemeClr>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1" name="Rectangle 20">
            <a:extLst>
              <a:ext uri="{FF2B5EF4-FFF2-40B4-BE49-F238E27FC236}">
                <a16:creationId xmlns:a16="http://schemas.microsoft.com/office/drawing/2014/main" id="{C8806C49-1226-4067-BF64-EBDCCB1EEFAB}"/>
              </a:ext>
            </a:extLst>
          </p:cNvPr>
          <p:cNvSpPr/>
          <p:nvPr userDrawn="1"/>
        </p:nvSpPr>
        <p:spPr>
          <a:xfrm>
            <a:off x="9544050" y="-1"/>
            <a:ext cx="2647950" cy="4083051"/>
          </a:xfrm>
          <a:prstGeom prst="rect">
            <a:avLst/>
          </a:prstGeom>
          <a:solidFill>
            <a:schemeClr val="bg1">
              <a:alpha val="10000"/>
            </a:schemeClr>
          </a:solidFill>
          <a:ln w="952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US" sz="1400" noProof="0">
              <a:solidFill>
                <a:schemeClr val="tx1"/>
              </a:solidFill>
            </a:endParaRPr>
          </a:p>
        </p:txBody>
      </p:sp>
      <p:sp>
        <p:nvSpPr>
          <p:cNvPr id="6" name="Espace réservé pour une image  3">
            <a:extLst>
              <a:ext uri="{FF2B5EF4-FFF2-40B4-BE49-F238E27FC236}">
                <a16:creationId xmlns:a16="http://schemas.microsoft.com/office/drawing/2014/main" id="{C0F1405B-9BAB-4D02-8E51-4701BB7DFC47}"/>
              </a:ext>
            </a:extLst>
          </p:cNvPr>
          <p:cNvSpPr>
            <a:spLocks noGrp="1"/>
          </p:cNvSpPr>
          <p:nvPr userDrawn="1">
            <p:ph type="pic" sz="quarter" idx="10" hasCustomPrompt="1"/>
          </p:nvPr>
        </p:nvSpPr>
        <p:spPr>
          <a:xfrm>
            <a:off x="623888" y="609600"/>
            <a:ext cx="1209675" cy="1209675"/>
          </a:xfrm>
          <a:prstGeom prst="rect">
            <a:avLst/>
          </a:prstGeom>
        </p:spPr>
        <p:txBody>
          <a:bodyPr tIns="144000"/>
          <a:lstStyle>
            <a:lvl1pPr algn="ctr">
              <a:defRPr>
                <a:solidFill>
                  <a:schemeClr val="bg1"/>
                </a:solidFill>
              </a:defRPr>
            </a:lvl1pPr>
          </a:lstStyle>
          <a:p>
            <a:r>
              <a:rPr lang="en-US" noProof="0"/>
              <a:t>Client/Partner logo here</a:t>
            </a:r>
          </a:p>
        </p:txBody>
      </p:sp>
      <p:sp>
        <p:nvSpPr>
          <p:cNvPr id="3" name="Espace réservé du texte 2">
            <a:extLst>
              <a:ext uri="{FF2B5EF4-FFF2-40B4-BE49-F238E27FC236}">
                <a16:creationId xmlns:a16="http://schemas.microsoft.com/office/drawing/2014/main" id="{01DA10A5-2198-4B6D-9D51-D4BAC0A79B5B}"/>
              </a:ext>
            </a:extLst>
          </p:cNvPr>
          <p:cNvSpPr>
            <a:spLocks noGrp="1"/>
          </p:cNvSpPr>
          <p:nvPr userDrawn="1">
            <p:ph type="body" sz="quarter" idx="11" hasCustomPrompt="1"/>
          </p:nvPr>
        </p:nvSpPr>
        <p:spPr>
          <a:xfrm>
            <a:off x="9947405" y="795687"/>
            <a:ext cx="1919288" cy="917507"/>
          </a:xfrm>
          <a:prstGeom prst="rect">
            <a:avLst/>
          </a:prstGeom>
        </p:spPr>
        <p:txBody>
          <a:bodyPr/>
          <a:lstStyle>
            <a:lvl1pPr marL="0" indent="0">
              <a:lnSpc>
                <a:spcPct val="100000"/>
              </a:lnSpc>
              <a:spcAft>
                <a:spcPts val="0"/>
              </a:spcAft>
              <a:buFont typeface="Arial" panose="020B0604020202020204" pitchFamily="34" charset="0"/>
              <a:buNone/>
              <a:defRPr sz="1600" b="1">
                <a:solidFill>
                  <a:schemeClr val="bg1"/>
                </a:solidFill>
                <a:latin typeface="+mj-lt"/>
              </a:defRPr>
            </a:lvl1pPr>
            <a:lvl2pPr marL="0" indent="0">
              <a:buNone/>
              <a:defRPr sz="1600" b="1">
                <a:solidFill>
                  <a:schemeClr val="bg1"/>
                </a:solidFill>
                <a:latin typeface="+mj-lt"/>
              </a:defRPr>
            </a:lvl2pPr>
            <a:lvl3pPr marL="180972" indent="0">
              <a:buNone/>
              <a:defRPr sz="1600" b="1">
                <a:solidFill>
                  <a:schemeClr val="bg1"/>
                </a:solidFill>
                <a:latin typeface="+mj-lt"/>
              </a:defRPr>
            </a:lvl3pPr>
            <a:lvl4pPr marL="374640" indent="0">
              <a:buNone/>
              <a:defRPr sz="1600" b="1">
                <a:solidFill>
                  <a:schemeClr val="bg1"/>
                </a:solidFill>
                <a:latin typeface="+mj-lt"/>
              </a:defRPr>
            </a:lvl4pPr>
            <a:lvl5pPr marL="647684" indent="0">
              <a:buNone/>
              <a:defRPr sz="1600" b="1">
                <a:solidFill>
                  <a:schemeClr val="bg1"/>
                </a:solidFill>
                <a:latin typeface="+mj-lt"/>
              </a:defRPr>
            </a:lvl5pPr>
          </a:lstStyle>
          <a:p>
            <a:pPr lvl="0"/>
            <a:r>
              <a:rPr lang="en-US" noProof="0"/>
              <a:t>Name</a:t>
            </a:r>
            <a:br>
              <a:rPr lang="en-US" noProof="0"/>
            </a:br>
            <a:r>
              <a:rPr lang="en-US" noProof="0"/>
              <a:t>Job Title</a:t>
            </a:r>
          </a:p>
        </p:txBody>
      </p:sp>
      <p:sp>
        <p:nvSpPr>
          <p:cNvPr id="9" name="Espace réservé du texte 2">
            <a:extLst>
              <a:ext uri="{FF2B5EF4-FFF2-40B4-BE49-F238E27FC236}">
                <a16:creationId xmlns:a16="http://schemas.microsoft.com/office/drawing/2014/main" id="{7E36D8B3-5AF5-45F6-90C6-1052246B1316}"/>
              </a:ext>
            </a:extLst>
          </p:cNvPr>
          <p:cNvSpPr>
            <a:spLocks noGrp="1"/>
          </p:cNvSpPr>
          <p:nvPr userDrawn="1">
            <p:ph type="body" sz="quarter" idx="12" hasCustomPrompt="1"/>
          </p:nvPr>
        </p:nvSpPr>
        <p:spPr>
          <a:xfrm>
            <a:off x="9947405" y="2730466"/>
            <a:ext cx="1919288" cy="917507"/>
          </a:xfrm>
          <a:prstGeom prst="rect">
            <a:avLst/>
          </a:prstGeom>
        </p:spPr>
        <p:txBody>
          <a:bodyPr/>
          <a:lstStyle>
            <a:lvl1pPr marL="0" indent="0">
              <a:lnSpc>
                <a:spcPct val="100000"/>
              </a:lnSpc>
              <a:spcAft>
                <a:spcPts val="0"/>
              </a:spcAft>
              <a:buFont typeface="Arial" panose="020B0604020202020204" pitchFamily="34" charset="0"/>
              <a:buNone/>
              <a:defRPr sz="1600" b="1">
                <a:solidFill>
                  <a:schemeClr val="bg1"/>
                </a:solidFill>
                <a:latin typeface="+mj-lt"/>
              </a:defRPr>
            </a:lvl1pPr>
            <a:lvl2pPr marL="0" indent="0">
              <a:buNone/>
              <a:defRPr sz="1600" b="1">
                <a:solidFill>
                  <a:schemeClr val="bg1"/>
                </a:solidFill>
                <a:latin typeface="+mj-lt"/>
              </a:defRPr>
            </a:lvl2pPr>
            <a:lvl3pPr marL="180972" indent="0">
              <a:buNone/>
              <a:defRPr sz="1600" b="1">
                <a:solidFill>
                  <a:schemeClr val="bg1"/>
                </a:solidFill>
                <a:latin typeface="+mj-lt"/>
              </a:defRPr>
            </a:lvl3pPr>
            <a:lvl4pPr marL="374640" indent="0">
              <a:buNone/>
              <a:defRPr sz="1600" b="1">
                <a:solidFill>
                  <a:schemeClr val="bg1"/>
                </a:solidFill>
                <a:latin typeface="+mj-lt"/>
              </a:defRPr>
            </a:lvl4pPr>
            <a:lvl5pPr marL="647684" indent="0">
              <a:buNone/>
              <a:defRPr sz="1600" b="1">
                <a:solidFill>
                  <a:schemeClr val="bg1"/>
                </a:solidFill>
                <a:latin typeface="+mj-lt"/>
              </a:defRPr>
            </a:lvl5pPr>
          </a:lstStyle>
          <a:p>
            <a:pPr lvl="0"/>
            <a:r>
              <a:rPr lang="en-US" noProof="0"/>
              <a:t>Client/Partner</a:t>
            </a:r>
          </a:p>
        </p:txBody>
      </p:sp>
      <p:sp>
        <p:nvSpPr>
          <p:cNvPr id="12" name="Espace réservé du texte 2">
            <a:extLst>
              <a:ext uri="{FF2B5EF4-FFF2-40B4-BE49-F238E27FC236}">
                <a16:creationId xmlns:a16="http://schemas.microsoft.com/office/drawing/2014/main" id="{0D3B2E41-E3DE-45E5-939D-B6DE8A989C8E}"/>
              </a:ext>
            </a:extLst>
          </p:cNvPr>
          <p:cNvSpPr>
            <a:spLocks noGrp="1"/>
          </p:cNvSpPr>
          <p:nvPr userDrawn="1">
            <p:ph type="body" sz="quarter" idx="13" hasCustomPrompt="1"/>
          </p:nvPr>
        </p:nvSpPr>
        <p:spPr>
          <a:xfrm>
            <a:off x="9947405" y="496936"/>
            <a:ext cx="1919288" cy="231006"/>
          </a:xfrm>
          <a:prstGeom prst="rect">
            <a:avLst/>
          </a:prstGeom>
        </p:spPr>
        <p:txBody>
          <a:bodyPr/>
          <a:lstStyle>
            <a:lvl1pPr marL="0" indent="0" algn="l" defTabSz="457189" rtl="0" eaLnBrk="1" latinLnBrk="0" hangingPunct="1">
              <a:spcBef>
                <a:spcPts val="600"/>
              </a:spcBef>
              <a:spcAft>
                <a:spcPts val="0"/>
              </a:spcAft>
              <a:buClr>
                <a:schemeClr val="bg1"/>
              </a:buClr>
              <a:buSzPct val="25000"/>
              <a:buFont typeface="Verdana" pitchFamily="34" charset="0"/>
              <a:buNone/>
              <a:defRPr lang="fr-FR" sz="1200" b="0" kern="1200" noProof="0" dirty="0" smtClean="0">
                <a:solidFill>
                  <a:schemeClr val="bg1"/>
                </a:solidFill>
                <a:latin typeface="+mn-lt"/>
                <a:ea typeface="+mn-ea"/>
                <a:cs typeface="+mn-cs"/>
              </a:defRPr>
            </a:lvl1pPr>
            <a:lvl2pPr marL="0" indent="0">
              <a:buNone/>
              <a:defRPr sz="1600" b="1">
                <a:solidFill>
                  <a:schemeClr val="bg1"/>
                </a:solidFill>
                <a:latin typeface="+mj-lt"/>
              </a:defRPr>
            </a:lvl2pPr>
            <a:lvl3pPr marL="180972" indent="0">
              <a:buNone/>
              <a:defRPr sz="1600" b="1">
                <a:solidFill>
                  <a:schemeClr val="bg1"/>
                </a:solidFill>
                <a:latin typeface="+mj-lt"/>
              </a:defRPr>
            </a:lvl3pPr>
            <a:lvl4pPr marL="374640" indent="0">
              <a:buNone/>
              <a:defRPr sz="1600" b="1">
                <a:solidFill>
                  <a:schemeClr val="bg1"/>
                </a:solidFill>
                <a:latin typeface="+mj-lt"/>
              </a:defRPr>
            </a:lvl4pPr>
            <a:lvl5pPr marL="647684" indent="0">
              <a:buNone/>
              <a:defRPr sz="1600" b="1">
                <a:solidFill>
                  <a:schemeClr val="bg1"/>
                </a:solidFill>
                <a:latin typeface="+mj-lt"/>
              </a:defRPr>
            </a:lvl5pPr>
          </a:lstStyle>
          <a:p>
            <a:pPr lvl="0"/>
            <a:r>
              <a:rPr lang="en-US" noProof="0"/>
              <a:t>Prepared by</a:t>
            </a:r>
          </a:p>
        </p:txBody>
      </p:sp>
      <p:sp>
        <p:nvSpPr>
          <p:cNvPr id="15" name="Espace réservé du texte 2">
            <a:extLst>
              <a:ext uri="{FF2B5EF4-FFF2-40B4-BE49-F238E27FC236}">
                <a16:creationId xmlns:a16="http://schemas.microsoft.com/office/drawing/2014/main" id="{1D1B2086-F342-4DE1-AD6A-A7B47BEEE0E8}"/>
              </a:ext>
            </a:extLst>
          </p:cNvPr>
          <p:cNvSpPr>
            <a:spLocks noGrp="1"/>
          </p:cNvSpPr>
          <p:nvPr userDrawn="1">
            <p:ph type="body" sz="quarter" idx="14" hasCustomPrompt="1"/>
          </p:nvPr>
        </p:nvSpPr>
        <p:spPr>
          <a:xfrm>
            <a:off x="9947405" y="2432085"/>
            <a:ext cx="1919288" cy="231006"/>
          </a:xfrm>
          <a:prstGeom prst="rect">
            <a:avLst/>
          </a:prstGeom>
        </p:spPr>
        <p:txBody>
          <a:bodyPr/>
          <a:lstStyle>
            <a:lvl1pPr marL="0" indent="0" algn="l" defTabSz="457189" rtl="0" eaLnBrk="1" latinLnBrk="0" hangingPunct="1">
              <a:spcBef>
                <a:spcPts val="600"/>
              </a:spcBef>
              <a:spcAft>
                <a:spcPts val="0"/>
              </a:spcAft>
              <a:buClr>
                <a:schemeClr val="bg1"/>
              </a:buClr>
              <a:buSzPct val="25000"/>
              <a:buFont typeface="Verdana" pitchFamily="34" charset="0"/>
              <a:buNone/>
              <a:defRPr lang="fr-FR" sz="1200" b="0" kern="1200" noProof="0" dirty="0" smtClean="0">
                <a:solidFill>
                  <a:schemeClr val="bg1"/>
                </a:solidFill>
                <a:latin typeface="+mn-lt"/>
                <a:ea typeface="+mn-ea"/>
                <a:cs typeface="+mn-cs"/>
              </a:defRPr>
            </a:lvl1pPr>
            <a:lvl2pPr marL="0" indent="0">
              <a:buNone/>
              <a:defRPr sz="1600" b="1">
                <a:solidFill>
                  <a:schemeClr val="bg1"/>
                </a:solidFill>
                <a:latin typeface="+mj-lt"/>
              </a:defRPr>
            </a:lvl2pPr>
            <a:lvl3pPr marL="180972" indent="0">
              <a:buNone/>
              <a:defRPr sz="1600" b="1">
                <a:solidFill>
                  <a:schemeClr val="bg1"/>
                </a:solidFill>
                <a:latin typeface="+mj-lt"/>
              </a:defRPr>
            </a:lvl3pPr>
            <a:lvl4pPr marL="374640" indent="0">
              <a:buNone/>
              <a:defRPr sz="1600" b="1">
                <a:solidFill>
                  <a:schemeClr val="bg1"/>
                </a:solidFill>
                <a:latin typeface="+mj-lt"/>
              </a:defRPr>
            </a:lvl4pPr>
            <a:lvl5pPr marL="647684" indent="0">
              <a:buNone/>
              <a:defRPr sz="1600" b="1">
                <a:solidFill>
                  <a:schemeClr val="bg1"/>
                </a:solidFill>
                <a:latin typeface="+mj-lt"/>
              </a:defRPr>
            </a:lvl5pPr>
          </a:lstStyle>
          <a:p>
            <a:pPr lvl="0"/>
            <a:r>
              <a:rPr lang="en-US" noProof="0"/>
              <a:t>Prepared for</a:t>
            </a:r>
          </a:p>
        </p:txBody>
      </p:sp>
      <p:sp>
        <p:nvSpPr>
          <p:cNvPr id="11" name="Espace réservé du texte 2">
            <a:extLst>
              <a:ext uri="{FF2B5EF4-FFF2-40B4-BE49-F238E27FC236}">
                <a16:creationId xmlns:a16="http://schemas.microsoft.com/office/drawing/2014/main" id="{04969F77-B8E3-49E1-9695-7306527D3A76}"/>
              </a:ext>
            </a:extLst>
          </p:cNvPr>
          <p:cNvSpPr>
            <a:spLocks noGrp="1"/>
          </p:cNvSpPr>
          <p:nvPr userDrawn="1">
            <p:ph type="body" sz="quarter" idx="15" hasCustomPrompt="1"/>
          </p:nvPr>
        </p:nvSpPr>
        <p:spPr>
          <a:xfrm>
            <a:off x="623888" y="2123413"/>
            <a:ext cx="8140550" cy="1457186"/>
          </a:xfrm>
          <a:prstGeom prst="rect">
            <a:avLst/>
          </a:prstGeom>
        </p:spPr>
        <p:txBody>
          <a:bodyPr anchor="b"/>
          <a:lstStyle>
            <a:lvl1pPr marL="0" indent="0">
              <a:lnSpc>
                <a:spcPct val="100000"/>
              </a:lnSpc>
              <a:spcAft>
                <a:spcPts val="0"/>
              </a:spcAft>
              <a:buFont typeface="Arial" panose="020B0604020202020204" pitchFamily="34" charset="0"/>
              <a:buNone/>
              <a:defRPr sz="4400" b="1">
                <a:solidFill>
                  <a:schemeClr val="bg1"/>
                </a:solidFill>
                <a:latin typeface="+mj-lt"/>
              </a:defRPr>
            </a:lvl1pPr>
            <a:lvl2pPr marL="0" indent="0">
              <a:buNone/>
              <a:defRPr sz="1600" b="1">
                <a:solidFill>
                  <a:schemeClr val="bg1"/>
                </a:solidFill>
                <a:latin typeface="+mj-lt"/>
              </a:defRPr>
            </a:lvl2pPr>
            <a:lvl3pPr marL="180972" indent="0">
              <a:buNone/>
              <a:defRPr sz="1600" b="1">
                <a:solidFill>
                  <a:schemeClr val="bg1"/>
                </a:solidFill>
                <a:latin typeface="+mj-lt"/>
              </a:defRPr>
            </a:lvl3pPr>
            <a:lvl4pPr marL="374640" indent="0">
              <a:buNone/>
              <a:defRPr sz="1600" b="1">
                <a:solidFill>
                  <a:schemeClr val="bg1"/>
                </a:solidFill>
                <a:latin typeface="+mj-lt"/>
              </a:defRPr>
            </a:lvl4pPr>
            <a:lvl5pPr marL="647684" indent="0">
              <a:buNone/>
              <a:defRPr sz="1600" b="1">
                <a:solidFill>
                  <a:schemeClr val="bg1"/>
                </a:solidFill>
                <a:latin typeface="+mj-lt"/>
              </a:defRPr>
            </a:lvl5pPr>
          </a:lstStyle>
          <a:p>
            <a:pPr lvl="0"/>
            <a:r>
              <a:rPr lang="en-US" noProof="0"/>
              <a:t>Presentation</a:t>
            </a:r>
            <a:br>
              <a:rPr lang="en-US" noProof="0"/>
            </a:br>
            <a:r>
              <a:rPr lang="en-US" noProof="0"/>
              <a:t>title</a:t>
            </a:r>
          </a:p>
        </p:txBody>
      </p:sp>
      <p:sp>
        <p:nvSpPr>
          <p:cNvPr id="13" name="Espace réservé du texte 2">
            <a:extLst>
              <a:ext uri="{FF2B5EF4-FFF2-40B4-BE49-F238E27FC236}">
                <a16:creationId xmlns:a16="http://schemas.microsoft.com/office/drawing/2014/main" id="{F7BD7ABA-7FE8-4358-B406-F7160427DB2F}"/>
              </a:ext>
            </a:extLst>
          </p:cNvPr>
          <p:cNvSpPr>
            <a:spLocks noGrp="1"/>
          </p:cNvSpPr>
          <p:nvPr userDrawn="1">
            <p:ph type="body" sz="quarter" idx="16" hasCustomPrompt="1"/>
          </p:nvPr>
        </p:nvSpPr>
        <p:spPr>
          <a:xfrm>
            <a:off x="623888" y="3782307"/>
            <a:ext cx="8140550" cy="756502"/>
          </a:xfrm>
          <a:prstGeom prst="rect">
            <a:avLst/>
          </a:prstGeom>
        </p:spPr>
        <p:txBody>
          <a:bodyPr anchor="t"/>
          <a:lstStyle>
            <a:lvl1pPr marL="0" indent="0">
              <a:lnSpc>
                <a:spcPct val="100000"/>
              </a:lnSpc>
              <a:spcAft>
                <a:spcPts val="0"/>
              </a:spcAft>
              <a:buFont typeface="Arial" panose="020B0604020202020204" pitchFamily="34" charset="0"/>
              <a:buNone/>
              <a:defRPr lang="fr-FR" sz="2000" b="0" kern="1200" noProof="0" dirty="0">
                <a:solidFill>
                  <a:schemeClr val="bg1"/>
                </a:solidFill>
                <a:latin typeface="+mn-lt"/>
                <a:ea typeface="+mn-ea"/>
                <a:cs typeface="+mn-cs"/>
              </a:defRPr>
            </a:lvl1pPr>
            <a:lvl2pPr marL="0" indent="0">
              <a:buNone/>
              <a:defRPr sz="1600" b="1">
                <a:solidFill>
                  <a:schemeClr val="bg1"/>
                </a:solidFill>
                <a:latin typeface="+mj-lt"/>
              </a:defRPr>
            </a:lvl2pPr>
            <a:lvl3pPr marL="180972" indent="0">
              <a:buNone/>
              <a:defRPr sz="1600" b="1">
                <a:solidFill>
                  <a:schemeClr val="bg1"/>
                </a:solidFill>
                <a:latin typeface="+mj-lt"/>
              </a:defRPr>
            </a:lvl3pPr>
            <a:lvl4pPr marL="374640" indent="0">
              <a:buNone/>
              <a:defRPr sz="1600" b="1">
                <a:solidFill>
                  <a:schemeClr val="bg1"/>
                </a:solidFill>
                <a:latin typeface="+mj-lt"/>
              </a:defRPr>
            </a:lvl4pPr>
            <a:lvl5pPr marL="647684" indent="0">
              <a:buNone/>
              <a:defRPr sz="1600" b="1">
                <a:solidFill>
                  <a:schemeClr val="bg1"/>
                </a:solidFill>
                <a:latin typeface="+mj-lt"/>
              </a:defRPr>
            </a:lvl5pPr>
          </a:lstStyle>
          <a:p>
            <a:pPr lvl="0"/>
            <a:r>
              <a:rPr lang="en-US" noProof="0"/>
              <a:t>Headlines</a:t>
            </a:r>
          </a:p>
          <a:p>
            <a:pPr lvl="0"/>
            <a:r>
              <a:rPr lang="en-US" noProof="0"/>
              <a:t>Example</a:t>
            </a:r>
          </a:p>
        </p:txBody>
      </p:sp>
      <p:pic>
        <p:nvPicPr>
          <p:cNvPr id="17" name="Graphic 22">
            <a:extLst>
              <a:ext uri="{FF2B5EF4-FFF2-40B4-BE49-F238E27FC236}">
                <a16:creationId xmlns:a16="http://schemas.microsoft.com/office/drawing/2014/main" id="{0ED196AF-E4F2-47A1-839B-02230964F54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91073" y="6420978"/>
            <a:ext cx="1377040" cy="220391"/>
          </a:xfrm>
          <a:prstGeom prst="rect">
            <a:avLst/>
          </a:prstGeom>
        </p:spPr>
      </p:pic>
    </p:spTree>
    <p:extLst>
      <p:ext uri="{BB962C8B-B14F-4D97-AF65-F5344CB8AC3E}">
        <p14:creationId xmlns:p14="http://schemas.microsoft.com/office/powerpoint/2010/main" val="17889034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amp;W background &amp; Client logo">
    <p:bg>
      <p:bgPr>
        <a:solidFill>
          <a:schemeClr val="bg1"/>
        </a:solidFill>
        <a:effectLst/>
      </p:bgPr>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03CBDACC-FAE0-43C3-B4E2-FF927CB01812}"/>
              </a:ext>
            </a:extLst>
          </p:cNvPr>
          <p:cNvGraphicFramePr>
            <a:graphicFrameLocks noChangeAspect="1"/>
          </p:cNvGraphicFramePr>
          <p:nvPr userDrawn="1">
            <p:custDataLst>
              <p:tags r:id="rId1"/>
            </p:custDataLst>
            <p:extLst>
              <p:ext uri="{D42A27DB-BD31-4B8C-83A1-F6EECF244321}">
                <p14:modId xmlns:p14="http://schemas.microsoft.com/office/powerpoint/2010/main" val="33460346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622" imgH="623" progId="TCLayout.ActiveDocument.1">
                  <p:embed/>
                </p:oleObj>
              </mc:Choice>
              <mc:Fallback>
                <p:oleObj name="think-cell Folie" r:id="rId3" imgW="622" imgH="623" progId="TCLayout.ActiveDocument.1">
                  <p:embed/>
                  <p:pic>
                    <p:nvPicPr>
                      <p:cNvPr id="2" name="Objekt 1" hidden="1">
                        <a:extLst>
                          <a:ext uri="{FF2B5EF4-FFF2-40B4-BE49-F238E27FC236}">
                            <a16:creationId xmlns:a16="http://schemas.microsoft.com/office/drawing/2014/main" id="{03CBDACC-FAE0-43C3-B4E2-FF927CB0181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4" name="Picture 3">
            <a:extLst>
              <a:ext uri="{FF2B5EF4-FFF2-40B4-BE49-F238E27FC236}">
                <a16:creationId xmlns:a16="http://schemas.microsoft.com/office/drawing/2014/main" id="{4C394366-1508-46B8-B9A5-C96D997DDE16}"/>
              </a:ext>
            </a:extLst>
          </p:cNvPr>
          <p:cNvPicPr>
            <a:picLocks noChangeAspect="1"/>
          </p:cNvPicPr>
          <p:nvPr userDrawn="1"/>
        </p:nvPicPr>
        <p:blipFill>
          <a:blip r:embed="rId5"/>
          <a:stretch>
            <a:fillRect/>
          </a:stretch>
        </p:blipFill>
        <p:spPr>
          <a:xfrm>
            <a:off x="0" y="-2177"/>
            <a:ext cx="12192000" cy="6862354"/>
          </a:xfrm>
          <a:prstGeom prst="rect">
            <a:avLst/>
          </a:prstGeom>
        </p:spPr>
      </p:pic>
      <p:sp>
        <p:nvSpPr>
          <p:cNvPr id="20" name="Rectangle 19">
            <a:extLst>
              <a:ext uri="{FF2B5EF4-FFF2-40B4-BE49-F238E27FC236}">
                <a16:creationId xmlns:a16="http://schemas.microsoft.com/office/drawing/2014/main" id="{E18847CF-4482-4363-9381-3889ED480985}"/>
              </a:ext>
            </a:extLst>
          </p:cNvPr>
          <p:cNvSpPr/>
          <p:nvPr userDrawn="1"/>
        </p:nvSpPr>
        <p:spPr>
          <a:xfrm>
            <a:off x="0" y="0"/>
            <a:ext cx="12192000" cy="6858000"/>
          </a:xfrm>
          <a:prstGeom prst="rect">
            <a:avLst/>
          </a:prstGeom>
          <a:solidFill>
            <a:sysClr val="windowText" lastClr="000000">
              <a:lumMod val="85000"/>
              <a:lumOff val="15000"/>
              <a:alpha val="54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1" name="Rectangle 20">
            <a:extLst>
              <a:ext uri="{FF2B5EF4-FFF2-40B4-BE49-F238E27FC236}">
                <a16:creationId xmlns:a16="http://schemas.microsoft.com/office/drawing/2014/main" id="{7980A3CE-95C9-42C1-9954-2B73BAB3ABB3}"/>
              </a:ext>
            </a:extLst>
          </p:cNvPr>
          <p:cNvSpPr/>
          <p:nvPr userDrawn="1"/>
        </p:nvSpPr>
        <p:spPr>
          <a:xfrm>
            <a:off x="9544050" y="-1"/>
            <a:ext cx="2647950" cy="4083051"/>
          </a:xfrm>
          <a:prstGeom prst="rect">
            <a:avLst/>
          </a:prstGeom>
          <a:solidFill>
            <a:schemeClr val="bg1">
              <a:alpha val="10000"/>
            </a:schemeClr>
          </a:solidFill>
          <a:ln w="952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US" sz="1400" noProof="0">
              <a:solidFill>
                <a:schemeClr val="tx1"/>
              </a:solidFill>
            </a:endParaRPr>
          </a:p>
        </p:txBody>
      </p:sp>
      <p:sp>
        <p:nvSpPr>
          <p:cNvPr id="6" name="Espace réservé pour une image  3">
            <a:extLst>
              <a:ext uri="{FF2B5EF4-FFF2-40B4-BE49-F238E27FC236}">
                <a16:creationId xmlns:a16="http://schemas.microsoft.com/office/drawing/2014/main" id="{C0F1405B-9BAB-4D02-8E51-4701BB7DFC47}"/>
              </a:ext>
            </a:extLst>
          </p:cNvPr>
          <p:cNvSpPr>
            <a:spLocks noGrp="1"/>
          </p:cNvSpPr>
          <p:nvPr userDrawn="1">
            <p:ph type="pic" sz="quarter" idx="10" hasCustomPrompt="1"/>
          </p:nvPr>
        </p:nvSpPr>
        <p:spPr>
          <a:xfrm>
            <a:off x="623888" y="609600"/>
            <a:ext cx="1209675" cy="1209675"/>
          </a:xfrm>
          <a:prstGeom prst="rect">
            <a:avLst/>
          </a:prstGeom>
        </p:spPr>
        <p:txBody>
          <a:bodyPr tIns="144000"/>
          <a:lstStyle>
            <a:lvl1pPr algn="ctr">
              <a:defRPr>
                <a:solidFill>
                  <a:schemeClr val="bg1"/>
                </a:solidFill>
              </a:defRPr>
            </a:lvl1pPr>
          </a:lstStyle>
          <a:p>
            <a:r>
              <a:rPr lang="en-US" noProof="0"/>
              <a:t>Client/Partner logo here</a:t>
            </a:r>
          </a:p>
        </p:txBody>
      </p:sp>
      <p:sp>
        <p:nvSpPr>
          <p:cNvPr id="3" name="Espace réservé du texte 2">
            <a:extLst>
              <a:ext uri="{FF2B5EF4-FFF2-40B4-BE49-F238E27FC236}">
                <a16:creationId xmlns:a16="http://schemas.microsoft.com/office/drawing/2014/main" id="{01DA10A5-2198-4B6D-9D51-D4BAC0A79B5B}"/>
              </a:ext>
            </a:extLst>
          </p:cNvPr>
          <p:cNvSpPr>
            <a:spLocks noGrp="1"/>
          </p:cNvSpPr>
          <p:nvPr userDrawn="1">
            <p:ph type="body" sz="quarter" idx="11" hasCustomPrompt="1"/>
          </p:nvPr>
        </p:nvSpPr>
        <p:spPr>
          <a:xfrm>
            <a:off x="9947405" y="795687"/>
            <a:ext cx="1919288" cy="917507"/>
          </a:xfrm>
          <a:prstGeom prst="rect">
            <a:avLst/>
          </a:prstGeom>
        </p:spPr>
        <p:txBody>
          <a:bodyPr/>
          <a:lstStyle>
            <a:lvl1pPr marL="0" indent="0">
              <a:lnSpc>
                <a:spcPct val="100000"/>
              </a:lnSpc>
              <a:spcAft>
                <a:spcPts val="0"/>
              </a:spcAft>
              <a:buFont typeface="Arial" panose="020B0604020202020204" pitchFamily="34" charset="0"/>
              <a:buNone/>
              <a:defRPr sz="1600" b="1">
                <a:solidFill>
                  <a:schemeClr val="bg1"/>
                </a:solidFill>
                <a:latin typeface="+mj-lt"/>
              </a:defRPr>
            </a:lvl1pPr>
            <a:lvl2pPr marL="0" indent="0">
              <a:buNone/>
              <a:defRPr sz="1600" b="1">
                <a:solidFill>
                  <a:schemeClr val="bg1"/>
                </a:solidFill>
                <a:latin typeface="+mj-lt"/>
              </a:defRPr>
            </a:lvl2pPr>
            <a:lvl3pPr marL="180972" indent="0">
              <a:buNone/>
              <a:defRPr sz="1600" b="1">
                <a:solidFill>
                  <a:schemeClr val="bg1"/>
                </a:solidFill>
                <a:latin typeface="+mj-lt"/>
              </a:defRPr>
            </a:lvl3pPr>
            <a:lvl4pPr marL="374640" indent="0">
              <a:buNone/>
              <a:defRPr sz="1600" b="1">
                <a:solidFill>
                  <a:schemeClr val="bg1"/>
                </a:solidFill>
                <a:latin typeface="+mj-lt"/>
              </a:defRPr>
            </a:lvl4pPr>
            <a:lvl5pPr marL="647684" indent="0">
              <a:buNone/>
              <a:defRPr sz="1600" b="1">
                <a:solidFill>
                  <a:schemeClr val="bg1"/>
                </a:solidFill>
                <a:latin typeface="+mj-lt"/>
              </a:defRPr>
            </a:lvl5pPr>
          </a:lstStyle>
          <a:p>
            <a:pPr lvl="0"/>
            <a:r>
              <a:rPr lang="en-US" noProof="0"/>
              <a:t>Name</a:t>
            </a:r>
            <a:br>
              <a:rPr lang="en-US" noProof="0"/>
            </a:br>
            <a:r>
              <a:rPr lang="en-US" noProof="0"/>
              <a:t>Job Title</a:t>
            </a:r>
          </a:p>
        </p:txBody>
      </p:sp>
      <p:sp>
        <p:nvSpPr>
          <p:cNvPr id="9" name="Espace réservé du texte 2">
            <a:extLst>
              <a:ext uri="{FF2B5EF4-FFF2-40B4-BE49-F238E27FC236}">
                <a16:creationId xmlns:a16="http://schemas.microsoft.com/office/drawing/2014/main" id="{7E36D8B3-5AF5-45F6-90C6-1052246B1316}"/>
              </a:ext>
            </a:extLst>
          </p:cNvPr>
          <p:cNvSpPr>
            <a:spLocks noGrp="1"/>
          </p:cNvSpPr>
          <p:nvPr userDrawn="1">
            <p:ph type="body" sz="quarter" idx="12" hasCustomPrompt="1"/>
          </p:nvPr>
        </p:nvSpPr>
        <p:spPr>
          <a:xfrm>
            <a:off x="9947405" y="2730466"/>
            <a:ext cx="1919288" cy="917507"/>
          </a:xfrm>
          <a:prstGeom prst="rect">
            <a:avLst/>
          </a:prstGeom>
        </p:spPr>
        <p:txBody>
          <a:bodyPr/>
          <a:lstStyle>
            <a:lvl1pPr marL="0" indent="0">
              <a:lnSpc>
                <a:spcPct val="100000"/>
              </a:lnSpc>
              <a:spcAft>
                <a:spcPts val="0"/>
              </a:spcAft>
              <a:buFont typeface="Arial" panose="020B0604020202020204" pitchFamily="34" charset="0"/>
              <a:buNone/>
              <a:defRPr sz="1600" b="1">
                <a:solidFill>
                  <a:schemeClr val="bg1"/>
                </a:solidFill>
                <a:latin typeface="+mj-lt"/>
              </a:defRPr>
            </a:lvl1pPr>
            <a:lvl2pPr marL="0" indent="0">
              <a:buNone/>
              <a:defRPr sz="1600" b="1">
                <a:solidFill>
                  <a:schemeClr val="bg1"/>
                </a:solidFill>
                <a:latin typeface="+mj-lt"/>
              </a:defRPr>
            </a:lvl2pPr>
            <a:lvl3pPr marL="180972" indent="0">
              <a:buNone/>
              <a:defRPr sz="1600" b="1">
                <a:solidFill>
                  <a:schemeClr val="bg1"/>
                </a:solidFill>
                <a:latin typeface="+mj-lt"/>
              </a:defRPr>
            </a:lvl3pPr>
            <a:lvl4pPr marL="374640" indent="0">
              <a:buNone/>
              <a:defRPr sz="1600" b="1">
                <a:solidFill>
                  <a:schemeClr val="bg1"/>
                </a:solidFill>
                <a:latin typeface="+mj-lt"/>
              </a:defRPr>
            </a:lvl4pPr>
            <a:lvl5pPr marL="647684" indent="0">
              <a:buNone/>
              <a:defRPr sz="1600" b="1">
                <a:solidFill>
                  <a:schemeClr val="bg1"/>
                </a:solidFill>
                <a:latin typeface="+mj-lt"/>
              </a:defRPr>
            </a:lvl5pPr>
          </a:lstStyle>
          <a:p>
            <a:pPr lvl="0"/>
            <a:r>
              <a:rPr lang="en-US" noProof="0"/>
              <a:t>Client/Partner</a:t>
            </a:r>
          </a:p>
        </p:txBody>
      </p:sp>
      <p:sp>
        <p:nvSpPr>
          <p:cNvPr id="12" name="Espace réservé du texte 2">
            <a:extLst>
              <a:ext uri="{FF2B5EF4-FFF2-40B4-BE49-F238E27FC236}">
                <a16:creationId xmlns:a16="http://schemas.microsoft.com/office/drawing/2014/main" id="{0D3B2E41-E3DE-45E5-939D-B6DE8A989C8E}"/>
              </a:ext>
            </a:extLst>
          </p:cNvPr>
          <p:cNvSpPr>
            <a:spLocks noGrp="1"/>
          </p:cNvSpPr>
          <p:nvPr userDrawn="1">
            <p:ph type="body" sz="quarter" idx="13" hasCustomPrompt="1"/>
          </p:nvPr>
        </p:nvSpPr>
        <p:spPr>
          <a:xfrm>
            <a:off x="9947405" y="496936"/>
            <a:ext cx="1919288" cy="231006"/>
          </a:xfrm>
          <a:prstGeom prst="rect">
            <a:avLst/>
          </a:prstGeom>
        </p:spPr>
        <p:txBody>
          <a:bodyPr/>
          <a:lstStyle>
            <a:lvl1pPr marL="0" indent="0" algn="l" defTabSz="457189" rtl="0" eaLnBrk="1" latinLnBrk="0" hangingPunct="1">
              <a:spcBef>
                <a:spcPts val="600"/>
              </a:spcBef>
              <a:spcAft>
                <a:spcPts val="0"/>
              </a:spcAft>
              <a:buClr>
                <a:schemeClr val="bg1"/>
              </a:buClr>
              <a:buSzPct val="25000"/>
              <a:buFont typeface="Verdana" pitchFamily="34" charset="0"/>
              <a:buNone/>
              <a:defRPr lang="fr-FR" sz="1200" b="0" kern="1200" noProof="0" dirty="0" smtClean="0">
                <a:solidFill>
                  <a:schemeClr val="bg1"/>
                </a:solidFill>
                <a:latin typeface="+mn-lt"/>
                <a:ea typeface="+mn-ea"/>
                <a:cs typeface="+mn-cs"/>
              </a:defRPr>
            </a:lvl1pPr>
            <a:lvl2pPr marL="0" indent="0">
              <a:buNone/>
              <a:defRPr sz="1600" b="1">
                <a:solidFill>
                  <a:schemeClr val="bg1"/>
                </a:solidFill>
                <a:latin typeface="+mj-lt"/>
              </a:defRPr>
            </a:lvl2pPr>
            <a:lvl3pPr marL="180972" indent="0">
              <a:buNone/>
              <a:defRPr sz="1600" b="1">
                <a:solidFill>
                  <a:schemeClr val="bg1"/>
                </a:solidFill>
                <a:latin typeface="+mj-lt"/>
              </a:defRPr>
            </a:lvl3pPr>
            <a:lvl4pPr marL="374640" indent="0">
              <a:buNone/>
              <a:defRPr sz="1600" b="1">
                <a:solidFill>
                  <a:schemeClr val="bg1"/>
                </a:solidFill>
                <a:latin typeface="+mj-lt"/>
              </a:defRPr>
            </a:lvl4pPr>
            <a:lvl5pPr marL="647684" indent="0">
              <a:buNone/>
              <a:defRPr sz="1600" b="1">
                <a:solidFill>
                  <a:schemeClr val="bg1"/>
                </a:solidFill>
                <a:latin typeface="+mj-lt"/>
              </a:defRPr>
            </a:lvl5pPr>
          </a:lstStyle>
          <a:p>
            <a:pPr lvl="0"/>
            <a:r>
              <a:rPr lang="en-US" noProof="0"/>
              <a:t>Prepared by</a:t>
            </a:r>
          </a:p>
        </p:txBody>
      </p:sp>
      <p:sp>
        <p:nvSpPr>
          <p:cNvPr id="15" name="Espace réservé du texte 2">
            <a:extLst>
              <a:ext uri="{FF2B5EF4-FFF2-40B4-BE49-F238E27FC236}">
                <a16:creationId xmlns:a16="http://schemas.microsoft.com/office/drawing/2014/main" id="{1D1B2086-F342-4DE1-AD6A-A7B47BEEE0E8}"/>
              </a:ext>
            </a:extLst>
          </p:cNvPr>
          <p:cNvSpPr>
            <a:spLocks noGrp="1"/>
          </p:cNvSpPr>
          <p:nvPr userDrawn="1">
            <p:ph type="body" sz="quarter" idx="14" hasCustomPrompt="1"/>
          </p:nvPr>
        </p:nvSpPr>
        <p:spPr>
          <a:xfrm>
            <a:off x="9947405" y="2432085"/>
            <a:ext cx="1919288" cy="231006"/>
          </a:xfrm>
          <a:prstGeom prst="rect">
            <a:avLst/>
          </a:prstGeom>
        </p:spPr>
        <p:txBody>
          <a:bodyPr/>
          <a:lstStyle>
            <a:lvl1pPr marL="0" indent="0" algn="l" defTabSz="457189" rtl="0" eaLnBrk="1" latinLnBrk="0" hangingPunct="1">
              <a:spcBef>
                <a:spcPts val="600"/>
              </a:spcBef>
              <a:spcAft>
                <a:spcPts val="0"/>
              </a:spcAft>
              <a:buClr>
                <a:schemeClr val="bg1"/>
              </a:buClr>
              <a:buSzPct val="25000"/>
              <a:buFont typeface="Verdana" pitchFamily="34" charset="0"/>
              <a:buNone/>
              <a:defRPr lang="fr-FR" sz="1200" b="0" kern="1200" noProof="0" dirty="0" smtClean="0">
                <a:solidFill>
                  <a:schemeClr val="bg1"/>
                </a:solidFill>
                <a:latin typeface="+mn-lt"/>
                <a:ea typeface="+mn-ea"/>
                <a:cs typeface="+mn-cs"/>
              </a:defRPr>
            </a:lvl1pPr>
            <a:lvl2pPr marL="0" indent="0">
              <a:buNone/>
              <a:defRPr sz="1600" b="1">
                <a:solidFill>
                  <a:schemeClr val="bg1"/>
                </a:solidFill>
                <a:latin typeface="+mj-lt"/>
              </a:defRPr>
            </a:lvl2pPr>
            <a:lvl3pPr marL="180972" indent="0">
              <a:buNone/>
              <a:defRPr sz="1600" b="1">
                <a:solidFill>
                  <a:schemeClr val="bg1"/>
                </a:solidFill>
                <a:latin typeface="+mj-lt"/>
              </a:defRPr>
            </a:lvl3pPr>
            <a:lvl4pPr marL="374640" indent="0">
              <a:buNone/>
              <a:defRPr sz="1600" b="1">
                <a:solidFill>
                  <a:schemeClr val="bg1"/>
                </a:solidFill>
                <a:latin typeface="+mj-lt"/>
              </a:defRPr>
            </a:lvl4pPr>
            <a:lvl5pPr marL="647684" indent="0">
              <a:buNone/>
              <a:defRPr sz="1600" b="1">
                <a:solidFill>
                  <a:schemeClr val="bg1"/>
                </a:solidFill>
                <a:latin typeface="+mj-lt"/>
              </a:defRPr>
            </a:lvl5pPr>
          </a:lstStyle>
          <a:p>
            <a:pPr lvl="0"/>
            <a:r>
              <a:rPr lang="en-US" noProof="0"/>
              <a:t>Prepared for</a:t>
            </a:r>
          </a:p>
        </p:txBody>
      </p:sp>
      <p:sp>
        <p:nvSpPr>
          <p:cNvPr id="11" name="Espace réservé du texte 2">
            <a:extLst>
              <a:ext uri="{FF2B5EF4-FFF2-40B4-BE49-F238E27FC236}">
                <a16:creationId xmlns:a16="http://schemas.microsoft.com/office/drawing/2014/main" id="{04969F77-B8E3-49E1-9695-7306527D3A76}"/>
              </a:ext>
            </a:extLst>
          </p:cNvPr>
          <p:cNvSpPr>
            <a:spLocks noGrp="1"/>
          </p:cNvSpPr>
          <p:nvPr userDrawn="1">
            <p:ph type="body" sz="quarter" idx="15" hasCustomPrompt="1"/>
          </p:nvPr>
        </p:nvSpPr>
        <p:spPr>
          <a:xfrm>
            <a:off x="623888" y="2123413"/>
            <a:ext cx="8140550" cy="1457186"/>
          </a:xfrm>
          <a:prstGeom prst="rect">
            <a:avLst/>
          </a:prstGeom>
        </p:spPr>
        <p:txBody>
          <a:bodyPr anchor="b"/>
          <a:lstStyle>
            <a:lvl1pPr marL="0" indent="0">
              <a:lnSpc>
                <a:spcPct val="100000"/>
              </a:lnSpc>
              <a:spcAft>
                <a:spcPts val="0"/>
              </a:spcAft>
              <a:buFont typeface="Arial" panose="020B0604020202020204" pitchFamily="34" charset="0"/>
              <a:buNone/>
              <a:defRPr sz="4400" b="1">
                <a:solidFill>
                  <a:schemeClr val="bg2"/>
                </a:solidFill>
                <a:latin typeface="+mj-lt"/>
              </a:defRPr>
            </a:lvl1pPr>
            <a:lvl2pPr marL="0" indent="0">
              <a:buNone/>
              <a:defRPr sz="1600" b="1">
                <a:solidFill>
                  <a:schemeClr val="bg1"/>
                </a:solidFill>
                <a:latin typeface="+mj-lt"/>
              </a:defRPr>
            </a:lvl2pPr>
            <a:lvl3pPr marL="180972" indent="0">
              <a:buNone/>
              <a:defRPr sz="1600" b="1">
                <a:solidFill>
                  <a:schemeClr val="bg1"/>
                </a:solidFill>
                <a:latin typeface="+mj-lt"/>
              </a:defRPr>
            </a:lvl3pPr>
            <a:lvl4pPr marL="374640" indent="0">
              <a:buNone/>
              <a:defRPr sz="1600" b="1">
                <a:solidFill>
                  <a:schemeClr val="bg1"/>
                </a:solidFill>
                <a:latin typeface="+mj-lt"/>
              </a:defRPr>
            </a:lvl4pPr>
            <a:lvl5pPr marL="647684" indent="0">
              <a:buNone/>
              <a:defRPr sz="1600" b="1">
                <a:solidFill>
                  <a:schemeClr val="bg1"/>
                </a:solidFill>
                <a:latin typeface="+mj-lt"/>
              </a:defRPr>
            </a:lvl5pPr>
          </a:lstStyle>
          <a:p>
            <a:pPr lvl="0"/>
            <a:r>
              <a:rPr lang="en-US" noProof="0"/>
              <a:t>Presentation</a:t>
            </a:r>
            <a:br>
              <a:rPr lang="en-US" noProof="0"/>
            </a:br>
            <a:r>
              <a:rPr lang="en-US" noProof="0"/>
              <a:t>title</a:t>
            </a:r>
          </a:p>
        </p:txBody>
      </p:sp>
      <p:sp>
        <p:nvSpPr>
          <p:cNvPr id="13" name="Espace réservé du texte 2">
            <a:extLst>
              <a:ext uri="{FF2B5EF4-FFF2-40B4-BE49-F238E27FC236}">
                <a16:creationId xmlns:a16="http://schemas.microsoft.com/office/drawing/2014/main" id="{F7BD7ABA-7FE8-4358-B406-F7160427DB2F}"/>
              </a:ext>
            </a:extLst>
          </p:cNvPr>
          <p:cNvSpPr>
            <a:spLocks noGrp="1"/>
          </p:cNvSpPr>
          <p:nvPr userDrawn="1">
            <p:ph type="body" sz="quarter" idx="16" hasCustomPrompt="1"/>
          </p:nvPr>
        </p:nvSpPr>
        <p:spPr>
          <a:xfrm>
            <a:off x="623888" y="3782307"/>
            <a:ext cx="8140550" cy="756502"/>
          </a:xfrm>
          <a:prstGeom prst="rect">
            <a:avLst/>
          </a:prstGeom>
        </p:spPr>
        <p:txBody>
          <a:bodyPr anchor="t"/>
          <a:lstStyle>
            <a:lvl1pPr marL="0" indent="0">
              <a:lnSpc>
                <a:spcPct val="100000"/>
              </a:lnSpc>
              <a:spcAft>
                <a:spcPts val="0"/>
              </a:spcAft>
              <a:buFont typeface="Arial" panose="020B0604020202020204" pitchFamily="34" charset="0"/>
              <a:buNone/>
              <a:defRPr lang="fr-FR" sz="2000" b="0" kern="1200" noProof="0" dirty="0">
                <a:solidFill>
                  <a:schemeClr val="bg1"/>
                </a:solidFill>
                <a:latin typeface="+mn-lt"/>
                <a:ea typeface="+mn-ea"/>
                <a:cs typeface="+mn-cs"/>
              </a:defRPr>
            </a:lvl1pPr>
            <a:lvl2pPr marL="0" indent="0">
              <a:buNone/>
              <a:defRPr sz="1600" b="1">
                <a:solidFill>
                  <a:schemeClr val="bg1"/>
                </a:solidFill>
                <a:latin typeface="+mj-lt"/>
              </a:defRPr>
            </a:lvl2pPr>
            <a:lvl3pPr marL="180972" indent="0">
              <a:buNone/>
              <a:defRPr sz="1600" b="1">
                <a:solidFill>
                  <a:schemeClr val="bg1"/>
                </a:solidFill>
                <a:latin typeface="+mj-lt"/>
              </a:defRPr>
            </a:lvl3pPr>
            <a:lvl4pPr marL="374640" indent="0">
              <a:buNone/>
              <a:defRPr sz="1600" b="1">
                <a:solidFill>
                  <a:schemeClr val="bg1"/>
                </a:solidFill>
                <a:latin typeface="+mj-lt"/>
              </a:defRPr>
            </a:lvl4pPr>
            <a:lvl5pPr marL="647684" indent="0">
              <a:buNone/>
              <a:defRPr sz="1600" b="1">
                <a:solidFill>
                  <a:schemeClr val="bg1"/>
                </a:solidFill>
                <a:latin typeface="+mj-lt"/>
              </a:defRPr>
            </a:lvl5pPr>
          </a:lstStyle>
          <a:p>
            <a:pPr lvl="0"/>
            <a:r>
              <a:rPr lang="en-US" noProof="0"/>
              <a:t>Headlines</a:t>
            </a:r>
          </a:p>
          <a:p>
            <a:pPr lvl="0"/>
            <a:r>
              <a:rPr lang="en-US" noProof="0"/>
              <a:t>Example</a:t>
            </a:r>
          </a:p>
        </p:txBody>
      </p:sp>
      <p:pic>
        <p:nvPicPr>
          <p:cNvPr id="17" name="Graphic 22">
            <a:extLst>
              <a:ext uri="{FF2B5EF4-FFF2-40B4-BE49-F238E27FC236}">
                <a16:creationId xmlns:a16="http://schemas.microsoft.com/office/drawing/2014/main" id="{0ED196AF-E4F2-47A1-839B-02230964F54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91073" y="6420978"/>
            <a:ext cx="1377040" cy="220391"/>
          </a:xfrm>
          <a:prstGeom prst="rect">
            <a:avLst/>
          </a:prstGeom>
        </p:spPr>
      </p:pic>
    </p:spTree>
    <p:extLst>
      <p:ext uri="{BB962C8B-B14F-4D97-AF65-F5344CB8AC3E}">
        <p14:creationId xmlns:p14="http://schemas.microsoft.com/office/powerpoint/2010/main" val="12724691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able of content picture layout">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C51935E3-97D4-4CA1-8AD5-DA90F74DAABD}"/>
              </a:ext>
            </a:extLst>
          </p:cNvPr>
          <p:cNvGraphicFramePr>
            <a:graphicFrameLocks noChangeAspect="1"/>
          </p:cNvGraphicFramePr>
          <p:nvPr userDrawn="1">
            <p:custDataLst>
              <p:tags r:id="rId1"/>
            </p:custDataLst>
            <p:extLst>
              <p:ext uri="{D42A27DB-BD31-4B8C-83A1-F6EECF244321}">
                <p14:modId xmlns:p14="http://schemas.microsoft.com/office/powerpoint/2010/main" val="18652628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622" imgH="623" progId="TCLayout.ActiveDocument.1">
                  <p:embed/>
                </p:oleObj>
              </mc:Choice>
              <mc:Fallback>
                <p:oleObj name="think-cell Folie" r:id="rId3" imgW="622" imgH="623" progId="TCLayout.ActiveDocument.1">
                  <p:embed/>
                  <p:pic>
                    <p:nvPicPr>
                      <p:cNvPr id="2" name="Objekt 1" hidden="1">
                        <a:extLst>
                          <a:ext uri="{FF2B5EF4-FFF2-40B4-BE49-F238E27FC236}">
                            <a16:creationId xmlns:a16="http://schemas.microsoft.com/office/drawing/2014/main" id="{C51935E3-97D4-4CA1-8AD5-DA90F74DAAB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29" name="Picture 2">
            <a:extLst>
              <a:ext uri="{FF2B5EF4-FFF2-40B4-BE49-F238E27FC236}">
                <a16:creationId xmlns:a16="http://schemas.microsoft.com/office/drawing/2014/main" id="{DB5CE587-00E6-4AED-B8A6-DEB034F4A773}"/>
              </a:ext>
            </a:extLst>
          </p:cNvPr>
          <p:cNvPicPr>
            <a:picLocks noChangeAspect="1"/>
          </p:cNvPicPr>
          <p:nvPr userDrawn="1"/>
        </p:nvPicPr>
        <p:blipFill rotWithShape="1">
          <a:blip r:embed="rId5" cstate="email">
            <a:extLst>
              <a:ext uri="{28A0092B-C50C-407E-A947-70E740481C1C}">
                <a14:useLocalDpi xmlns:a14="http://schemas.microsoft.com/office/drawing/2010/main"/>
              </a:ext>
            </a:extLst>
          </a:blip>
          <a:stretch/>
        </p:blipFill>
        <p:spPr>
          <a:xfrm>
            <a:off x="-2" y="0"/>
            <a:ext cx="12191999" cy="6858000"/>
          </a:xfrm>
          <a:prstGeom prst="rect">
            <a:avLst/>
          </a:prstGeom>
        </p:spPr>
      </p:pic>
      <p:sp>
        <p:nvSpPr>
          <p:cNvPr id="33" name="Rectangle 32">
            <a:extLst>
              <a:ext uri="{FF2B5EF4-FFF2-40B4-BE49-F238E27FC236}">
                <a16:creationId xmlns:a16="http://schemas.microsoft.com/office/drawing/2014/main" id="{A268BF61-BD91-4208-95EA-8BEA5E58228A}"/>
              </a:ext>
            </a:extLst>
          </p:cNvPr>
          <p:cNvSpPr/>
          <p:nvPr userDrawn="1"/>
        </p:nvSpPr>
        <p:spPr>
          <a:xfrm>
            <a:off x="0" y="0"/>
            <a:ext cx="12192000" cy="6858000"/>
          </a:xfrm>
          <a:prstGeom prst="rect">
            <a:avLst/>
          </a:prstGeom>
          <a:gradFill>
            <a:gsLst>
              <a:gs pos="0">
                <a:schemeClr val="accent2"/>
              </a:gs>
              <a:gs pos="100000">
                <a:schemeClr val="accent1">
                  <a:alpha val="80000"/>
                </a:schemeClr>
              </a:gs>
            </a:gsLst>
            <a:lin ang="2700000" scaled="0"/>
          </a:gradFill>
          <a:ln w="952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US" sz="1400" noProof="0">
              <a:solidFill>
                <a:schemeClr val="tx1"/>
              </a:solidFill>
            </a:endParaRPr>
          </a:p>
        </p:txBody>
      </p:sp>
      <p:cxnSp>
        <p:nvCxnSpPr>
          <p:cNvPr id="13" name="Straight Connector 12">
            <a:extLst>
              <a:ext uri="{FF2B5EF4-FFF2-40B4-BE49-F238E27FC236}">
                <a16:creationId xmlns:a16="http://schemas.microsoft.com/office/drawing/2014/main" id="{460D01E0-B224-4F73-9B5C-D11993C1F637}"/>
              </a:ext>
            </a:extLst>
          </p:cNvPr>
          <p:cNvCxnSpPr>
            <a:cxnSpLocks/>
          </p:cNvCxnSpPr>
          <p:nvPr userDrawn="1"/>
        </p:nvCxnSpPr>
        <p:spPr>
          <a:xfrm>
            <a:off x="4760536" y="1553304"/>
            <a:ext cx="0" cy="3751393"/>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5" name="Text Placeholder 4">
            <a:extLst>
              <a:ext uri="{FF2B5EF4-FFF2-40B4-BE49-F238E27FC236}">
                <a16:creationId xmlns:a16="http://schemas.microsoft.com/office/drawing/2014/main" id="{F3EC6491-C829-4D5B-88B1-32AC495A729C}"/>
              </a:ext>
            </a:extLst>
          </p:cNvPr>
          <p:cNvSpPr>
            <a:spLocks noGrp="1"/>
          </p:cNvSpPr>
          <p:nvPr>
            <p:ph type="body" sz="quarter" idx="18" hasCustomPrompt="1"/>
          </p:nvPr>
        </p:nvSpPr>
        <p:spPr>
          <a:xfrm>
            <a:off x="623888" y="3040133"/>
            <a:ext cx="3381375" cy="777734"/>
          </a:xfrm>
        </p:spPr>
        <p:txBody>
          <a:bodyPr anchor="ctr" anchorCtr="0"/>
          <a:lstStyle>
            <a:lvl1pPr marL="0" indent="0" algn="l" defTabSz="457200" rtl="0" eaLnBrk="1" latinLnBrk="0" hangingPunct="1">
              <a:lnSpc>
                <a:spcPct val="100000"/>
              </a:lnSpc>
              <a:spcBef>
                <a:spcPts val="0"/>
              </a:spcBef>
              <a:spcAft>
                <a:spcPts val="0"/>
              </a:spcAft>
              <a:buClr>
                <a:schemeClr val="bg1"/>
              </a:buClr>
              <a:buSzPct val="25000"/>
              <a:buFontTx/>
              <a:buNone/>
              <a:defRPr lang="en-US" sz="4400" b="1" kern="1200" noProof="0" dirty="0" smtClean="0">
                <a:solidFill>
                  <a:schemeClr val="bg1"/>
                </a:solidFill>
                <a:latin typeface="+mn-lt"/>
                <a:ea typeface="+mn-ea"/>
                <a:cs typeface="+mn-cs"/>
              </a:defRPr>
            </a:lvl1pPr>
            <a:lvl2pPr marL="0" indent="0">
              <a:buNone/>
              <a:defRPr/>
            </a:lvl2pPr>
          </a:lstStyle>
          <a:p>
            <a:pPr lvl="0"/>
            <a:r>
              <a:rPr lang="en-US" noProof="0"/>
              <a:t>Content</a:t>
            </a:r>
          </a:p>
        </p:txBody>
      </p:sp>
      <p:pic>
        <p:nvPicPr>
          <p:cNvPr id="32" name="Graphic 31">
            <a:extLst>
              <a:ext uri="{FF2B5EF4-FFF2-40B4-BE49-F238E27FC236}">
                <a16:creationId xmlns:a16="http://schemas.microsoft.com/office/drawing/2014/main" id="{A2086179-0271-40FD-A7AD-5D02EA5E0CC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91073" y="6420978"/>
            <a:ext cx="1377040" cy="220391"/>
          </a:xfrm>
          <a:prstGeom prst="rect">
            <a:avLst/>
          </a:prstGeom>
        </p:spPr>
      </p:pic>
      <p:sp>
        <p:nvSpPr>
          <p:cNvPr id="30" name="Espace réservé du texte 2">
            <a:extLst>
              <a:ext uri="{FF2B5EF4-FFF2-40B4-BE49-F238E27FC236}">
                <a16:creationId xmlns:a16="http://schemas.microsoft.com/office/drawing/2014/main" id="{EF6EFD23-097A-42F8-83A2-C0DF12A79916}"/>
              </a:ext>
            </a:extLst>
          </p:cNvPr>
          <p:cNvSpPr>
            <a:spLocks noGrp="1"/>
          </p:cNvSpPr>
          <p:nvPr>
            <p:ph type="body" sz="quarter" idx="10" hasCustomPrompt="1"/>
          </p:nvPr>
        </p:nvSpPr>
        <p:spPr>
          <a:xfrm>
            <a:off x="5257068" y="1603697"/>
            <a:ext cx="2906026" cy="227211"/>
          </a:xfrm>
          <a:prstGeom prst="rect">
            <a:avLst/>
          </a:prstGeom>
        </p:spPr>
        <p:txBody>
          <a:bodyPr anchor="b"/>
          <a:lstStyle>
            <a:lvl1pPr>
              <a:defRPr lang="fr-FR" sz="1200" b="0" kern="1200" spc="300" noProof="0" dirty="0" smtClean="0">
                <a:solidFill>
                  <a:schemeClr val="bg1"/>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AGENDA</a:t>
            </a:r>
          </a:p>
        </p:txBody>
      </p:sp>
      <p:sp>
        <p:nvSpPr>
          <p:cNvPr id="31" name="Espace réservé du texte 2">
            <a:extLst>
              <a:ext uri="{FF2B5EF4-FFF2-40B4-BE49-F238E27FC236}">
                <a16:creationId xmlns:a16="http://schemas.microsoft.com/office/drawing/2014/main" id="{BC415053-7D5C-4BFF-9FFB-70DBA27AE2D7}"/>
              </a:ext>
            </a:extLst>
          </p:cNvPr>
          <p:cNvSpPr>
            <a:spLocks noGrp="1"/>
          </p:cNvSpPr>
          <p:nvPr>
            <p:ph type="body" sz="quarter" idx="11" hasCustomPrompt="1"/>
          </p:nvPr>
        </p:nvSpPr>
        <p:spPr>
          <a:xfrm>
            <a:off x="5258179" y="1922321"/>
            <a:ext cx="2906026" cy="227211"/>
          </a:xfrm>
          <a:prstGeom prst="rect">
            <a:avLst/>
          </a:prstGeom>
        </p:spPr>
        <p:txBody>
          <a:bodyPr anchor="t"/>
          <a:lstStyle>
            <a:lvl1pPr marL="0" indent="0" algn="l" defTabSz="457189" rtl="0" eaLnBrk="1" latinLnBrk="0" hangingPunct="1">
              <a:lnSpc>
                <a:spcPct val="100000"/>
              </a:lnSpc>
              <a:spcBef>
                <a:spcPts val="600"/>
              </a:spcBef>
              <a:spcAft>
                <a:spcPts val="0"/>
              </a:spcAft>
              <a:buClr>
                <a:schemeClr val="bg1"/>
              </a:buClr>
              <a:buSzPct val="25000"/>
              <a:buFont typeface="Verdana" pitchFamily="34" charset="0"/>
              <a:buNone/>
              <a:defRPr lang="en-US" sz="1600" b="0" kern="1200" noProof="0" dirty="0" smtClean="0">
                <a:solidFill>
                  <a:schemeClr val="bg1"/>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Point 2</a:t>
            </a:r>
          </a:p>
        </p:txBody>
      </p:sp>
      <p:sp>
        <p:nvSpPr>
          <p:cNvPr id="34" name="Espace réservé du texte 2">
            <a:extLst>
              <a:ext uri="{FF2B5EF4-FFF2-40B4-BE49-F238E27FC236}">
                <a16:creationId xmlns:a16="http://schemas.microsoft.com/office/drawing/2014/main" id="{6E92857A-881D-4912-9C72-F03445DFD372}"/>
              </a:ext>
            </a:extLst>
          </p:cNvPr>
          <p:cNvSpPr>
            <a:spLocks noGrp="1"/>
          </p:cNvSpPr>
          <p:nvPr>
            <p:ph type="body" sz="quarter" idx="12" hasCustomPrompt="1"/>
          </p:nvPr>
        </p:nvSpPr>
        <p:spPr>
          <a:xfrm>
            <a:off x="5257068" y="2616151"/>
            <a:ext cx="2906026" cy="227211"/>
          </a:xfrm>
          <a:prstGeom prst="rect">
            <a:avLst/>
          </a:prstGeom>
        </p:spPr>
        <p:txBody>
          <a:bodyPr anchor="b"/>
          <a:lstStyle>
            <a:lvl1pPr>
              <a:defRPr lang="fr-FR" sz="1200" b="0" kern="1200" spc="300" noProof="0" dirty="0" smtClean="0">
                <a:solidFill>
                  <a:schemeClr val="bg1"/>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AGENDA</a:t>
            </a:r>
          </a:p>
        </p:txBody>
      </p:sp>
      <p:sp>
        <p:nvSpPr>
          <p:cNvPr id="35" name="Espace réservé du texte 2">
            <a:extLst>
              <a:ext uri="{FF2B5EF4-FFF2-40B4-BE49-F238E27FC236}">
                <a16:creationId xmlns:a16="http://schemas.microsoft.com/office/drawing/2014/main" id="{94153B68-BF27-4783-9805-B0B59CD40B88}"/>
              </a:ext>
            </a:extLst>
          </p:cNvPr>
          <p:cNvSpPr>
            <a:spLocks noGrp="1"/>
          </p:cNvSpPr>
          <p:nvPr>
            <p:ph type="body" sz="quarter" idx="13" hasCustomPrompt="1"/>
          </p:nvPr>
        </p:nvSpPr>
        <p:spPr>
          <a:xfrm>
            <a:off x="5258179" y="2934775"/>
            <a:ext cx="2906026" cy="227211"/>
          </a:xfrm>
          <a:prstGeom prst="rect">
            <a:avLst/>
          </a:prstGeom>
        </p:spPr>
        <p:txBody>
          <a:bodyPr anchor="t"/>
          <a:lstStyle>
            <a:lvl1pPr marL="0" indent="0" algn="l" defTabSz="457189" rtl="0" eaLnBrk="1" latinLnBrk="0" hangingPunct="1">
              <a:lnSpc>
                <a:spcPct val="100000"/>
              </a:lnSpc>
              <a:spcBef>
                <a:spcPts val="600"/>
              </a:spcBef>
              <a:spcAft>
                <a:spcPts val="0"/>
              </a:spcAft>
              <a:buClr>
                <a:schemeClr val="bg1"/>
              </a:buClr>
              <a:buSzPct val="25000"/>
              <a:buFont typeface="Verdana" pitchFamily="34" charset="0"/>
              <a:buNone/>
              <a:defRPr lang="en-US" sz="1600" b="0" kern="1200" noProof="0" dirty="0" smtClean="0">
                <a:solidFill>
                  <a:schemeClr val="bg1"/>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Point 3</a:t>
            </a:r>
          </a:p>
        </p:txBody>
      </p:sp>
      <p:sp>
        <p:nvSpPr>
          <p:cNvPr id="36" name="Espace réservé du texte 2">
            <a:extLst>
              <a:ext uri="{FF2B5EF4-FFF2-40B4-BE49-F238E27FC236}">
                <a16:creationId xmlns:a16="http://schemas.microsoft.com/office/drawing/2014/main" id="{62E5F2C1-0F38-45E5-9961-3B0870EDD77E}"/>
              </a:ext>
            </a:extLst>
          </p:cNvPr>
          <p:cNvSpPr>
            <a:spLocks noGrp="1"/>
          </p:cNvSpPr>
          <p:nvPr>
            <p:ph type="body" sz="quarter" idx="14" hasCustomPrompt="1"/>
          </p:nvPr>
        </p:nvSpPr>
        <p:spPr>
          <a:xfrm>
            <a:off x="5258179" y="3640209"/>
            <a:ext cx="2906026" cy="227211"/>
          </a:xfrm>
          <a:prstGeom prst="rect">
            <a:avLst/>
          </a:prstGeom>
        </p:spPr>
        <p:txBody>
          <a:bodyPr anchor="b"/>
          <a:lstStyle>
            <a:lvl1pPr>
              <a:defRPr lang="fr-FR" sz="1200" b="0" kern="1200" spc="300" noProof="0" dirty="0" smtClean="0">
                <a:solidFill>
                  <a:schemeClr val="bg1"/>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AGENDA</a:t>
            </a:r>
          </a:p>
        </p:txBody>
      </p:sp>
      <p:sp>
        <p:nvSpPr>
          <p:cNvPr id="37" name="Espace réservé du texte 2">
            <a:extLst>
              <a:ext uri="{FF2B5EF4-FFF2-40B4-BE49-F238E27FC236}">
                <a16:creationId xmlns:a16="http://schemas.microsoft.com/office/drawing/2014/main" id="{FFD69177-A20E-4B7D-8499-75EBB20AF75C}"/>
              </a:ext>
            </a:extLst>
          </p:cNvPr>
          <p:cNvSpPr>
            <a:spLocks noGrp="1"/>
          </p:cNvSpPr>
          <p:nvPr>
            <p:ph type="body" sz="quarter" idx="15" hasCustomPrompt="1"/>
          </p:nvPr>
        </p:nvSpPr>
        <p:spPr>
          <a:xfrm>
            <a:off x="5259290" y="3958833"/>
            <a:ext cx="2906026" cy="227211"/>
          </a:xfrm>
          <a:prstGeom prst="rect">
            <a:avLst/>
          </a:prstGeom>
        </p:spPr>
        <p:txBody>
          <a:bodyPr anchor="t"/>
          <a:lstStyle>
            <a:lvl1pPr marL="0" indent="0" algn="l" defTabSz="457189" rtl="0" eaLnBrk="1" latinLnBrk="0" hangingPunct="1">
              <a:lnSpc>
                <a:spcPct val="100000"/>
              </a:lnSpc>
              <a:spcBef>
                <a:spcPts val="600"/>
              </a:spcBef>
              <a:spcAft>
                <a:spcPts val="0"/>
              </a:spcAft>
              <a:buClr>
                <a:schemeClr val="bg1"/>
              </a:buClr>
              <a:buSzPct val="25000"/>
              <a:buFont typeface="Verdana" pitchFamily="34" charset="0"/>
              <a:buNone/>
              <a:defRPr lang="en-US" sz="1600" b="0" kern="1200" noProof="0" dirty="0" smtClean="0">
                <a:solidFill>
                  <a:schemeClr val="bg1"/>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Point 4</a:t>
            </a:r>
          </a:p>
        </p:txBody>
      </p:sp>
      <p:sp>
        <p:nvSpPr>
          <p:cNvPr id="38" name="Espace réservé du texte 2">
            <a:extLst>
              <a:ext uri="{FF2B5EF4-FFF2-40B4-BE49-F238E27FC236}">
                <a16:creationId xmlns:a16="http://schemas.microsoft.com/office/drawing/2014/main" id="{02407C87-9122-4BB8-B6BB-244B2F617F43}"/>
              </a:ext>
            </a:extLst>
          </p:cNvPr>
          <p:cNvSpPr>
            <a:spLocks noGrp="1"/>
          </p:cNvSpPr>
          <p:nvPr>
            <p:ph type="body" sz="quarter" idx="16" hasCustomPrompt="1"/>
          </p:nvPr>
        </p:nvSpPr>
        <p:spPr>
          <a:xfrm>
            <a:off x="5257068" y="4662699"/>
            <a:ext cx="2906026" cy="227211"/>
          </a:xfrm>
          <a:prstGeom prst="rect">
            <a:avLst/>
          </a:prstGeom>
        </p:spPr>
        <p:txBody>
          <a:bodyPr anchor="b"/>
          <a:lstStyle>
            <a:lvl1pPr>
              <a:defRPr lang="fr-FR" sz="1200" b="0" kern="1200" spc="300" noProof="0" dirty="0" smtClean="0">
                <a:solidFill>
                  <a:schemeClr val="bg1"/>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AGENDA</a:t>
            </a:r>
          </a:p>
        </p:txBody>
      </p:sp>
      <p:sp>
        <p:nvSpPr>
          <p:cNvPr id="39" name="Espace réservé du texte 2">
            <a:extLst>
              <a:ext uri="{FF2B5EF4-FFF2-40B4-BE49-F238E27FC236}">
                <a16:creationId xmlns:a16="http://schemas.microsoft.com/office/drawing/2014/main" id="{91C80B38-BC7A-411B-970A-534A7CE2B5CD}"/>
              </a:ext>
            </a:extLst>
          </p:cNvPr>
          <p:cNvSpPr>
            <a:spLocks noGrp="1"/>
          </p:cNvSpPr>
          <p:nvPr>
            <p:ph type="body" sz="quarter" idx="17" hasCustomPrompt="1"/>
          </p:nvPr>
        </p:nvSpPr>
        <p:spPr>
          <a:xfrm>
            <a:off x="5258179" y="4981323"/>
            <a:ext cx="2906026" cy="227211"/>
          </a:xfrm>
          <a:prstGeom prst="rect">
            <a:avLst/>
          </a:prstGeom>
        </p:spPr>
        <p:txBody>
          <a:bodyPr anchor="t"/>
          <a:lstStyle>
            <a:lvl1pPr marL="0" indent="0" algn="l" defTabSz="457189" rtl="0" eaLnBrk="1" latinLnBrk="0" hangingPunct="1">
              <a:lnSpc>
                <a:spcPct val="100000"/>
              </a:lnSpc>
              <a:spcBef>
                <a:spcPts val="600"/>
              </a:spcBef>
              <a:spcAft>
                <a:spcPts val="0"/>
              </a:spcAft>
              <a:buClr>
                <a:schemeClr val="bg1"/>
              </a:buClr>
              <a:buSzPct val="25000"/>
              <a:buFont typeface="Verdana" pitchFamily="34" charset="0"/>
              <a:buNone/>
              <a:defRPr lang="en-US" sz="1600" b="0" kern="1200" noProof="0" dirty="0" smtClean="0">
                <a:solidFill>
                  <a:schemeClr val="bg1"/>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Point 5</a:t>
            </a:r>
          </a:p>
        </p:txBody>
      </p:sp>
      <p:sp>
        <p:nvSpPr>
          <p:cNvPr id="40" name="Espace réservé du texte 2">
            <a:extLst>
              <a:ext uri="{FF2B5EF4-FFF2-40B4-BE49-F238E27FC236}">
                <a16:creationId xmlns:a16="http://schemas.microsoft.com/office/drawing/2014/main" id="{829EFBA0-3E91-45BC-88BA-C8A4D9387B3F}"/>
              </a:ext>
            </a:extLst>
          </p:cNvPr>
          <p:cNvSpPr>
            <a:spLocks noGrp="1"/>
          </p:cNvSpPr>
          <p:nvPr>
            <p:ph type="body" sz="quarter" idx="19" hasCustomPrompt="1"/>
          </p:nvPr>
        </p:nvSpPr>
        <p:spPr>
          <a:xfrm>
            <a:off x="8558994" y="1603697"/>
            <a:ext cx="2906026" cy="227211"/>
          </a:xfrm>
          <a:prstGeom prst="rect">
            <a:avLst/>
          </a:prstGeom>
        </p:spPr>
        <p:txBody>
          <a:bodyPr anchor="b"/>
          <a:lstStyle>
            <a:lvl1pPr>
              <a:defRPr lang="fr-FR" sz="1200" b="0" kern="1200" spc="300" noProof="0" dirty="0" smtClean="0">
                <a:solidFill>
                  <a:schemeClr val="bg1"/>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AGENDA</a:t>
            </a:r>
          </a:p>
        </p:txBody>
      </p:sp>
      <p:sp>
        <p:nvSpPr>
          <p:cNvPr id="41" name="Espace réservé du texte 2">
            <a:extLst>
              <a:ext uri="{FF2B5EF4-FFF2-40B4-BE49-F238E27FC236}">
                <a16:creationId xmlns:a16="http://schemas.microsoft.com/office/drawing/2014/main" id="{C54FC652-ADC1-4719-A4FB-BC6E7F242411}"/>
              </a:ext>
            </a:extLst>
          </p:cNvPr>
          <p:cNvSpPr>
            <a:spLocks noGrp="1"/>
          </p:cNvSpPr>
          <p:nvPr>
            <p:ph type="body" sz="quarter" idx="20" hasCustomPrompt="1"/>
          </p:nvPr>
        </p:nvSpPr>
        <p:spPr>
          <a:xfrm>
            <a:off x="8560105" y="1922321"/>
            <a:ext cx="2906026" cy="227211"/>
          </a:xfrm>
          <a:prstGeom prst="rect">
            <a:avLst/>
          </a:prstGeom>
        </p:spPr>
        <p:txBody>
          <a:bodyPr anchor="t"/>
          <a:lstStyle>
            <a:lvl1pPr marL="0" indent="0" algn="l" defTabSz="457189" rtl="0" eaLnBrk="1" latinLnBrk="0" hangingPunct="1">
              <a:lnSpc>
                <a:spcPct val="100000"/>
              </a:lnSpc>
              <a:spcBef>
                <a:spcPts val="600"/>
              </a:spcBef>
              <a:spcAft>
                <a:spcPts val="0"/>
              </a:spcAft>
              <a:buClr>
                <a:schemeClr val="bg1"/>
              </a:buClr>
              <a:buSzPct val="25000"/>
              <a:buFont typeface="Verdana" pitchFamily="34" charset="0"/>
              <a:buNone/>
              <a:defRPr lang="en-US" sz="1600" b="0" kern="1200" noProof="0" dirty="0" smtClean="0">
                <a:solidFill>
                  <a:schemeClr val="bg1"/>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Point 8</a:t>
            </a:r>
          </a:p>
        </p:txBody>
      </p:sp>
      <p:sp>
        <p:nvSpPr>
          <p:cNvPr id="42" name="Espace réservé du texte 2">
            <a:extLst>
              <a:ext uri="{FF2B5EF4-FFF2-40B4-BE49-F238E27FC236}">
                <a16:creationId xmlns:a16="http://schemas.microsoft.com/office/drawing/2014/main" id="{9C7E2B65-F564-48D4-A5A5-1BB3E13FEF7F}"/>
              </a:ext>
            </a:extLst>
          </p:cNvPr>
          <p:cNvSpPr>
            <a:spLocks noGrp="1"/>
          </p:cNvSpPr>
          <p:nvPr>
            <p:ph type="body" sz="quarter" idx="21" hasCustomPrompt="1"/>
          </p:nvPr>
        </p:nvSpPr>
        <p:spPr>
          <a:xfrm>
            <a:off x="8560105" y="2616151"/>
            <a:ext cx="2906026" cy="227211"/>
          </a:xfrm>
          <a:prstGeom prst="rect">
            <a:avLst/>
          </a:prstGeom>
        </p:spPr>
        <p:txBody>
          <a:bodyPr anchor="b"/>
          <a:lstStyle>
            <a:lvl1pPr>
              <a:defRPr lang="fr-FR" sz="1200" b="0" kern="1200" spc="300" noProof="0" dirty="0" smtClean="0">
                <a:solidFill>
                  <a:schemeClr val="bg1"/>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AGENDA</a:t>
            </a:r>
          </a:p>
        </p:txBody>
      </p:sp>
      <p:sp>
        <p:nvSpPr>
          <p:cNvPr id="43" name="Espace réservé du texte 2">
            <a:extLst>
              <a:ext uri="{FF2B5EF4-FFF2-40B4-BE49-F238E27FC236}">
                <a16:creationId xmlns:a16="http://schemas.microsoft.com/office/drawing/2014/main" id="{C94F2059-DCB6-4923-BFC6-67875A47B226}"/>
              </a:ext>
            </a:extLst>
          </p:cNvPr>
          <p:cNvSpPr>
            <a:spLocks noGrp="1"/>
          </p:cNvSpPr>
          <p:nvPr>
            <p:ph type="body" sz="quarter" idx="22" hasCustomPrompt="1"/>
          </p:nvPr>
        </p:nvSpPr>
        <p:spPr>
          <a:xfrm>
            <a:off x="8561216" y="2934775"/>
            <a:ext cx="2906026" cy="227211"/>
          </a:xfrm>
          <a:prstGeom prst="rect">
            <a:avLst/>
          </a:prstGeom>
        </p:spPr>
        <p:txBody>
          <a:bodyPr anchor="t"/>
          <a:lstStyle>
            <a:lvl1pPr marL="0" indent="0" algn="l" defTabSz="457189" rtl="0" eaLnBrk="1" latinLnBrk="0" hangingPunct="1">
              <a:lnSpc>
                <a:spcPct val="100000"/>
              </a:lnSpc>
              <a:spcBef>
                <a:spcPts val="600"/>
              </a:spcBef>
              <a:spcAft>
                <a:spcPts val="0"/>
              </a:spcAft>
              <a:buClr>
                <a:schemeClr val="bg1"/>
              </a:buClr>
              <a:buSzPct val="25000"/>
              <a:buFont typeface="Verdana" pitchFamily="34" charset="0"/>
              <a:buNone/>
              <a:defRPr lang="en-US" sz="1600" b="0" kern="1200" noProof="0" dirty="0" smtClean="0">
                <a:solidFill>
                  <a:schemeClr val="bg1"/>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Point 9</a:t>
            </a:r>
          </a:p>
        </p:txBody>
      </p:sp>
      <p:sp>
        <p:nvSpPr>
          <p:cNvPr id="44" name="Espace réservé du texte 2">
            <a:extLst>
              <a:ext uri="{FF2B5EF4-FFF2-40B4-BE49-F238E27FC236}">
                <a16:creationId xmlns:a16="http://schemas.microsoft.com/office/drawing/2014/main" id="{71B165A8-5B05-4F4C-B3D8-FCA401D51DD2}"/>
              </a:ext>
            </a:extLst>
          </p:cNvPr>
          <p:cNvSpPr>
            <a:spLocks noGrp="1"/>
          </p:cNvSpPr>
          <p:nvPr>
            <p:ph type="body" sz="quarter" idx="23" hasCustomPrompt="1"/>
          </p:nvPr>
        </p:nvSpPr>
        <p:spPr>
          <a:xfrm>
            <a:off x="8558994" y="3640209"/>
            <a:ext cx="2906026" cy="227211"/>
          </a:xfrm>
          <a:prstGeom prst="rect">
            <a:avLst/>
          </a:prstGeom>
        </p:spPr>
        <p:txBody>
          <a:bodyPr anchor="b"/>
          <a:lstStyle>
            <a:lvl1pPr>
              <a:defRPr lang="fr-FR" sz="1200" b="0" kern="1200" spc="300" noProof="0" dirty="0" smtClean="0">
                <a:solidFill>
                  <a:schemeClr val="bg1"/>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AGENDA</a:t>
            </a:r>
          </a:p>
        </p:txBody>
      </p:sp>
      <p:sp>
        <p:nvSpPr>
          <p:cNvPr id="45" name="Espace réservé du texte 2">
            <a:extLst>
              <a:ext uri="{FF2B5EF4-FFF2-40B4-BE49-F238E27FC236}">
                <a16:creationId xmlns:a16="http://schemas.microsoft.com/office/drawing/2014/main" id="{B2E480C7-5403-4906-B9CB-91F0007DBDE3}"/>
              </a:ext>
            </a:extLst>
          </p:cNvPr>
          <p:cNvSpPr>
            <a:spLocks noGrp="1"/>
          </p:cNvSpPr>
          <p:nvPr>
            <p:ph type="body" sz="quarter" idx="24" hasCustomPrompt="1"/>
          </p:nvPr>
        </p:nvSpPr>
        <p:spPr>
          <a:xfrm>
            <a:off x="8560105" y="3958833"/>
            <a:ext cx="2906026" cy="227211"/>
          </a:xfrm>
          <a:prstGeom prst="rect">
            <a:avLst/>
          </a:prstGeom>
        </p:spPr>
        <p:txBody>
          <a:bodyPr anchor="t"/>
          <a:lstStyle>
            <a:lvl1pPr marL="0" indent="0" algn="l" defTabSz="457189" rtl="0" eaLnBrk="1" latinLnBrk="0" hangingPunct="1">
              <a:lnSpc>
                <a:spcPct val="100000"/>
              </a:lnSpc>
              <a:spcBef>
                <a:spcPts val="600"/>
              </a:spcBef>
              <a:spcAft>
                <a:spcPts val="0"/>
              </a:spcAft>
              <a:buClr>
                <a:schemeClr val="bg1"/>
              </a:buClr>
              <a:buSzPct val="25000"/>
              <a:buFont typeface="Verdana" pitchFamily="34" charset="0"/>
              <a:buNone/>
              <a:defRPr lang="en-US" sz="1600" b="0" kern="1200" noProof="0" dirty="0" smtClean="0">
                <a:solidFill>
                  <a:schemeClr val="bg1"/>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Point 10</a:t>
            </a:r>
          </a:p>
        </p:txBody>
      </p:sp>
      <p:sp>
        <p:nvSpPr>
          <p:cNvPr id="46" name="Espace réservé du texte 2">
            <a:extLst>
              <a:ext uri="{FF2B5EF4-FFF2-40B4-BE49-F238E27FC236}">
                <a16:creationId xmlns:a16="http://schemas.microsoft.com/office/drawing/2014/main" id="{DEFBFE67-AE78-4083-A08C-90E9F890B950}"/>
              </a:ext>
            </a:extLst>
          </p:cNvPr>
          <p:cNvSpPr>
            <a:spLocks noGrp="1"/>
          </p:cNvSpPr>
          <p:nvPr>
            <p:ph type="body" sz="quarter" idx="25" hasCustomPrompt="1"/>
          </p:nvPr>
        </p:nvSpPr>
        <p:spPr>
          <a:xfrm>
            <a:off x="8558994" y="4662699"/>
            <a:ext cx="2906026" cy="227211"/>
          </a:xfrm>
          <a:prstGeom prst="rect">
            <a:avLst/>
          </a:prstGeom>
        </p:spPr>
        <p:txBody>
          <a:bodyPr anchor="b"/>
          <a:lstStyle>
            <a:lvl1pPr>
              <a:defRPr lang="fr-FR" sz="1200" b="0" kern="1200" spc="300" noProof="0" dirty="0" smtClean="0">
                <a:solidFill>
                  <a:schemeClr val="bg1"/>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AGENDA</a:t>
            </a:r>
          </a:p>
        </p:txBody>
      </p:sp>
      <p:sp>
        <p:nvSpPr>
          <p:cNvPr id="47" name="Espace réservé du texte 2">
            <a:extLst>
              <a:ext uri="{FF2B5EF4-FFF2-40B4-BE49-F238E27FC236}">
                <a16:creationId xmlns:a16="http://schemas.microsoft.com/office/drawing/2014/main" id="{6F938AFD-E907-428A-8A64-86078E6556FB}"/>
              </a:ext>
            </a:extLst>
          </p:cNvPr>
          <p:cNvSpPr>
            <a:spLocks noGrp="1"/>
          </p:cNvSpPr>
          <p:nvPr>
            <p:ph type="body" sz="quarter" idx="26" hasCustomPrompt="1"/>
          </p:nvPr>
        </p:nvSpPr>
        <p:spPr>
          <a:xfrm>
            <a:off x="8560105" y="4981323"/>
            <a:ext cx="2906026" cy="227211"/>
          </a:xfrm>
          <a:prstGeom prst="rect">
            <a:avLst/>
          </a:prstGeom>
        </p:spPr>
        <p:txBody>
          <a:bodyPr anchor="t"/>
          <a:lstStyle>
            <a:lvl1pPr marL="0" indent="0" algn="l" defTabSz="457189" rtl="0" eaLnBrk="1" latinLnBrk="0" hangingPunct="1">
              <a:lnSpc>
                <a:spcPct val="100000"/>
              </a:lnSpc>
              <a:spcBef>
                <a:spcPts val="600"/>
              </a:spcBef>
              <a:spcAft>
                <a:spcPts val="0"/>
              </a:spcAft>
              <a:buClr>
                <a:schemeClr val="bg1"/>
              </a:buClr>
              <a:buSzPct val="25000"/>
              <a:buFont typeface="Verdana" pitchFamily="34" charset="0"/>
              <a:buNone/>
              <a:defRPr lang="en-US" sz="1600" b="0" kern="1200" noProof="0" dirty="0" smtClean="0">
                <a:solidFill>
                  <a:schemeClr val="bg1"/>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Point 11</a:t>
            </a:r>
          </a:p>
        </p:txBody>
      </p:sp>
      <p:sp>
        <p:nvSpPr>
          <p:cNvPr id="48" name="Espace réservé du texte 2">
            <a:extLst>
              <a:ext uri="{FF2B5EF4-FFF2-40B4-BE49-F238E27FC236}">
                <a16:creationId xmlns:a16="http://schemas.microsoft.com/office/drawing/2014/main" id="{D07F23EC-8AEC-4072-A113-1FF49C100B30}"/>
              </a:ext>
            </a:extLst>
          </p:cNvPr>
          <p:cNvSpPr>
            <a:spLocks noGrp="1"/>
          </p:cNvSpPr>
          <p:nvPr>
            <p:ph type="body" sz="quarter" idx="27" hasCustomPrompt="1"/>
          </p:nvPr>
        </p:nvSpPr>
        <p:spPr>
          <a:xfrm>
            <a:off x="5255957" y="579639"/>
            <a:ext cx="2906026" cy="227211"/>
          </a:xfrm>
          <a:prstGeom prst="rect">
            <a:avLst/>
          </a:prstGeom>
        </p:spPr>
        <p:txBody>
          <a:bodyPr anchor="b"/>
          <a:lstStyle>
            <a:lvl1pPr>
              <a:defRPr lang="fr-FR" sz="1200" b="0" kern="1200" spc="300" noProof="0" dirty="0" smtClean="0">
                <a:solidFill>
                  <a:schemeClr val="bg1"/>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AGENDA</a:t>
            </a:r>
          </a:p>
        </p:txBody>
      </p:sp>
      <p:sp>
        <p:nvSpPr>
          <p:cNvPr id="49" name="Espace réservé du texte 2">
            <a:extLst>
              <a:ext uri="{FF2B5EF4-FFF2-40B4-BE49-F238E27FC236}">
                <a16:creationId xmlns:a16="http://schemas.microsoft.com/office/drawing/2014/main" id="{CB764907-BC54-47BA-81B6-D02727B85B25}"/>
              </a:ext>
            </a:extLst>
          </p:cNvPr>
          <p:cNvSpPr>
            <a:spLocks noGrp="1"/>
          </p:cNvSpPr>
          <p:nvPr>
            <p:ph type="body" sz="quarter" idx="28" hasCustomPrompt="1"/>
          </p:nvPr>
        </p:nvSpPr>
        <p:spPr>
          <a:xfrm>
            <a:off x="5257068" y="898263"/>
            <a:ext cx="2906026" cy="227211"/>
          </a:xfrm>
          <a:prstGeom prst="rect">
            <a:avLst/>
          </a:prstGeom>
        </p:spPr>
        <p:txBody>
          <a:bodyPr anchor="t"/>
          <a:lstStyle>
            <a:lvl1pPr marL="0" indent="0" algn="l" defTabSz="457189" rtl="0" eaLnBrk="1" latinLnBrk="0" hangingPunct="1">
              <a:lnSpc>
                <a:spcPct val="100000"/>
              </a:lnSpc>
              <a:spcBef>
                <a:spcPts val="600"/>
              </a:spcBef>
              <a:spcAft>
                <a:spcPts val="0"/>
              </a:spcAft>
              <a:buClr>
                <a:schemeClr val="bg1"/>
              </a:buClr>
              <a:buSzPct val="25000"/>
              <a:buFont typeface="Verdana" pitchFamily="34" charset="0"/>
              <a:buNone/>
              <a:defRPr lang="en-US" sz="1600" b="0" kern="1200" noProof="0" dirty="0" smtClean="0">
                <a:solidFill>
                  <a:schemeClr val="bg1"/>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Point 1</a:t>
            </a:r>
          </a:p>
        </p:txBody>
      </p:sp>
      <p:sp>
        <p:nvSpPr>
          <p:cNvPr id="50" name="Espace réservé du texte 2">
            <a:extLst>
              <a:ext uri="{FF2B5EF4-FFF2-40B4-BE49-F238E27FC236}">
                <a16:creationId xmlns:a16="http://schemas.microsoft.com/office/drawing/2014/main" id="{761E0FB2-F1BA-4315-8935-89B5C9693900}"/>
              </a:ext>
            </a:extLst>
          </p:cNvPr>
          <p:cNvSpPr>
            <a:spLocks noGrp="1"/>
          </p:cNvSpPr>
          <p:nvPr>
            <p:ph type="body" sz="quarter" idx="29" hasCustomPrompt="1"/>
          </p:nvPr>
        </p:nvSpPr>
        <p:spPr>
          <a:xfrm>
            <a:off x="8555661" y="579639"/>
            <a:ext cx="2906026" cy="227211"/>
          </a:xfrm>
          <a:prstGeom prst="rect">
            <a:avLst/>
          </a:prstGeom>
        </p:spPr>
        <p:txBody>
          <a:bodyPr anchor="b"/>
          <a:lstStyle>
            <a:lvl1pPr>
              <a:defRPr lang="fr-FR" sz="1200" b="0" kern="1200" spc="300" noProof="0" dirty="0" smtClean="0">
                <a:solidFill>
                  <a:schemeClr val="bg1"/>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AGENDA</a:t>
            </a:r>
          </a:p>
        </p:txBody>
      </p:sp>
      <p:sp>
        <p:nvSpPr>
          <p:cNvPr id="51" name="Espace réservé du texte 2">
            <a:extLst>
              <a:ext uri="{FF2B5EF4-FFF2-40B4-BE49-F238E27FC236}">
                <a16:creationId xmlns:a16="http://schemas.microsoft.com/office/drawing/2014/main" id="{ED657A64-8680-45AE-A755-4649C0005801}"/>
              </a:ext>
            </a:extLst>
          </p:cNvPr>
          <p:cNvSpPr>
            <a:spLocks noGrp="1"/>
          </p:cNvSpPr>
          <p:nvPr>
            <p:ph type="body" sz="quarter" idx="30" hasCustomPrompt="1"/>
          </p:nvPr>
        </p:nvSpPr>
        <p:spPr>
          <a:xfrm>
            <a:off x="8556772" y="898263"/>
            <a:ext cx="2906026" cy="227211"/>
          </a:xfrm>
          <a:prstGeom prst="rect">
            <a:avLst/>
          </a:prstGeom>
        </p:spPr>
        <p:txBody>
          <a:bodyPr anchor="t"/>
          <a:lstStyle>
            <a:lvl1pPr marL="0" indent="0" algn="l" defTabSz="457189" rtl="0" eaLnBrk="1" latinLnBrk="0" hangingPunct="1">
              <a:lnSpc>
                <a:spcPct val="100000"/>
              </a:lnSpc>
              <a:spcBef>
                <a:spcPts val="600"/>
              </a:spcBef>
              <a:spcAft>
                <a:spcPts val="0"/>
              </a:spcAft>
              <a:buClr>
                <a:schemeClr val="bg1"/>
              </a:buClr>
              <a:buSzPct val="25000"/>
              <a:buFont typeface="Verdana" pitchFamily="34" charset="0"/>
              <a:buNone/>
              <a:defRPr lang="en-US" sz="1600" b="0" kern="1200" noProof="0" dirty="0" smtClean="0">
                <a:solidFill>
                  <a:schemeClr val="bg1"/>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Point 7</a:t>
            </a:r>
          </a:p>
        </p:txBody>
      </p:sp>
      <p:sp>
        <p:nvSpPr>
          <p:cNvPr id="52" name="Espace réservé du texte 2">
            <a:extLst>
              <a:ext uri="{FF2B5EF4-FFF2-40B4-BE49-F238E27FC236}">
                <a16:creationId xmlns:a16="http://schemas.microsoft.com/office/drawing/2014/main" id="{69C9023F-2AE3-461C-93C9-14BC3D995D10}"/>
              </a:ext>
            </a:extLst>
          </p:cNvPr>
          <p:cNvSpPr>
            <a:spLocks noGrp="1"/>
          </p:cNvSpPr>
          <p:nvPr>
            <p:ph type="body" sz="quarter" idx="31" hasCustomPrompt="1"/>
          </p:nvPr>
        </p:nvSpPr>
        <p:spPr>
          <a:xfrm>
            <a:off x="5255957" y="5685189"/>
            <a:ext cx="2906026" cy="227211"/>
          </a:xfrm>
          <a:prstGeom prst="rect">
            <a:avLst/>
          </a:prstGeom>
        </p:spPr>
        <p:txBody>
          <a:bodyPr anchor="b"/>
          <a:lstStyle>
            <a:lvl1pPr>
              <a:defRPr lang="fr-FR" sz="1200" b="0" kern="1200" spc="300" noProof="0" dirty="0" smtClean="0">
                <a:solidFill>
                  <a:schemeClr val="bg1"/>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AGENDA</a:t>
            </a:r>
          </a:p>
        </p:txBody>
      </p:sp>
      <p:sp>
        <p:nvSpPr>
          <p:cNvPr id="53" name="Espace réservé du texte 2">
            <a:extLst>
              <a:ext uri="{FF2B5EF4-FFF2-40B4-BE49-F238E27FC236}">
                <a16:creationId xmlns:a16="http://schemas.microsoft.com/office/drawing/2014/main" id="{D9041F7D-CDAC-4AE1-98B8-027EAD288AEB}"/>
              </a:ext>
            </a:extLst>
          </p:cNvPr>
          <p:cNvSpPr>
            <a:spLocks noGrp="1"/>
          </p:cNvSpPr>
          <p:nvPr>
            <p:ph type="body" sz="quarter" idx="32" hasCustomPrompt="1"/>
          </p:nvPr>
        </p:nvSpPr>
        <p:spPr>
          <a:xfrm>
            <a:off x="5257068" y="6003813"/>
            <a:ext cx="2906026" cy="227211"/>
          </a:xfrm>
          <a:prstGeom prst="rect">
            <a:avLst/>
          </a:prstGeom>
        </p:spPr>
        <p:txBody>
          <a:bodyPr anchor="t"/>
          <a:lstStyle>
            <a:lvl1pPr marL="0" indent="0" algn="l" defTabSz="457189" rtl="0" eaLnBrk="1" latinLnBrk="0" hangingPunct="1">
              <a:lnSpc>
                <a:spcPct val="100000"/>
              </a:lnSpc>
              <a:spcBef>
                <a:spcPts val="600"/>
              </a:spcBef>
              <a:spcAft>
                <a:spcPts val="0"/>
              </a:spcAft>
              <a:buClr>
                <a:schemeClr val="bg1"/>
              </a:buClr>
              <a:buSzPct val="25000"/>
              <a:buFont typeface="Verdana" pitchFamily="34" charset="0"/>
              <a:buNone/>
              <a:defRPr lang="en-US" sz="1600" b="0" kern="1200" noProof="0" dirty="0" smtClean="0">
                <a:solidFill>
                  <a:schemeClr val="bg1"/>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Point 6</a:t>
            </a:r>
          </a:p>
        </p:txBody>
      </p:sp>
      <p:sp>
        <p:nvSpPr>
          <p:cNvPr id="54" name="Espace réservé du texte 2">
            <a:extLst>
              <a:ext uri="{FF2B5EF4-FFF2-40B4-BE49-F238E27FC236}">
                <a16:creationId xmlns:a16="http://schemas.microsoft.com/office/drawing/2014/main" id="{2AB2502A-D4E7-4C42-9E69-C0C36E5894C8}"/>
              </a:ext>
            </a:extLst>
          </p:cNvPr>
          <p:cNvSpPr>
            <a:spLocks noGrp="1"/>
          </p:cNvSpPr>
          <p:nvPr>
            <p:ph type="body" sz="quarter" idx="33" hasCustomPrompt="1"/>
          </p:nvPr>
        </p:nvSpPr>
        <p:spPr>
          <a:xfrm>
            <a:off x="8555661" y="5685189"/>
            <a:ext cx="2906026" cy="227211"/>
          </a:xfrm>
          <a:prstGeom prst="rect">
            <a:avLst/>
          </a:prstGeom>
        </p:spPr>
        <p:txBody>
          <a:bodyPr anchor="b"/>
          <a:lstStyle>
            <a:lvl1pPr>
              <a:defRPr lang="fr-FR" sz="1200" b="0" kern="1200" spc="300" noProof="0" dirty="0" smtClean="0">
                <a:solidFill>
                  <a:schemeClr val="bg1"/>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AGENDA</a:t>
            </a:r>
          </a:p>
        </p:txBody>
      </p:sp>
      <p:sp>
        <p:nvSpPr>
          <p:cNvPr id="55" name="Espace réservé du texte 2">
            <a:extLst>
              <a:ext uri="{FF2B5EF4-FFF2-40B4-BE49-F238E27FC236}">
                <a16:creationId xmlns:a16="http://schemas.microsoft.com/office/drawing/2014/main" id="{1097024D-0297-4C95-9DDB-EBF16A70FC18}"/>
              </a:ext>
            </a:extLst>
          </p:cNvPr>
          <p:cNvSpPr>
            <a:spLocks noGrp="1"/>
          </p:cNvSpPr>
          <p:nvPr>
            <p:ph type="body" sz="quarter" idx="34" hasCustomPrompt="1"/>
          </p:nvPr>
        </p:nvSpPr>
        <p:spPr>
          <a:xfrm>
            <a:off x="8556772" y="6003813"/>
            <a:ext cx="2906026" cy="227211"/>
          </a:xfrm>
          <a:prstGeom prst="rect">
            <a:avLst/>
          </a:prstGeom>
        </p:spPr>
        <p:txBody>
          <a:bodyPr anchor="t"/>
          <a:lstStyle>
            <a:lvl1pPr marL="0" indent="0" algn="l" defTabSz="457189" rtl="0" eaLnBrk="1" latinLnBrk="0" hangingPunct="1">
              <a:lnSpc>
                <a:spcPct val="100000"/>
              </a:lnSpc>
              <a:spcBef>
                <a:spcPts val="600"/>
              </a:spcBef>
              <a:spcAft>
                <a:spcPts val="0"/>
              </a:spcAft>
              <a:buClr>
                <a:schemeClr val="bg1"/>
              </a:buClr>
              <a:buSzPct val="25000"/>
              <a:buFont typeface="Verdana" pitchFamily="34" charset="0"/>
              <a:buNone/>
              <a:defRPr lang="en-US" sz="1600" b="0" kern="1200" noProof="0" dirty="0" smtClean="0">
                <a:solidFill>
                  <a:schemeClr val="bg1"/>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Point 12</a:t>
            </a:r>
          </a:p>
        </p:txBody>
      </p:sp>
    </p:spTree>
    <p:extLst>
      <p:ext uri="{BB962C8B-B14F-4D97-AF65-F5344CB8AC3E}">
        <p14:creationId xmlns:p14="http://schemas.microsoft.com/office/powerpoint/2010/main" val="3571025551"/>
      </p:ext>
    </p:extLst>
  </p:cSld>
  <p:clrMapOvr>
    <a:masterClrMapping/>
  </p:clrMapOvr>
  <p:extLst>
    <p:ext uri="{DCECCB84-F9BA-43D5-87BE-67443E8EF086}">
      <p15:sldGuideLst xmlns:p15="http://schemas.microsoft.com/office/powerpoint/2012/main">
        <p15:guide id="1" orient="horz" pos="102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able of content White">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FD146801-EDBD-4340-A2DE-A6A99276FC81}"/>
              </a:ext>
            </a:extLst>
          </p:cNvPr>
          <p:cNvGraphicFramePr>
            <a:graphicFrameLocks noChangeAspect="1"/>
          </p:cNvGraphicFramePr>
          <p:nvPr userDrawn="1">
            <p:custDataLst>
              <p:tags r:id="rId1"/>
            </p:custDataLst>
            <p:extLst>
              <p:ext uri="{D42A27DB-BD31-4B8C-83A1-F6EECF244321}">
                <p14:modId xmlns:p14="http://schemas.microsoft.com/office/powerpoint/2010/main" val="9347556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622" imgH="623" progId="TCLayout.ActiveDocument.1">
                  <p:embed/>
                </p:oleObj>
              </mc:Choice>
              <mc:Fallback>
                <p:oleObj name="think-cell Folie" r:id="rId3" imgW="622" imgH="623" progId="TCLayout.ActiveDocument.1">
                  <p:embed/>
                  <p:pic>
                    <p:nvPicPr>
                      <p:cNvPr id="2" name="Objekt 1" hidden="1">
                        <a:extLst>
                          <a:ext uri="{FF2B5EF4-FFF2-40B4-BE49-F238E27FC236}">
                            <a16:creationId xmlns:a16="http://schemas.microsoft.com/office/drawing/2014/main" id="{FD146801-EDBD-4340-A2DE-A6A99276FC8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Rectangle 11">
            <a:extLst>
              <a:ext uri="{FF2B5EF4-FFF2-40B4-BE49-F238E27FC236}">
                <a16:creationId xmlns:a16="http://schemas.microsoft.com/office/drawing/2014/main" id="{8A84B023-9855-45DC-B913-517B6446B410}"/>
              </a:ext>
            </a:extLst>
          </p:cNvPr>
          <p:cNvSpPr/>
          <p:nvPr userDrawn="1"/>
        </p:nvSpPr>
        <p:spPr>
          <a:xfrm>
            <a:off x="4760536" y="0"/>
            <a:ext cx="7431463" cy="685800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400"/>
            <a:endParaRPr lang="en-US" sz="1800" noProof="0"/>
          </a:p>
        </p:txBody>
      </p:sp>
      <p:sp>
        <p:nvSpPr>
          <p:cNvPr id="3" name="Espace réservé du texte 2">
            <a:extLst>
              <a:ext uri="{FF2B5EF4-FFF2-40B4-BE49-F238E27FC236}">
                <a16:creationId xmlns:a16="http://schemas.microsoft.com/office/drawing/2014/main" id="{9FDF91A1-0D1F-47A1-B707-87F7766A7D65}"/>
              </a:ext>
            </a:extLst>
          </p:cNvPr>
          <p:cNvSpPr>
            <a:spLocks noGrp="1"/>
          </p:cNvSpPr>
          <p:nvPr>
            <p:ph type="body" sz="quarter" idx="10" hasCustomPrompt="1"/>
          </p:nvPr>
        </p:nvSpPr>
        <p:spPr>
          <a:xfrm>
            <a:off x="5257068" y="1603697"/>
            <a:ext cx="2906026" cy="227211"/>
          </a:xfrm>
          <a:prstGeom prst="rect">
            <a:avLst/>
          </a:prstGeom>
        </p:spPr>
        <p:txBody>
          <a:bodyPr anchor="b"/>
          <a:lstStyle>
            <a:lvl1pPr>
              <a:defRPr lang="fr-FR" sz="1200" b="0" kern="1200" spc="300" noProof="0" dirty="0" smtClean="0">
                <a:solidFill>
                  <a:schemeClr val="accent2"/>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AGENDA</a:t>
            </a:r>
          </a:p>
        </p:txBody>
      </p:sp>
      <p:sp>
        <p:nvSpPr>
          <p:cNvPr id="17" name="Espace réservé du texte 2">
            <a:extLst>
              <a:ext uri="{FF2B5EF4-FFF2-40B4-BE49-F238E27FC236}">
                <a16:creationId xmlns:a16="http://schemas.microsoft.com/office/drawing/2014/main" id="{30D64EEC-C3B5-4A23-92EA-CF93356DC2F2}"/>
              </a:ext>
            </a:extLst>
          </p:cNvPr>
          <p:cNvSpPr>
            <a:spLocks noGrp="1"/>
          </p:cNvSpPr>
          <p:nvPr>
            <p:ph type="body" sz="quarter" idx="11" hasCustomPrompt="1"/>
          </p:nvPr>
        </p:nvSpPr>
        <p:spPr>
          <a:xfrm>
            <a:off x="5258179" y="1922321"/>
            <a:ext cx="2906026" cy="227211"/>
          </a:xfrm>
          <a:prstGeom prst="rect">
            <a:avLst/>
          </a:prstGeom>
        </p:spPr>
        <p:txBody>
          <a:bodyPr anchor="t"/>
          <a:lstStyle>
            <a:lvl1pPr marL="0" indent="0" algn="l" defTabSz="457189" rtl="0" eaLnBrk="1" latinLnBrk="0" hangingPunct="1">
              <a:lnSpc>
                <a:spcPct val="100000"/>
              </a:lnSpc>
              <a:spcBef>
                <a:spcPts val="600"/>
              </a:spcBef>
              <a:spcAft>
                <a:spcPts val="0"/>
              </a:spcAft>
              <a:buClr>
                <a:schemeClr val="bg1"/>
              </a:buClr>
              <a:buSzPct val="25000"/>
              <a:buFont typeface="Verdana" pitchFamily="34" charset="0"/>
              <a:buNone/>
              <a:defRPr lang="en-US" sz="1600" b="0" kern="1200" noProof="0" dirty="0" smtClean="0">
                <a:solidFill>
                  <a:srgbClr val="000000"/>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Point 2</a:t>
            </a:r>
          </a:p>
        </p:txBody>
      </p:sp>
      <p:sp>
        <p:nvSpPr>
          <p:cNvPr id="18" name="Espace réservé du texte 2">
            <a:extLst>
              <a:ext uri="{FF2B5EF4-FFF2-40B4-BE49-F238E27FC236}">
                <a16:creationId xmlns:a16="http://schemas.microsoft.com/office/drawing/2014/main" id="{B976D4E9-5B84-4CAC-A23E-666C17350BB2}"/>
              </a:ext>
            </a:extLst>
          </p:cNvPr>
          <p:cNvSpPr>
            <a:spLocks noGrp="1"/>
          </p:cNvSpPr>
          <p:nvPr>
            <p:ph type="body" sz="quarter" idx="12" hasCustomPrompt="1"/>
          </p:nvPr>
        </p:nvSpPr>
        <p:spPr>
          <a:xfrm>
            <a:off x="5257068" y="2616151"/>
            <a:ext cx="2906026" cy="227211"/>
          </a:xfrm>
          <a:prstGeom prst="rect">
            <a:avLst/>
          </a:prstGeom>
        </p:spPr>
        <p:txBody>
          <a:bodyPr anchor="b"/>
          <a:lstStyle>
            <a:lvl1pPr>
              <a:defRPr lang="fr-FR" sz="1200" b="0" kern="1200" spc="300" noProof="0" dirty="0" smtClean="0">
                <a:solidFill>
                  <a:schemeClr val="accent2"/>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AGENDA</a:t>
            </a:r>
          </a:p>
        </p:txBody>
      </p:sp>
      <p:sp>
        <p:nvSpPr>
          <p:cNvPr id="19" name="Espace réservé du texte 2">
            <a:extLst>
              <a:ext uri="{FF2B5EF4-FFF2-40B4-BE49-F238E27FC236}">
                <a16:creationId xmlns:a16="http://schemas.microsoft.com/office/drawing/2014/main" id="{C746BFAF-7F4A-4423-BCBC-F47454F74EDD}"/>
              </a:ext>
            </a:extLst>
          </p:cNvPr>
          <p:cNvSpPr>
            <a:spLocks noGrp="1"/>
          </p:cNvSpPr>
          <p:nvPr>
            <p:ph type="body" sz="quarter" idx="13" hasCustomPrompt="1"/>
          </p:nvPr>
        </p:nvSpPr>
        <p:spPr>
          <a:xfrm>
            <a:off x="5258179" y="2934775"/>
            <a:ext cx="2906026" cy="227211"/>
          </a:xfrm>
          <a:prstGeom prst="rect">
            <a:avLst/>
          </a:prstGeom>
        </p:spPr>
        <p:txBody>
          <a:bodyPr anchor="t"/>
          <a:lstStyle>
            <a:lvl1pPr marL="0" indent="0" algn="l" defTabSz="457189" rtl="0" eaLnBrk="1" latinLnBrk="0" hangingPunct="1">
              <a:lnSpc>
                <a:spcPct val="100000"/>
              </a:lnSpc>
              <a:spcBef>
                <a:spcPts val="600"/>
              </a:spcBef>
              <a:spcAft>
                <a:spcPts val="0"/>
              </a:spcAft>
              <a:buClr>
                <a:schemeClr val="bg1"/>
              </a:buClr>
              <a:buSzPct val="25000"/>
              <a:buFont typeface="Verdana" pitchFamily="34" charset="0"/>
              <a:buNone/>
              <a:defRPr lang="en-US" sz="1600" b="0" kern="1200" noProof="0" dirty="0" smtClean="0">
                <a:solidFill>
                  <a:srgbClr val="000000"/>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Point 3</a:t>
            </a:r>
          </a:p>
        </p:txBody>
      </p:sp>
      <p:sp>
        <p:nvSpPr>
          <p:cNvPr id="20" name="Espace réservé du texte 2">
            <a:extLst>
              <a:ext uri="{FF2B5EF4-FFF2-40B4-BE49-F238E27FC236}">
                <a16:creationId xmlns:a16="http://schemas.microsoft.com/office/drawing/2014/main" id="{D856B166-5A14-4258-92D7-56DA21CC3CE1}"/>
              </a:ext>
            </a:extLst>
          </p:cNvPr>
          <p:cNvSpPr>
            <a:spLocks noGrp="1"/>
          </p:cNvSpPr>
          <p:nvPr>
            <p:ph type="body" sz="quarter" idx="14" hasCustomPrompt="1"/>
          </p:nvPr>
        </p:nvSpPr>
        <p:spPr>
          <a:xfrm>
            <a:off x="5258179" y="3640209"/>
            <a:ext cx="2906026" cy="227211"/>
          </a:xfrm>
          <a:prstGeom prst="rect">
            <a:avLst/>
          </a:prstGeom>
        </p:spPr>
        <p:txBody>
          <a:bodyPr anchor="b"/>
          <a:lstStyle>
            <a:lvl1pPr>
              <a:defRPr lang="fr-FR" sz="1200" b="0" kern="1200" spc="300" noProof="0" dirty="0" smtClean="0">
                <a:solidFill>
                  <a:schemeClr val="accent2"/>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AGENDA</a:t>
            </a:r>
          </a:p>
        </p:txBody>
      </p:sp>
      <p:sp>
        <p:nvSpPr>
          <p:cNvPr id="21" name="Espace réservé du texte 2">
            <a:extLst>
              <a:ext uri="{FF2B5EF4-FFF2-40B4-BE49-F238E27FC236}">
                <a16:creationId xmlns:a16="http://schemas.microsoft.com/office/drawing/2014/main" id="{522A815E-7753-4117-A2E1-C138F3C534DC}"/>
              </a:ext>
            </a:extLst>
          </p:cNvPr>
          <p:cNvSpPr>
            <a:spLocks noGrp="1"/>
          </p:cNvSpPr>
          <p:nvPr>
            <p:ph type="body" sz="quarter" idx="15" hasCustomPrompt="1"/>
          </p:nvPr>
        </p:nvSpPr>
        <p:spPr>
          <a:xfrm>
            <a:off x="5259290" y="3958833"/>
            <a:ext cx="2906026" cy="227211"/>
          </a:xfrm>
          <a:prstGeom prst="rect">
            <a:avLst/>
          </a:prstGeom>
        </p:spPr>
        <p:txBody>
          <a:bodyPr anchor="t"/>
          <a:lstStyle>
            <a:lvl1pPr marL="0" indent="0" algn="l" defTabSz="457189" rtl="0" eaLnBrk="1" latinLnBrk="0" hangingPunct="1">
              <a:lnSpc>
                <a:spcPct val="100000"/>
              </a:lnSpc>
              <a:spcBef>
                <a:spcPts val="600"/>
              </a:spcBef>
              <a:spcAft>
                <a:spcPts val="0"/>
              </a:spcAft>
              <a:buClr>
                <a:schemeClr val="bg1"/>
              </a:buClr>
              <a:buSzPct val="25000"/>
              <a:buFont typeface="Verdana" pitchFamily="34" charset="0"/>
              <a:buNone/>
              <a:defRPr lang="en-US" sz="1600" b="0" kern="1200" noProof="0" dirty="0" smtClean="0">
                <a:solidFill>
                  <a:srgbClr val="000000"/>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Point 4</a:t>
            </a:r>
          </a:p>
        </p:txBody>
      </p:sp>
      <p:sp>
        <p:nvSpPr>
          <p:cNvPr id="22" name="Espace réservé du texte 2">
            <a:extLst>
              <a:ext uri="{FF2B5EF4-FFF2-40B4-BE49-F238E27FC236}">
                <a16:creationId xmlns:a16="http://schemas.microsoft.com/office/drawing/2014/main" id="{C83D0C14-CF19-4C55-BD77-AAB047DEE2B2}"/>
              </a:ext>
            </a:extLst>
          </p:cNvPr>
          <p:cNvSpPr>
            <a:spLocks noGrp="1"/>
          </p:cNvSpPr>
          <p:nvPr>
            <p:ph type="body" sz="quarter" idx="16" hasCustomPrompt="1"/>
          </p:nvPr>
        </p:nvSpPr>
        <p:spPr>
          <a:xfrm>
            <a:off x="5257068" y="4662699"/>
            <a:ext cx="2906026" cy="227211"/>
          </a:xfrm>
          <a:prstGeom prst="rect">
            <a:avLst/>
          </a:prstGeom>
        </p:spPr>
        <p:txBody>
          <a:bodyPr anchor="b"/>
          <a:lstStyle>
            <a:lvl1pPr>
              <a:defRPr lang="fr-FR" sz="1200" b="0" kern="1200" spc="300" noProof="0" dirty="0" smtClean="0">
                <a:solidFill>
                  <a:schemeClr val="accent2"/>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AGENDA</a:t>
            </a:r>
          </a:p>
        </p:txBody>
      </p:sp>
      <p:sp>
        <p:nvSpPr>
          <p:cNvPr id="23" name="Espace réservé du texte 2">
            <a:extLst>
              <a:ext uri="{FF2B5EF4-FFF2-40B4-BE49-F238E27FC236}">
                <a16:creationId xmlns:a16="http://schemas.microsoft.com/office/drawing/2014/main" id="{F1235FAD-F3DC-4474-A100-B015E0B3A8B6}"/>
              </a:ext>
            </a:extLst>
          </p:cNvPr>
          <p:cNvSpPr>
            <a:spLocks noGrp="1"/>
          </p:cNvSpPr>
          <p:nvPr>
            <p:ph type="body" sz="quarter" idx="17" hasCustomPrompt="1"/>
          </p:nvPr>
        </p:nvSpPr>
        <p:spPr>
          <a:xfrm>
            <a:off x="5258179" y="4981323"/>
            <a:ext cx="2906026" cy="227211"/>
          </a:xfrm>
          <a:prstGeom prst="rect">
            <a:avLst/>
          </a:prstGeom>
        </p:spPr>
        <p:txBody>
          <a:bodyPr anchor="t"/>
          <a:lstStyle>
            <a:lvl1pPr marL="0" indent="0" algn="l" defTabSz="457189" rtl="0" eaLnBrk="1" latinLnBrk="0" hangingPunct="1">
              <a:lnSpc>
                <a:spcPct val="100000"/>
              </a:lnSpc>
              <a:spcBef>
                <a:spcPts val="600"/>
              </a:spcBef>
              <a:spcAft>
                <a:spcPts val="0"/>
              </a:spcAft>
              <a:buClr>
                <a:schemeClr val="bg1"/>
              </a:buClr>
              <a:buSzPct val="25000"/>
              <a:buFont typeface="Verdana" pitchFamily="34" charset="0"/>
              <a:buNone/>
              <a:defRPr lang="en-US" sz="1600" b="0" kern="1200" noProof="0" dirty="0" smtClean="0">
                <a:solidFill>
                  <a:srgbClr val="000000"/>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Point 5</a:t>
            </a:r>
          </a:p>
        </p:txBody>
      </p:sp>
      <p:cxnSp>
        <p:nvCxnSpPr>
          <p:cNvPr id="13" name="Straight Connector 12">
            <a:extLst>
              <a:ext uri="{FF2B5EF4-FFF2-40B4-BE49-F238E27FC236}">
                <a16:creationId xmlns:a16="http://schemas.microsoft.com/office/drawing/2014/main" id="{460D01E0-B224-4F73-9B5C-D11993C1F637}"/>
              </a:ext>
            </a:extLst>
          </p:cNvPr>
          <p:cNvCxnSpPr>
            <a:cxnSpLocks/>
          </p:cNvCxnSpPr>
          <p:nvPr userDrawn="1"/>
        </p:nvCxnSpPr>
        <p:spPr>
          <a:xfrm>
            <a:off x="4760536" y="1553304"/>
            <a:ext cx="0" cy="3751393"/>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5" name="Text Placeholder 4">
            <a:extLst>
              <a:ext uri="{FF2B5EF4-FFF2-40B4-BE49-F238E27FC236}">
                <a16:creationId xmlns:a16="http://schemas.microsoft.com/office/drawing/2014/main" id="{F3EC6491-C829-4D5B-88B1-32AC495A729C}"/>
              </a:ext>
            </a:extLst>
          </p:cNvPr>
          <p:cNvSpPr>
            <a:spLocks noGrp="1"/>
          </p:cNvSpPr>
          <p:nvPr>
            <p:ph type="body" sz="quarter" idx="18" hasCustomPrompt="1"/>
          </p:nvPr>
        </p:nvSpPr>
        <p:spPr>
          <a:xfrm>
            <a:off x="623888" y="3040133"/>
            <a:ext cx="3381375" cy="777734"/>
          </a:xfrm>
        </p:spPr>
        <p:txBody>
          <a:bodyPr anchor="ctr" anchorCtr="0"/>
          <a:lstStyle>
            <a:lvl1pPr marL="0" indent="0" algn="l" defTabSz="457200" rtl="0" eaLnBrk="1" latinLnBrk="0" hangingPunct="1">
              <a:lnSpc>
                <a:spcPct val="100000"/>
              </a:lnSpc>
              <a:spcBef>
                <a:spcPts val="0"/>
              </a:spcBef>
              <a:spcAft>
                <a:spcPts val="0"/>
              </a:spcAft>
              <a:buClr>
                <a:schemeClr val="bg1"/>
              </a:buClr>
              <a:buSzPct val="25000"/>
              <a:buFontTx/>
              <a:buNone/>
              <a:defRPr lang="en-US" sz="4400" b="1" kern="1200" noProof="0" dirty="0" smtClean="0">
                <a:solidFill>
                  <a:schemeClr val="tx2"/>
                </a:solidFill>
                <a:latin typeface="+mn-lt"/>
                <a:ea typeface="+mn-ea"/>
                <a:cs typeface="+mn-cs"/>
              </a:defRPr>
            </a:lvl1pPr>
            <a:lvl2pPr marL="0" indent="0">
              <a:buNone/>
              <a:defRPr/>
            </a:lvl2pPr>
          </a:lstStyle>
          <a:p>
            <a:pPr lvl="0"/>
            <a:r>
              <a:rPr lang="en-US" noProof="0"/>
              <a:t>Content</a:t>
            </a:r>
          </a:p>
        </p:txBody>
      </p:sp>
      <p:sp>
        <p:nvSpPr>
          <p:cNvPr id="14" name="Espace réservé du texte 2">
            <a:extLst>
              <a:ext uri="{FF2B5EF4-FFF2-40B4-BE49-F238E27FC236}">
                <a16:creationId xmlns:a16="http://schemas.microsoft.com/office/drawing/2014/main" id="{565C5F44-FA63-4060-8466-0902663DBA6B}"/>
              </a:ext>
            </a:extLst>
          </p:cNvPr>
          <p:cNvSpPr>
            <a:spLocks noGrp="1"/>
          </p:cNvSpPr>
          <p:nvPr>
            <p:ph type="body" sz="quarter" idx="19" hasCustomPrompt="1"/>
          </p:nvPr>
        </p:nvSpPr>
        <p:spPr>
          <a:xfrm>
            <a:off x="8558994" y="1603697"/>
            <a:ext cx="2906026" cy="227211"/>
          </a:xfrm>
          <a:prstGeom prst="rect">
            <a:avLst/>
          </a:prstGeom>
        </p:spPr>
        <p:txBody>
          <a:bodyPr anchor="b"/>
          <a:lstStyle>
            <a:lvl1pPr>
              <a:defRPr lang="fr-FR" sz="1200" b="0" kern="1200" spc="300" noProof="0" dirty="0" smtClean="0">
                <a:solidFill>
                  <a:schemeClr val="accent2"/>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AGENDA</a:t>
            </a:r>
          </a:p>
        </p:txBody>
      </p:sp>
      <p:sp>
        <p:nvSpPr>
          <p:cNvPr id="15" name="Espace réservé du texte 2">
            <a:extLst>
              <a:ext uri="{FF2B5EF4-FFF2-40B4-BE49-F238E27FC236}">
                <a16:creationId xmlns:a16="http://schemas.microsoft.com/office/drawing/2014/main" id="{68F8662E-04D2-41C5-8413-080CA7C8E5DF}"/>
              </a:ext>
            </a:extLst>
          </p:cNvPr>
          <p:cNvSpPr>
            <a:spLocks noGrp="1"/>
          </p:cNvSpPr>
          <p:nvPr>
            <p:ph type="body" sz="quarter" idx="20" hasCustomPrompt="1"/>
          </p:nvPr>
        </p:nvSpPr>
        <p:spPr>
          <a:xfrm>
            <a:off x="8560105" y="1922321"/>
            <a:ext cx="2906026" cy="227211"/>
          </a:xfrm>
          <a:prstGeom prst="rect">
            <a:avLst/>
          </a:prstGeom>
        </p:spPr>
        <p:txBody>
          <a:bodyPr anchor="t"/>
          <a:lstStyle>
            <a:lvl1pPr marL="0" indent="0" algn="l" defTabSz="457189" rtl="0" eaLnBrk="1" latinLnBrk="0" hangingPunct="1">
              <a:lnSpc>
                <a:spcPct val="100000"/>
              </a:lnSpc>
              <a:spcBef>
                <a:spcPts val="600"/>
              </a:spcBef>
              <a:spcAft>
                <a:spcPts val="0"/>
              </a:spcAft>
              <a:buClr>
                <a:schemeClr val="bg1"/>
              </a:buClr>
              <a:buSzPct val="25000"/>
              <a:buFont typeface="Verdana" pitchFamily="34" charset="0"/>
              <a:buNone/>
              <a:defRPr lang="en-US" sz="1600" b="0" kern="1200" noProof="0" dirty="0" smtClean="0">
                <a:solidFill>
                  <a:srgbClr val="000000"/>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Point 8</a:t>
            </a:r>
          </a:p>
        </p:txBody>
      </p:sp>
      <p:sp>
        <p:nvSpPr>
          <p:cNvPr id="16" name="Espace réservé du texte 2">
            <a:extLst>
              <a:ext uri="{FF2B5EF4-FFF2-40B4-BE49-F238E27FC236}">
                <a16:creationId xmlns:a16="http://schemas.microsoft.com/office/drawing/2014/main" id="{A0F543F9-F103-4107-9B00-1CB4B73678DB}"/>
              </a:ext>
            </a:extLst>
          </p:cNvPr>
          <p:cNvSpPr>
            <a:spLocks noGrp="1"/>
          </p:cNvSpPr>
          <p:nvPr>
            <p:ph type="body" sz="quarter" idx="21" hasCustomPrompt="1"/>
          </p:nvPr>
        </p:nvSpPr>
        <p:spPr>
          <a:xfrm>
            <a:off x="8560105" y="2616151"/>
            <a:ext cx="2906026" cy="227211"/>
          </a:xfrm>
          <a:prstGeom prst="rect">
            <a:avLst/>
          </a:prstGeom>
        </p:spPr>
        <p:txBody>
          <a:bodyPr anchor="b"/>
          <a:lstStyle>
            <a:lvl1pPr>
              <a:defRPr lang="fr-FR" sz="1200" b="0" kern="1200" spc="300" noProof="0" dirty="0" smtClean="0">
                <a:solidFill>
                  <a:schemeClr val="accent2"/>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AGENDA</a:t>
            </a:r>
          </a:p>
        </p:txBody>
      </p:sp>
      <p:sp>
        <p:nvSpPr>
          <p:cNvPr id="24" name="Espace réservé du texte 2">
            <a:extLst>
              <a:ext uri="{FF2B5EF4-FFF2-40B4-BE49-F238E27FC236}">
                <a16:creationId xmlns:a16="http://schemas.microsoft.com/office/drawing/2014/main" id="{7B046D83-497A-4322-A5E0-B77DB7C04936}"/>
              </a:ext>
            </a:extLst>
          </p:cNvPr>
          <p:cNvSpPr>
            <a:spLocks noGrp="1"/>
          </p:cNvSpPr>
          <p:nvPr>
            <p:ph type="body" sz="quarter" idx="22" hasCustomPrompt="1"/>
          </p:nvPr>
        </p:nvSpPr>
        <p:spPr>
          <a:xfrm>
            <a:off x="8561216" y="2934775"/>
            <a:ext cx="2906026" cy="227211"/>
          </a:xfrm>
          <a:prstGeom prst="rect">
            <a:avLst/>
          </a:prstGeom>
        </p:spPr>
        <p:txBody>
          <a:bodyPr anchor="t"/>
          <a:lstStyle>
            <a:lvl1pPr marL="0" indent="0" algn="l" defTabSz="457189" rtl="0" eaLnBrk="1" latinLnBrk="0" hangingPunct="1">
              <a:lnSpc>
                <a:spcPct val="100000"/>
              </a:lnSpc>
              <a:spcBef>
                <a:spcPts val="600"/>
              </a:spcBef>
              <a:spcAft>
                <a:spcPts val="0"/>
              </a:spcAft>
              <a:buClr>
                <a:schemeClr val="bg1"/>
              </a:buClr>
              <a:buSzPct val="25000"/>
              <a:buFont typeface="Verdana" pitchFamily="34" charset="0"/>
              <a:buNone/>
              <a:defRPr lang="en-US" sz="1600" b="0" kern="1200" noProof="0" dirty="0" smtClean="0">
                <a:solidFill>
                  <a:srgbClr val="000000"/>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Point 9</a:t>
            </a:r>
          </a:p>
        </p:txBody>
      </p:sp>
      <p:sp>
        <p:nvSpPr>
          <p:cNvPr id="25" name="Espace réservé du texte 2">
            <a:extLst>
              <a:ext uri="{FF2B5EF4-FFF2-40B4-BE49-F238E27FC236}">
                <a16:creationId xmlns:a16="http://schemas.microsoft.com/office/drawing/2014/main" id="{8561A5F7-1D44-472F-A9CC-539B38AA3D71}"/>
              </a:ext>
            </a:extLst>
          </p:cNvPr>
          <p:cNvSpPr>
            <a:spLocks noGrp="1"/>
          </p:cNvSpPr>
          <p:nvPr>
            <p:ph type="body" sz="quarter" idx="23" hasCustomPrompt="1"/>
          </p:nvPr>
        </p:nvSpPr>
        <p:spPr>
          <a:xfrm>
            <a:off x="8558994" y="3640209"/>
            <a:ext cx="2906026" cy="227211"/>
          </a:xfrm>
          <a:prstGeom prst="rect">
            <a:avLst/>
          </a:prstGeom>
        </p:spPr>
        <p:txBody>
          <a:bodyPr anchor="b"/>
          <a:lstStyle>
            <a:lvl1pPr>
              <a:defRPr lang="fr-FR" sz="1200" b="0" kern="1200" spc="300" noProof="0" dirty="0" smtClean="0">
                <a:solidFill>
                  <a:schemeClr val="accent2"/>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AGENDA</a:t>
            </a:r>
          </a:p>
        </p:txBody>
      </p:sp>
      <p:sp>
        <p:nvSpPr>
          <p:cNvPr id="26" name="Espace réservé du texte 2">
            <a:extLst>
              <a:ext uri="{FF2B5EF4-FFF2-40B4-BE49-F238E27FC236}">
                <a16:creationId xmlns:a16="http://schemas.microsoft.com/office/drawing/2014/main" id="{8834BFAA-4D6A-48B0-820D-CF9E3D410885}"/>
              </a:ext>
            </a:extLst>
          </p:cNvPr>
          <p:cNvSpPr>
            <a:spLocks noGrp="1"/>
          </p:cNvSpPr>
          <p:nvPr>
            <p:ph type="body" sz="quarter" idx="24" hasCustomPrompt="1"/>
          </p:nvPr>
        </p:nvSpPr>
        <p:spPr>
          <a:xfrm>
            <a:off x="8560105" y="3958833"/>
            <a:ext cx="2906026" cy="227211"/>
          </a:xfrm>
          <a:prstGeom prst="rect">
            <a:avLst/>
          </a:prstGeom>
        </p:spPr>
        <p:txBody>
          <a:bodyPr anchor="t"/>
          <a:lstStyle>
            <a:lvl1pPr marL="0" indent="0" algn="l" defTabSz="457189" rtl="0" eaLnBrk="1" latinLnBrk="0" hangingPunct="1">
              <a:lnSpc>
                <a:spcPct val="100000"/>
              </a:lnSpc>
              <a:spcBef>
                <a:spcPts val="600"/>
              </a:spcBef>
              <a:spcAft>
                <a:spcPts val="0"/>
              </a:spcAft>
              <a:buClr>
                <a:schemeClr val="bg1"/>
              </a:buClr>
              <a:buSzPct val="25000"/>
              <a:buFont typeface="Verdana" pitchFamily="34" charset="0"/>
              <a:buNone/>
              <a:defRPr lang="en-US" sz="1600" b="0" kern="1200" noProof="0" dirty="0" smtClean="0">
                <a:solidFill>
                  <a:srgbClr val="000000"/>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Point 10</a:t>
            </a:r>
          </a:p>
        </p:txBody>
      </p:sp>
      <p:sp>
        <p:nvSpPr>
          <p:cNvPr id="27" name="Espace réservé du texte 2">
            <a:extLst>
              <a:ext uri="{FF2B5EF4-FFF2-40B4-BE49-F238E27FC236}">
                <a16:creationId xmlns:a16="http://schemas.microsoft.com/office/drawing/2014/main" id="{A3614C72-B3FE-4BBC-9BB6-45225638E55D}"/>
              </a:ext>
            </a:extLst>
          </p:cNvPr>
          <p:cNvSpPr>
            <a:spLocks noGrp="1"/>
          </p:cNvSpPr>
          <p:nvPr>
            <p:ph type="body" sz="quarter" idx="25" hasCustomPrompt="1"/>
          </p:nvPr>
        </p:nvSpPr>
        <p:spPr>
          <a:xfrm>
            <a:off x="8558994" y="4662699"/>
            <a:ext cx="2906026" cy="227211"/>
          </a:xfrm>
          <a:prstGeom prst="rect">
            <a:avLst/>
          </a:prstGeom>
        </p:spPr>
        <p:txBody>
          <a:bodyPr anchor="b"/>
          <a:lstStyle>
            <a:lvl1pPr>
              <a:defRPr lang="fr-FR" sz="1200" b="0" kern="1200" spc="300" noProof="0" dirty="0" smtClean="0">
                <a:solidFill>
                  <a:schemeClr val="accent2"/>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AGENDA</a:t>
            </a:r>
          </a:p>
        </p:txBody>
      </p:sp>
      <p:sp>
        <p:nvSpPr>
          <p:cNvPr id="28" name="Espace réservé du texte 2">
            <a:extLst>
              <a:ext uri="{FF2B5EF4-FFF2-40B4-BE49-F238E27FC236}">
                <a16:creationId xmlns:a16="http://schemas.microsoft.com/office/drawing/2014/main" id="{24B4D0E6-451D-491B-87ED-1C7267B05162}"/>
              </a:ext>
            </a:extLst>
          </p:cNvPr>
          <p:cNvSpPr>
            <a:spLocks noGrp="1"/>
          </p:cNvSpPr>
          <p:nvPr>
            <p:ph type="body" sz="quarter" idx="26" hasCustomPrompt="1"/>
          </p:nvPr>
        </p:nvSpPr>
        <p:spPr>
          <a:xfrm>
            <a:off x="8560105" y="4981323"/>
            <a:ext cx="2906026" cy="227211"/>
          </a:xfrm>
          <a:prstGeom prst="rect">
            <a:avLst/>
          </a:prstGeom>
        </p:spPr>
        <p:txBody>
          <a:bodyPr anchor="t"/>
          <a:lstStyle>
            <a:lvl1pPr marL="0" indent="0" algn="l" defTabSz="457189" rtl="0" eaLnBrk="1" latinLnBrk="0" hangingPunct="1">
              <a:lnSpc>
                <a:spcPct val="100000"/>
              </a:lnSpc>
              <a:spcBef>
                <a:spcPts val="600"/>
              </a:spcBef>
              <a:spcAft>
                <a:spcPts val="0"/>
              </a:spcAft>
              <a:buClr>
                <a:schemeClr val="bg1"/>
              </a:buClr>
              <a:buSzPct val="25000"/>
              <a:buFont typeface="Verdana" pitchFamily="34" charset="0"/>
              <a:buNone/>
              <a:defRPr lang="en-US" sz="1600" b="0" kern="1200" noProof="0" dirty="0" smtClean="0">
                <a:solidFill>
                  <a:srgbClr val="000000"/>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Point 11</a:t>
            </a:r>
          </a:p>
        </p:txBody>
      </p:sp>
      <p:pic>
        <p:nvPicPr>
          <p:cNvPr id="29" name="Graphic 22">
            <a:extLst>
              <a:ext uri="{FF2B5EF4-FFF2-40B4-BE49-F238E27FC236}">
                <a16:creationId xmlns:a16="http://schemas.microsoft.com/office/drawing/2014/main" id="{9498E08C-AD5C-4695-A985-4D3952C32D1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91073" y="6420979"/>
            <a:ext cx="1377040" cy="220391"/>
          </a:xfrm>
          <a:prstGeom prst="rect">
            <a:avLst/>
          </a:prstGeom>
        </p:spPr>
      </p:pic>
      <p:sp>
        <p:nvSpPr>
          <p:cNvPr id="30" name="Espace réservé du texte 2">
            <a:extLst>
              <a:ext uri="{FF2B5EF4-FFF2-40B4-BE49-F238E27FC236}">
                <a16:creationId xmlns:a16="http://schemas.microsoft.com/office/drawing/2014/main" id="{21AEA5D2-F5FD-41AE-9AA7-99576BE407D0}"/>
              </a:ext>
            </a:extLst>
          </p:cNvPr>
          <p:cNvSpPr>
            <a:spLocks noGrp="1"/>
          </p:cNvSpPr>
          <p:nvPr>
            <p:ph type="body" sz="quarter" idx="27" hasCustomPrompt="1"/>
          </p:nvPr>
        </p:nvSpPr>
        <p:spPr>
          <a:xfrm>
            <a:off x="5255957" y="579639"/>
            <a:ext cx="2906026" cy="227211"/>
          </a:xfrm>
          <a:prstGeom prst="rect">
            <a:avLst/>
          </a:prstGeom>
        </p:spPr>
        <p:txBody>
          <a:bodyPr anchor="b"/>
          <a:lstStyle>
            <a:lvl1pPr>
              <a:defRPr lang="fr-FR" sz="1200" b="0" kern="1200" spc="300" noProof="0" dirty="0" smtClean="0">
                <a:solidFill>
                  <a:schemeClr val="accent2"/>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AGENDA</a:t>
            </a:r>
          </a:p>
        </p:txBody>
      </p:sp>
      <p:sp>
        <p:nvSpPr>
          <p:cNvPr id="31" name="Espace réservé du texte 2">
            <a:extLst>
              <a:ext uri="{FF2B5EF4-FFF2-40B4-BE49-F238E27FC236}">
                <a16:creationId xmlns:a16="http://schemas.microsoft.com/office/drawing/2014/main" id="{B6DAF777-699E-4965-9AFF-E931BE4C20C2}"/>
              </a:ext>
            </a:extLst>
          </p:cNvPr>
          <p:cNvSpPr>
            <a:spLocks noGrp="1"/>
          </p:cNvSpPr>
          <p:nvPr>
            <p:ph type="body" sz="quarter" idx="28" hasCustomPrompt="1"/>
          </p:nvPr>
        </p:nvSpPr>
        <p:spPr>
          <a:xfrm>
            <a:off x="5257068" y="898263"/>
            <a:ext cx="2906026" cy="227211"/>
          </a:xfrm>
          <a:prstGeom prst="rect">
            <a:avLst/>
          </a:prstGeom>
        </p:spPr>
        <p:txBody>
          <a:bodyPr anchor="t"/>
          <a:lstStyle>
            <a:lvl1pPr marL="0" indent="0" algn="l" defTabSz="457189" rtl="0" eaLnBrk="1" latinLnBrk="0" hangingPunct="1">
              <a:lnSpc>
                <a:spcPct val="100000"/>
              </a:lnSpc>
              <a:spcBef>
                <a:spcPts val="600"/>
              </a:spcBef>
              <a:spcAft>
                <a:spcPts val="0"/>
              </a:spcAft>
              <a:buClr>
                <a:schemeClr val="bg1"/>
              </a:buClr>
              <a:buSzPct val="25000"/>
              <a:buFont typeface="Verdana" pitchFamily="34" charset="0"/>
              <a:buNone/>
              <a:defRPr lang="en-US" sz="1600" b="0" kern="1200" noProof="0" dirty="0" smtClean="0">
                <a:solidFill>
                  <a:srgbClr val="000000"/>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Point 1</a:t>
            </a:r>
          </a:p>
        </p:txBody>
      </p:sp>
      <p:sp>
        <p:nvSpPr>
          <p:cNvPr id="32" name="Espace réservé du texte 2">
            <a:extLst>
              <a:ext uri="{FF2B5EF4-FFF2-40B4-BE49-F238E27FC236}">
                <a16:creationId xmlns:a16="http://schemas.microsoft.com/office/drawing/2014/main" id="{1A30D5EB-CD7B-458A-BB99-B4BA12AC8E5F}"/>
              </a:ext>
            </a:extLst>
          </p:cNvPr>
          <p:cNvSpPr>
            <a:spLocks noGrp="1"/>
          </p:cNvSpPr>
          <p:nvPr>
            <p:ph type="body" sz="quarter" idx="29" hasCustomPrompt="1"/>
          </p:nvPr>
        </p:nvSpPr>
        <p:spPr>
          <a:xfrm>
            <a:off x="8555661" y="579639"/>
            <a:ext cx="2906026" cy="227211"/>
          </a:xfrm>
          <a:prstGeom prst="rect">
            <a:avLst/>
          </a:prstGeom>
        </p:spPr>
        <p:txBody>
          <a:bodyPr anchor="b"/>
          <a:lstStyle>
            <a:lvl1pPr>
              <a:defRPr lang="fr-FR" sz="1200" b="0" kern="1200" spc="300" noProof="0" dirty="0" smtClean="0">
                <a:solidFill>
                  <a:schemeClr val="accent2"/>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AGENDA</a:t>
            </a:r>
          </a:p>
        </p:txBody>
      </p:sp>
      <p:sp>
        <p:nvSpPr>
          <p:cNvPr id="33" name="Espace réservé du texte 2">
            <a:extLst>
              <a:ext uri="{FF2B5EF4-FFF2-40B4-BE49-F238E27FC236}">
                <a16:creationId xmlns:a16="http://schemas.microsoft.com/office/drawing/2014/main" id="{9E3E6653-031D-4222-B2A1-D9809A4A6B76}"/>
              </a:ext>
            </a:extLst>
          </p:cNvPr>
          <p:cNvSpPr>
            <a:spLocks noGrp="1"/>
          </p:cNvSpPr>
          <p:nvPr>
            <p:ph type="body" sz="quarter" idx="30" hasCustomPrompt="1"/>
          </p:nvPr>
        </p:nvSpPr>
        <p:spPr>
          <a:xfrm>
            <a:off x="8556772" y="898263"/>
            <a:ext cx="2906026" cy="227211"/>
          </a:xfrm>
          <a:prstGeom prst="rect">
            <a:avLst/>
          </a:prstGeom>
        </p:spPr>
        <p:txBody>
          <a:bodyPr anchor="t"/>
          <a:lstStyle>
            <a:lvl1pPr marL="0" indent="0" algn="l" defTabSz="457189" rtl="0" eaLnBrk="1" latinLnBrk="0" hangingPunct="1">
              <a:lnSpc>
                <a:spcPct val="100000"/>
              </a:lnSpc>
              <a:spcBef>
                <a:spcPts val="600"/>
              </a:spcBef>
              <a:spcAft>
                <a:spcPts val="0"/>
              </a:spcAft>
              <a:buClr>
                <a:schemeClr val="bg1"/>
              </a:buClr>
              <a:buSzPct val="25000"/>
              <a:buFont typeface="Verdana" pitchFamily="34" charset="0"/>
              <a:buNone/>
              <a:defRPr lang="en-US" sz="1600" b="0" kern="1200" noProof="0" dirty="0" smtClean="0">
                <a:solidFill>
                  <a:srgbClr val="000000"/>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Point 7</a:t>
            </a:r>
          </a:p>
        </p:txBody>
      </p:sp>
      <p:sp>
        <p:nvSpPr>
          <p:cNvPr id="34" name="Espace réservé du texte 2">
            <a:extLst>
              <a:ext uri="{FF2B5EF4-FFF2-40B4-BE49-F238E27FC236}">
                <a16:creationId xmlns:a16="http://schemas.microsoft.com/office/drawing/2014/main" id="{643C7BFB-4DB1-4261-A526-87E937014A95}"/>
              </a:ext>
            </a:extLst>
          </p:cNvPr>
          <p:cNvSpPr>
            <a:spLocks noGrp="1"/>
          </p:cNvSpPr>
          <p:nvPr>
            <p:ph type="body" sz="quarter" idx="31" hasCustomPrompt="1"/>
          </p:nvPr>
        </p:nvSpPr>
        <p:spPr>
          <a:xfrm>
            <a:off x="5255957" y="5685189"/>
            <a:ext cx="2906026" cy="227211"/>
          </a:xfrm>
          <a:prstGeom prst="rect">
            <a:avLst/>
          </a:prstGeom>
        </p:spPr>
        <p:txBody>
          <a:bodyPr anchor="b"/>
          <a:lstStyle>
            <a:lvl1pPr>
              <a:defRPr lang="fr-FR" sz="1200" b="0" kern="1200" spc="300" noProof="0" dirty="0" smtClean="0">
                <a:solidFill>
                  <a:schemeClr val="accent2"/>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AGENDA</a:t>
            </a:r>
          </a:p>
        </p:txBody>
      </p:sp>
      <p:sp>
        <p:nvSpPr>
          <p:cNvPr id="35" name="Espace réservé du texte 2">
            <a:extLst>
              <a:ext uri="{FF2B5EF4-FFF2-40B4-BE49-F238E27FC236}">
                <a16:creationId xmlns:a16="http://schemas.microsoft.com/office/drawing/2014/main" id="{826642DD-CA39-4F5F-83EC-A93C3167242F}"/>
              </a:ext>
            </a:extLst>
          </p:cNvPr>
          <p:cNvSpPr>
            <a:spLocks noGrp="1"/>
          </p:cNvSpPr>
          <p:nvPr>
            <p:ph type="body" sz="quarter" idx="32" hasCustomPrompt="1"/>
          </p:nvPr>
        </p:nvSpPr>
        <p:spPr>
          <a:xfrm>
            <a:off x="5257068" y="6003813"/>
            <a:ext cx="2906026" cy="227211"/>
          </a:xfrm>
          <a:prstGeom prst="rect">
            <a:avLst/>
          </a:prstGeom>
        </p:spPr>
        <p:txBody>
          <a:bodyPr anchor="t"/>
          <a:lstStyle>
            <a:lvl1pPr marL="0" indent="0" algn="l" defTabSz="457189" rtl="0" eaLnBrk="1" latinLnBrk="0" hangingPunct="1">
              <a:lnSpc>
                <a:spcPct val="100000"/>
              </a:lnSpc>
              <a:spcBef>
                <a:spcPts val="600"/>
              </a:spcBef>
              <a:spcAft>
                <a:spcPts val="0"/>
              </a:spcAft>
              <a:buClr>
                <a:schemeClr val="bg1"/>
              </a:buClr>
              <a:buSzPct val="25000"/>
              <a:buFont typeface="Verdana" pitchFamily="34" charset="0"/>
              <a:buNone/>
              <a:defRPr lang="en-US" sz="1600" b="0" kern="1200" noProof="0" dirty="0" smtClean="0">
                <a:solidFill>
                  <a:srgbClr val="000000"/>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Point 6</a:t>
            </a:r>
          </a:p>
        </p:txBody>
      </p:sp>
      <p:sp>
        <p:nvSpPr>
          <p:cNvPr id="36" name="Espace réservé du texte 2">
            <a:extLst>
              <a:ext uri="{FF2B5EF4-FFF2-40B4-BE49-F238E27FC236}">
                <a16:creationId xmlns:a16="http://schemas.microsoft.com/office/drawing/2014/main" id="{EC1558FB-E37D-4BBF-A934-FC4FCB88210C}"/>
              </a:ext>
            </a:extLst>
          </p:cNvPr>
          <p:cNvSpPr>
            <a:spLocks noGrp="1"/>
          </p:cNvSpPr>
          <p:nvPr>
            <p:ph type="body" sz="quarter" idx="33" hasCustomPrompt="1"/>
          </p:nvPr>
        </p:nvSpPr>
        <p:spPr>
          <a:xfrm>
            <a:off x="8555661" y="5685189"/>
            <a:ext cx="2906026" cy="227211"/>
          </a:xfrm>
          <a:prstGeom prst="rect">
            <a:avLst/>
          </a:prstGeom>
        </p:spPr>
        <p:txBody>
          <a:bodyPr anchor="b"/>
          <a:lstStyle>
            <a:lvl1pPr>
              <a:defRPr lang="fr-FR" sz="1200" b="0" kern="1200" spc="300" noProof="0" dirty="0" smtClean="0">
                <a:solidFill>
                  <a:schemeClr val="accent2"/>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AGENDA</a:t>
            </a:r>
          </a:p>
        </p:txBody>
      </p:sp>
      <p:sp>
        <p:nvSpPr>
          <p:cNvPr id="37" name="Espace réservé du texte 2">
            <a:extLst>
              <a:ext uri="{FF2B5EF4-FFF2-40B4-BE49-F238E27FC236}">
                <a16:creationId xmlns:a16="http://schemas.microsoft.com/office/drawing/2014/main" id="{4EF651D9-987F-4FBA-9687-1BE410FD2604}"/>
              </a:ext>
            </a:extLst>
          </p:cNvPr>
          <p:cNvSpPr>
            <a:spLocks noGrp="1"/>
          </p:cNvSpPr>
          <p:nvPr>
            <p:ph type="body" sz="quarter" idx="34" hasCustomPrompt="1"/>
          </p:nvPr>
        </p:nvSpPr>
        <p:spPr>
          <a:xfrm>
            <a:off x="8556772" y="6003813"/>
            <a:ext cx="2906026" cy="227211"/>
          </a:xfrm>
          <a:prstGeom prst="rect">
            <a:avLst/>
          </a:prstGeom>
        </p:spPr>
        <p:txBody>
          <a:bodyPr anchor="t"/>
          <a:lstStyle>
            <a:lvl1pPr marL="0" indent="0" algn="l" defTabSz="457189" rtl="0" eaLnBrk="1" latinLnBrk="0" hangingPunct="1">
              <a:lnSpc>
                <a:spcPct val="100000"/>
              </a:lnSpc>
              <a:spcBef>
                <a:spcPts val="600"/>
              </a:spcBef>
              <a:spcAft>
                <a:spcPts val="0"/>
              </a:spcAft>
              <a:buClr>
                <a:schemeClr val="bg1"/>
              </a:buClr>
              <a:buSzPct val="25000"/>
              <a:buFont typeface="Verdana" pitchFamily="34" charset="0"/>
              <a:buNone/>
              <a:defRPr lang="en-US" sz="1600" b="0" kern="1200" noProof="0" dirty="0" smtClean="0">
                <a:solidFill>
                  <a:srgbClr val="000000"/>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Point 12</a:t>
            </a:r>
          </a:p>
        </p:txBody>
      </p:sp>
    </p:spTree>
    <p:extLst>
      <p:ext uri="{BB962C8B-B14F-4D97-AF65-F5344CB8AC3E}">
        <p14:creationId xmlns:p14="http://schemas.microsoft.com/office/powerpoint/2010/main" val="133211026"/>
      </p:ext>
    </p:extLst>
  </p:cSld>
  <p:clrMapOvr>
    <a:masterClrMapping/>
  </p:clrMapOvr>
  <p:extLst>
    <p:ext uri="{DCECCB84-F9BA-43D5-87BE-67443E8EF086}">
      <p15:sldGuideLst xmlns:p15="http://schemas.microsoft.com/office/powerpoint/2012/main">
        <p15:guide id="1" orient="horz" pos="102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of content B&amp;W ">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9D3FFCF7-1283-43AC-A2EB-4D67F5466670}"/>
              </a:ext>
            </a:extLst>
          </p:cNvPr>
          <p:cNvGraphicFramePr>
            <a:graphicFrameLocks noChangeAspect="1"/>
          </p:cNvGraphicFramePr>
          <p:nvPr userDrawn="1">
            <p:custDataLst>
              <p:tags r:id="rId1"/>
            </p:custDataLst>
            <p:extLst>
              <p:ext uri="{D42A27DB-BD31-4B8C-83A1-F6EECF244321}">
                <p14:modId xmlns:p14="http://schemas.microsoft.com/office/powerpoint/2010/main" val="26670728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622" imgH="623" progId="TCLayout.ActiveDocument.1">
                  <p:embed/>
                </p:oleObj>
              </mc:Choice>
              <mc:Fallback>
                <p:oleObj name="think-cell Folie" r:id="rId3" imgW="622" imgH="623" progId="TCLayout.ActiveDocument.1">
                  <p:embed/>
                  <p:pic>
                    <p:nvPicPr>
                      <p:cNvPr id="2" name="Objekt 1" hidden="1">
                        <a:extLst>
                          <a:ext uri="{FF2B5EF4-FFF2-40B4-BE49-F238E27FC236}">
                            <a16:creationId xmlns:a16="http://schemas.microsoft.com/office/drawing/2014/main" id="{9D3FFCF7-1283-43AC-A2EB-4D67F546667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30" name="Picture 2">
            <a:extLst>
              <a:ext uri="{FF2B5EF4-FFF2-40B4-BE49-F238E27FC236}">
                <a16:creationId xmlns:a16="http://schemas.microsoft.com/office/drawing/2014/main" id="{34B79FDB-9C8B-4118-B598-85B0C817C070}"/>
              </a:ext>
            </a:extLst>
          </p:cNvPr>
          <p:cNvPicPr>
            <a:picLocks noChangeAspect="1"/>
          </p:cNvPicPr>
          <p:nvPr userDrawn="1"/>
        </p:nvPicPr>
        <p:blipFill rotWithShape="1">
          <a:blip r:embed="rId5" cstate="email">
            <a:grayscl/>
            <a:extLst>
              <a:ext uri="{28A0092B-C50C-407E-A947-70E740481C1C}">
                <a14:useLocalDpi xmlns:a14="http://schemas.microsoft.com/office/drawing/2010/main"/>
              </a:ext>
            </a:extLst>
          </a:blip>
          <a:stretch/>
        </p:blipFill>
        <p:spPr>
          <a:xfrm>
            <a:off x="-2" y="0"/>
            <a:ext cx="12191999" cy="6858000"/>
          </a:xfrm>
          <a:prstGeom prst="rect">
            <a:avLst/>
          </a:prstGeom>
        </p:spPr>
      </p:pic>
      <p:sp>
        <p:nvSpPr>
          <p:cNvPr id="31" name="Rectangle 30">
            <a:extLst>
              <a:ext uri="{FF2B5EF4-FFF2-40B4-BE49-F238E27FC236}">
                <a16:creationId xmlns:a16="http://schemas.microsoft.com/office/drawing/2014/main" id="{2D58BD87-1403-45E8-8D95-4D67F4C97E6A}"/>
              </a:ext>
            </a:extLst>
          </p:cNvPr>
          <p:cNvSpPr/>
          <p:nvPr userDrawn="1"/>
        </p:nvSpPr>
        <p:spPr>
          <a:xfrm>
            <a:off x="0" y="0"/>
            <a:ext cx="12192000" cy="6858000"/>
          </a:xfrm>
          <a:prstGeom prst="rect">
            <a:avLst/>
          </a:prstGeom>
          <a:solidFill>
            <a:sysClr val="windowText" lastClr="000000">
              <a:lumMod val="85000"/>
              <a:lumOff val="15000"/>
              <a:alpha val="54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13" name="Straight Connector 12">
            <a:extLst>
              <a:ext uri="{FF2B5EF4-FFF2-40B4-BE49-F238E27FC236}">
                <a16:creationId xmlns:a16="http://schemas.microsoft.com/office/drawing/2014/main" id="{460D01E0-B224-4F73-9B5C-D11993C1F637}"/>
              </a:ext>
            </a:extLst>
          </p:cNvPr>
          <p:cNvCxnSpPr>
            <a:cxnSpLocks/>
          </p:cNvCxnSpPr>
          <p:nvPr userDrawn="1"/>
        </p:nvCxnSpPr>
        <p:spPr>
          <a:xfrm>
            <a:off x="4760536" y="1553304"/>
            <a:ext cx="0" cy="375139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Text Placeholder 4">
            <a:extLst>
              <a:ext uri="{FF2B5EF4-FFF2-40B4-BE49-F238E27FC236}">
                <a16:creationId xmlns:a16="http://schemas.microsoft.com/office/drawing/2014/main" id="{F3EC6491-C829-4D5B-88B1-32AC495A729C}"/>
              </a:ext>
            </a:extLst>
          </p:cNvPr>
          <p:cNvSpPr>
            <a:spLocks noGrp="1"/>
          </p:cNvSpPr>
          <p:nvPr>
            <p:ph type="body" sz="quarter" idx="18" hasCustomPrompt="1"/>
          </p:nvPr>
        </p:nvSpPr>
        <p:spPr>
          <a:xfrm>
            <a:off x="623888" y="3040133"/>
            <a:ext cx="3381375" cy="777734"/>
          </a:xfrm>
        </p:spPr>
        <p:txBody>
          <a:bodyPr anchor="ctr" anchorCtr="0"/>
          <a:lstStyle>
            <a:lvl1pPr marL="0" indent="0" algn="l" defTabSz="457200" rtl="0" eaLnBrk="1" latinLnBrk="0" hangingPunct="1">
              <a:lnSpc>
                <a:spcPct val="100000"/>
              </a:lnSpc>
              <a:spcBef>
                <a:spcPts val="0"/>
              </a:spcBef>
              <a:spcAft>
                <a:spcPts val="0"/>
              </a:spcAft>
              <a:buClr>
                <a:schemeClr val="bg1"/>
              </a:buClr>
              <a:buSzPct val="25000"/>
              <a:buFontTx/>
              <a:buNone/>
              <a:defRPr lang="en-US" sz="4400" b="1" kern="1200" noProof="0" dirty="0" smtClean="0">
                <a:solidFill>
                  <a:schemeClr val="bg2"/>
                </a:solidFill>
                <a:latin typeface="+mn-lt"/>
                <a:ea typeface="+mn-ea"/>
                <a:cs typeface="+mn-cs"/>
              </a:defRPr>
            </a:lvl1pPr>
            <a:lvl2pPr marL="0" indent="0">
              <a:buNone/>
              <a:defRPr/>
            </a:lvl2pPr>
          </a:lstStyle>
          <a:p>
            <a:pPr lvl="0"/>
            <a:r>
              <a:rPr lang="en-US" noProof="0"/>
              <a:t>Content</a:t>
            </a:r>
          </a:p>
        </p:txBody>
      </p:sp>
      <p:pic>
        <p:nvPicPr>
          <p:cNvPr id="32" name="Graphic 31">
            <a:extLst>
              <a:ext uri="{FF2B5EF4-FFF2-40B4-BE49-F238E27FC236}">
                <a16:creationId xmlns:a16="http://schemas.microsoft.com/office/drawing/2014/main" id="{A2086179-0271-40FD-A7AD-5D02EA5E0CC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91073" y="6420978"/>
            <a:ext cx="1377040" cy="220391"/>
          </a:xfrm>
          <a:prstGeom prst="rect">
            <a:avLst/>
          </a:prstGeom>
        </p:spPr>
      </p:pic>
      <p:sp>
        <p:nvSpPr>
          <p:cNvPr id="29" name="Espace réservé du texte 2">
            <a:extLst>
              <a:ext uri="{FF2B5EF4-FFF2-40B4-BE49-F238E27FC236}">
                <a16:creationId xmlns:a16="http://schemas.microsoft.com/office/drawing/2014/main" id="{36CC8586-7DD9-4990-BA72-C4D47AC1B8E5}"/>
              </a:ext>
            </a:extLst>
          </p:cNvPr>
          <p:cNvSpPr>
            <a:spLocks noGrp="1"/>
          </p:cNvSpPr>
          <p:nvPr>
            <p:ph type="body" sz="quarter" idx="10" hasCustomPrompt="1"/>
          </p:nvPr>
        </p:nvSpPr>
        <p:spPr>
          <a:xfrm>
            <a:off x="5257068" y="1603697"/>
            <a:ext cx="2906026" cy="227211"/>
          </a:xfrm>
          <a:prstGeom prst="rect">
            <a:avLst/>
          </a:prstGeom>
        </p:spPr>
        <p:txBody>
          <a:bodyPr anchor="b"/>
          <a:lstStyle>
            <a:lvl1pPr>
              <a:defRPr lang="fr-FR" sz="1200" b="0" kern="1200" spc="300" noProof="0" dirty="0" smtClean="0">
                <a:solidFill>
                  <a:schemeClr val="accent2"/>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AGENDA</a:t>
            </a:r>
          </a:p>
        </p:txBody>
      </p:sp>
      <p:sp>
        <p:nvSpPr>
          <p:cNvPr id="33" name="Espace réservé du texte 2">
            <a:extLst>
              <a:ext uri="{FF2B5EF4-FFF2-40B4-BE49-F238E27FC236}">
                <a16:creationId xmlns:a16="http://schemas.microsoft.com/office/drawing/2014/main" id="{2E432B8C-0799-43DA-A7FB-BCC1310D88DA}"/>
              </a:ext>
            </a:extLst>
          </p:cNvPr>
          <p:cNvSpPr>
            <a:spLocks noGrp="1"/>
          </p:cNvSpPr>
          <p:nvPr>
            <p:ph type="body" sz="quarter" idx="11" hasCustomPrompt="1"/>
          </p:nvPr>
        </p:nvSpPr>
        <p:spPr>
          <a:xfrm>
            <a:off x="5258179" y="1922321"/>
            <a:ext cx="2906026" cy="227211"/>
          </a:xfrm>
          <a:prstGeom prst="rect">
            <a:avLst/>
          </a:prstGeom>
        </p:spPr>
        <p:txBody>
          <a:bodyPr anchor="t"/>
          <a:lstStyle>
            <a:lvl1pPr marL="0" indent="0" algn="l" defTabSz="457189" rtl="0" eaLnBrk="1" latinLnBrk="0" hangingPunct="1">
              <a:lnSpc>
                <a:spcPct val="100000"/>
              </a:lnSpc>
              <a:spcBef>
                <a:spcPts val="600"/>
              </a:spcBef>
              <a:spcAft>
                <a:spcPts val="0"/>
              </a:spcAft>
              <a:buClr>
                <a:schemeClr val="bg1"/>
              </a:buClr>
              <a:buSzPct val="25000"/>
              <a:buFont typeface="Verdana" pitchFamily="34" charset="0"/>
              <a:buNone/>
              <a:defRPr lang="en-US" sz="1600" b="0" kern="1200" noProof="0" dirty="0" smtClean="0">
                <a:solidFill>
                  <a:schemeClr val="bg1"/>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Point 2</a:t>
            </a:r>
          </a:p>
        </p:txBody>
      </p:sp>
      <p:sp>
        <p:nvSpPr>
          <p:cNvPr id="34" name="Espace réservé du texte 2">
            <a:extLst>
              <a:ext uri="{FF2B5EF4-FFF2-40B4-BE49-F238E27FC236}">
                <a16:creationId xmlns:a16="http://schemas.microsoft.com/office/drawing/2014/main" id="{98BBE030-2CD3-4B2E-9BE2-FD28F39BEC93}"/>
              </a:ext>
            </a:extLst>
          </p:cNvPr>
          <p:cNvSpPr>
            <a:spLocks noGrp="1"/>
          </p:cNvSpPr>
          <p:nvPr>
            <p:ph type="body" sz="quarter" idx="12" hasCustomPrompt="1"/>
          </p:nvPr>
        </p:nvSpPr>
        <p:spPr>
          <a:xfrm>
            <a:off x="5257068" y="2616151"/>
            <a:ext cx="2906026" cy="227211"/>
          </a:xfrm>
          <a:prstGeom prst="rect">
            <a:avLst/>
          </a:prstGeom>
        </p:spPr>
        <p:txBody>
          <a:bodyPr anchor="b"/>
          <a:lstStyle>
            <a:lvl1pPr>
              <a:defRPr lang="fr-FR" sz="1200" b="0" kern="1200" spc="300" noProof="0" dirty="0" smtClean="0">
                <a:solidFill>
                  <a:schemeClr val="accent2"/>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AGENDA</a:t>
            </a:r>
          </a:p>
        </p:txBody>
      </p:sp>
      <p:sp>
        <p:nvSpPr>
          <p:cNvPr id="35" name="Espace réservé du texte 2">
            <a:extLst>
              <a:ext uri="{FF2B5EF4-FFF2-40B4-BE49-F238E27FC236}">
                <a16:creationId xmlns:a16="http://schemas.microsoft.com/office/drawing/2014/main" id="{0024F00F-9ECA-4CF0-8A23-17E99FF8636C}"/>
              </a:ext>
            </a:extLst>
          </p:cNvPr>
          <p:cNvSpPr>
            <a:spLocks noGrp="1"/>
          </p:cNvSpPr>
          <p:nvPr>
            <p:ph type="body" sz="quarter" idx="13" hasCustomPrompt="1"/>
          </p:nvPr>
        </p:nvSpPr>
        <p:spPr>
          <a:xfrm>
            <a:off x="5258179" y="2934775"/>
            <a:ext cx="2906026" cy="227211"/>
          </a:xfrm>
          <a:prstGeom prst="rect">
            <a:avLst/>
          </a:prstGeom>
        </p:spPr>
        <p:txBody>
          <a:bodyPr anchor="t"/>
          <a:lstStyle>
            <a:lvl1pPr marL="0" indent="0" algn="l" defTabSz="457189" rtl="0" eaLnBrk="1" latinLnBrk="0" hangingPunct="1">
              <a:lnSpc>
                <a:spcPct val="100000"/>
              </a:lnSpc>
              <a:spcBef>
                <a:spcPts val="600"/>
              </a:spcBef>
              <a:spcAft>
                <a:spcPts val="0"/>
              </a:spcAft>
              <a:buClr>
                <a:schemeClr val="bg1"/>
              </a:buClr>
              <a:buSzPct val="25000"/>
              <a:buFont typeface="Verdana" pitchFamily="34" charset="0"/>
              <a:buNone/>
              <a:defRPr lang="en-US" sz="1600" b="0" kern="1200" noProof="0" dirty="0" smtClean="0">
                <a:solidFill>
                  <a:schemeClr val="bg1"/>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Point 3</a:t>
            </a:r>
          </a:p>
        </p:txBody>
      </p:sp>
      <p:sp>
        <p:nvSpPr>
          <p:cNvPr id="36" name="Espace réservé du texte 2">
            <a:extLst>
              <a:ext uri="{FF2B5EF4-FFF2-40B4-BE49-F238E27FC236}">
                <a16:creationId xmlns:a16="http://schemas.microsoft.com/office/drawing/2014/main" id="{133F15D4-11D6-4C7C-9242-F9CDFF1F42FC}"/>
              </a:ext>
            </a:extLst>
          </p:cNvPr>
          <p:cNvSpPr>
            <a:spLocks noGrp="1"/>
          </p:cNvSpPr>
          <p:nvPr>
            <p:ph type="body" sz="quarter" idx="14" hasCustomPrompt="1"/>
          </p:nvPr>
        </p:nvSpPr>
        <p:spPr>
          <a:xfrm>
            <a:off x="5258179" y="3640209"/>
            <a:ext cx="2906026" cy="227211"/>
          </a:xfrm>
          <a:prstGeom prst="rect">
            <a:avLst/>
          </a:prstGeom>
        </p:spPr>
        <p:txBody>
          <a:bodyPr anchor="b"/>
          <a:lstStyle>
            <a:lvl1pPr>
              <a:defRPr lang="fr-FR" sz="1200" b="0" kern="1200" spc="300" noProof="0" dirty="0" smtClean="0">
                <a:solidFill>
                  <a:schemeClr val="accent2"/>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AGENDA</a:t>
            </a:r>
          </a:p>
        </p:txBody>
      </p:sp>
      <p:sp>
        <p:nvSpPr>
          <p:cNvPr id="37" name="Espace réservé du texte 2">
            <a:extLst>
              <a:ext uri="{FF2B5EF4-FFF2-40B4-BE49-F238E27FC236}">
                <a16:creationId xmlns:a16="http://schemas.microsoft.com/office/drawing/2014/main" id="{C69FB6AC-E2F3-4268-B21B-FA7D60C98315}"/>
              </a:ext>
            </a:extLst>
          </p:cNvPr>
          <p:cNvSpPr>
            <a:spLocks noGrp="1"/>
          </p:cNvSpPr>
          <p:nvPr>
            <p:ph type="body" sz="quarter" idx="15" hasCustomPrompt="1"/>
          </p:nvPr>
        </p:nvSpPr>
        <p:spPr>
          <a:xfrm>
            <a:off x="5259290" y="3958833"/>
            <a:ext cx="2906026" cy="227211"/>
          </a:xfrm>
          <a:prstGeom prst="rect">
            <a:avLst/>
          </a:prstGeom>
        </p:spPr>
        <p:txBody>
          <a:bodyPr anchor="t"/>
          <a:lstStyle>
            <a:lvl1pPr marL="0" indent="0" algn="l" defTabSz="457189" rtl="0" eaLnBrk="1" latinLnBrk="0" hangingPunct="1">
              <a:lnSpc>
                <a:spcPct val="100000"/>
              </a:lnSpc>
              <a:spcBef>
                <a:spcPts val="600"/>
              </a:spcBef>
              <a:spcAft>
                <a:spcPts val="0"/>
              </a:spcAft>
              <a:buClr>
                <a:schemeClr val="bg1"/>
              </a:buClr>
              <a:buSzPct val="25000"/>
              <a:buFont typeface="Verdana" pitchFamily="34" charset="0"/>
              <a:buNone/>
              <a:defRPr lang="en-US" sz="1600" b="0" kern="1200" noProof="0" dirty="0" smtClean="0">
                <a:solidFill>
                  <a:schemeClr val="bg1"/>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Point 4</a:t>
            </a:r>
          </a:p>
        </p:txBody>
      </p:sp>
      <p:sp>
        <p:nvSpPr>
          <p:cNvPr id="38" name="Espace réservé du texte 2">
            <a:extLst>
              <a:ext uri="{FF2B5EF4-FFF2-40B4-BE49-F238E27FC236}">
                <a16:creationId xmlns:a16="http://schemas.microsoft.com/office/drawing/2014/main" id="{F8C780FA-F93A-4A97-AF2F-F1180962CC78}"/>
              </a:ext>
            </a:extLst>
          </p:cNvPr>
          <p:cNvSpPr>
            <a:spLocks noGrp="1"/>
          </p:cNvSpPr>
          <p:nvPr>
            <p:ph type="body" sz="quarter" idx="16" hasCustomPrompt="1"/>
          </p:nvPr>
        </p:nvSpPr>
        <p:spPr>
          <a:xfrm>
            <a:off x="5257068" y="4662699"/>
            <a:ext cx="2906026" cy="227211"/>
          </a:xfrm>
          <a:prstGeom prst="rect">
            <a:avLst/>
          </a:prstGeom>
        </p:spPr>
        <p:txBody>
          <a:bodyPr anchor="b"/>
          <a:lstStyle>
            <a:lvl1pPr>
              <a:defRPr lang="fr-FR" sz="1200" b="0" kern="1200" spc="300" noProof="0" dirty="0" smtClean="0">
                <a:solidFill>
                  <a:schemeClr val="accent2"/>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AGENDA</a:t>
            </a:r>
          </a:p>
        </p:txBody>
      </p:sp>
      <p:sp>
        <p:nvSpPr>
          <p:cNvPr id="39" name="Espace réservé du texte 2">
            <a:extLst>
              <a:ext uri="{FF2B5EF4-FFF2-40B4-BE49-F238E27FC236}">
                <a16:creationId xmlns:a16="http://schemas.microsoft.com/office/drawing/2014/main" id="{AF819D36-0197-44AE-B3D4-5B81BF274041}"/>
              </a:ext>
            </a:extLst>
          </p:cNvPr>
          <p:cNvSpPr>
            <a:spLocks noGrp="1"/>
          </p:cNvSpPr>
          <p:nvPr>
            <p:ph type="body" sz="quarter" idx="17" hasCustomPrompt="1"/>
          </p:nvPr>
        </p:nvSpPr>
        <p:spPr>
          <a:xfrm>
            <a:off x="5258179" y="4981323"/>
            <a:ext cx="2906026" cy="227211"/>
          </a:xfrm>
          <a:prstGeom prst="rect">
            <a:avLst/>
          </a:prstGeom>
        </p:spPr>
        <p:txBody>
          <a:bodyPr anchor="t"/>
          <a:lstStyle>
            <a:lvl1pPr marL="0" indent="0" algn="l" defTabSz="457189" rtl="0" eaLnBrk="1" latinLnBrk="0" hangingPunct="1">
              <a:lnSpc>
                <a:spcPct val="100000"/>
              </a:lnSpc>
              <a:spcBef>
                <a:spcPts val="600"/>
              </a:spcBef>
              <a:spcAft>
                <a:spcPts val="0"/>
              </a:spcAft>
              <a:buClr>
                <a:schemeClr val="bg1"/>
              </a:buClr>
              <a:buSzPct val="25000"/>
              <a:buFont typeface="Verdana" pitchFamily="34" charset="0"/>
              <a:buNone/>
              <a:defRPr lang="en-US" sz="1600" b="0" kern="1200" noProof="0" dirty="0" smtClean="0">
                <a:solidFill>
                  <a:schemeClr val="bg1"/>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Point 5</a:t>
            </a:r>
          </a:p>
        </p:txBody>
      </p:sp>
      <p:sp>
        <p:nvSpPr>
          <p:cNvPr id="40" name="Espace réservé du texte 2">
            <a:extLst>
              <a:ext uri="{FF2B5EF4-FFF2-40B4-BE49-F238E27FC236}">
                <a16:creationId xmlns:a16="http://schemas.microsoft.com/office/drawing/2014/main" id="{9E229D1E-C029-4144-8869-A24B15E71D7E}"/>
              </a:ext>
            </a:extLst>
          </p:cNvPr>
          <p:cNvSpPr>
            <a:spLocks noGrp="1"/>
          </p:cNvSpPr>
          <p:nvPr>
            <p:ph type="body" sz="quarter" idx="19" hasCustomPrompt="1"/>
          </p:nvPr>
        </p:nvSpPr>
        <p:spPr>
          <a:xfrm>
            <a:off x="8558994" y="1603697"/>
            <a:ext cx="2906026" cy="227211"/>
          </a:xfrm>
          <a:prstGeom prst="rect">
            <a:avLst/>
          </a:prstGeom>
        </p:spPr>
        <p:txBody>
          <a:bodyPr anchor="b"/>
          <a:lstStyle>
            <a:lvl1pPr>
              <a:defRPr lang="fr-FR" sz="1200" b="0" kern="1200" spc="300" noProof="0" dirty="0" smtClean="0">
                <a:solidFill>
                  <a:schemeClr val="accent2"/>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AGENDA</a:t>
            </a:r>
          </a:p>
        </p:txBody>
      </p:sp>
      <p:sp>
        <p:nvSpPr>
          <p:cNvPr id="41" name="Espace réservé du texte 2">
            <a:extLst>
              <a:ext uri="{FF2B5EF4-FFF2-40B4-BE49-F238E27FC236}">
                <a16:creationId xmlns:a16="http://schemas.microsoft.com/office/drawing/2014/main" id="{6D869CB3-DBB0-42B1-AF1B-18EE4CB70383}"/>
              </a:ext>
            </a:extLst>
          </p:cNvPr>
          <p:cNvSpPr>
            <a:spLocks noGrp="1"/>
          </p:cNvSpPr>
          <p:nvPr>
            <p:ph type="body" sz="quarter" idx="20" hasCustomPrompt="1"/>
          </p:nvPr>
        </p:nvSpPr>
        <p:spPr>
          <a:xfrm>
            <a:off x="8560105" y="1922321"/>
            <a:ext cx="2906026" cy="227211"/>
          </a:xfrm>
          <a:prstGeom prst="rect">
            <a:avLst/>
          </a:prstGeom>
        </p:spPr>
        <p:txBody>
          <a:bodyPr anchor="t"/>
          <a:lstStyle>
            <a:lvl1pPr marL="0" indent="0" algn="l" defTabSz="457189" rtl="0" eaLnBrk="1" latinLnBrk="0" hangingPunct="1">
              <a:lnSpc>
                <a:spcPct val="100000"/>
              </a:lnSpc>
              <a:spcBef>
                <a:spcPts val="600"/>
              </a:spcBef>
              <a:spcAft>
                <a:spcPts val="0"/>
              </a:spcAft>
              <a:buClr>
                <a:schemeClr val="bg1"/>
              </a:buClr>
              <a:buSzPct val="25000"/>
              <a:buFont typeface="Verdana" pitchFamily="34" charset="0"/>
              <a:buNone/>
              <a:defRPr lang="en-US" sz="1600" b="0" kern="1200" noProof="0" dirty="0" smtClean="0">
                <a:solidFill>
                  <a:schemeClr val="bg1"/>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Point 8</a:t>
            </a:r>
          </a:p>
        </p:txBody>
      </p:sp>
      <p:sp>
        <p:nvSpPr>
          <p:cNvPr id="42" name="Espace réservé du texte 2">
            <a:extLst>
              <a:ext uri="{FF2B5EF4-FFF2-40B4-BE49-F238E27FC236}">
                <a16:creationId xmlns:a16="http://schemas.microsoft.com/office/drawing/2014/main" id="{0D0C5AAF-90F1-49E3-8A8F-DF78BEDF1005}"/>
              </a:ext>
            </a:extLst>
          </p:cNvPr>
          <p:cNvSpPr>
            <a:spLocks noGrp="1"/>
          </p:cNvSpPr>
          <p:nvPr>
            <p:ph type="body" sz="quarter" idx="21" hasCustomPrompt="1"/>
          </p:nvPr>
        </p:nvSpPr>
        <p:spPr>
          <a:xfrm>
            <a:off x="8560105" y="2616151"/>
            <a:ext cx="2906026" cy="227211"/>
          </a:xfrm>
          <a:prstGeom prst="rect">
            <a:avLst/>
          </a:prstGeom>
        </p:spPr>
        <p:txBody>
          <a:bodyPr anchor="b"/>
          <a:lstStyle>
            <a:lvl1pPr>
              <a:defRPr lang="fr-FR" sz="1200" b="0" kern="1200" spc="300" noProof="0" dirty="0" smtClean="0">
                <a:solidFill>
                  <a:schemeClr val="accent2"/>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AGENDA</a:t>
            </a:r>
          </a:p>
        </p:txBody>
      </p:sp>
      <p:sp>
        <p:nvSpPr>
          <p:cNvPr id="43" name="Espace réservé du texte 2">
            <a:extLst>
              <a:ext uri="{FF2B5EF4-FFF2-40B4-BE49-F238E27FC236}">
                <a16:creationId xmlns:a16="http://schemas.microsoft.com/office/drawing/2014/main" id="{4FE82E07-61F7-4988-AD01-8D41162E9667}"/>
              </a:ext>
            </a:extLst>
          </p:cNvPr>
          <p:cNvSpPr>
            <a:spLocks noGrp="1"/>
          </p:cNvSpPr>
          <p:nvPr>
            <p:ph type="body" sz="quarter" idx="22" hasCustomPrompt="1"/>
          </p:nvPr>
        </p:nvSpPr>
        <p:spPr>
          <a:xfrm>
            <a:off x="8561216" y="2934775"/>
            <a:ext cx="2906026" cy="227211"/>
          </a:xfrm>
          <a:prstGeom prst="rect">
            <a:avLst/>
          </a:prstGeom>
        </p:spPr>
        <p:txBody>
          <a:bodyPr anchor="t"/>
          <a:lstStyle>
            <a:lvl1pPr marL="0" indent="0" algn="l" defTabSz="457189" rtl="0" eaLnBrk="1" latinLnBrk="0" hangingPunct="1">
              <a:lnSpc>
                <a:spcPct val="100000"/>
              </a:lnSpc>
              <a:spcBef>
                <a:spcPts val="600"/>
              </a:spcBef>
              <a:spcAft>
                <a:spcPts val="0"/>
              </a:spcAft>
              <a:buClr>
                <a:schemeClr val="bg1"/>
              </a:buClr>
              <a:buSzPct val="25000"/>
              <a:buFont typeface="Verdana" pitchFamily="34" charset="0"/>
              <a:buNone/>
              <a:defRPr lang="en-US" sz="1600" b="0" kern="1200" noProof="0" dirty="0" smtClean="0">
                <a:solidFill>
                  <a:schemeClr val="bg1"/>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Point 9</a:t>
            </a:r>
          </a:p>
        </p:txBody>
      </p:sp>
      <p:sp>
        <p:nvSpPr>
          <p:cNvPr id="44" name="Espace réservé du texte 2">
            <a:extLst>
              <a:ext uri="{FF2B5EF4-FFF2-40B4-BE49-F238E27FC236}">
                <a16:creationId xmlns:a16="http://schemas.microsoft.com/office/drawing/2014/main" id="{B62C6A0E-EAE4-4DEC-A130-A4468056C808}"/>
              </a:ext>
            </a:extLst>
          </p:cNvPr>
          <p:cNvSpPr>
            <a:spLocks noGrp="1"/>
          </p:cNvSpPr>
          <p:nvPr>
            <p:ph type="body" sz="quarter" idx="23" hasCustomPrompt="1"/>
          </p:nvPr>
        </p:nvSpPr>
        <p:spPr>
          <a:xfrm>
            <a:off x="8558994" y="3640209"/>
            <a:ext cx="2906026" cy="227211"/>
          </a:xfrm>
          <a:prstGeom prst="rect">
            <a:avLst/>
          </a:prstGeom>
        </p:spPr>
        <p:txBody>
          <a:bodyPr anchor="b"/>
          <a:lstStyle>
            <a:lvl1pPr>
              <a:defRPr lang="fr-FR" sz="1200" b="0" kern="1200" spc="300" noProof="0" dirty="0" smtClean="0">
                <a:solidFill>
                  <a:schemeClr val="accent2"/>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AGENDA</a:t>
            </a:r>
          </a:p>
        </p:txBody>
      </p:sp>
      <p:sp>
        <p:nvSpPr>
          <p:cNvPr id="45" name="Espace réservé du texte 2">
            <a:extLst>
              <a:ext uri="{FF2B5EF4-FFF2-40B4-BE49-F238E27FC236}">
                <a16:creationId xmlns:a16="http://schemas.microsoft.com/office/drawing/2014/main" id="{A5117D44-92D4-4561-BA8F-ECCD470F0290}"/>
              </a:ext>
            </a:extLst>
          </p:cNvPr>
          <p:cNvSpPr>
            <a:spLocks noGrp="1"/>
          </p:cNvSpPr>
          <p:nvPr>
            <p:ph type="body" sz="quarter" idx="24" hasCustomPrompt="1"/>
          </p:nvPr>
        </p:nvSpPr>
        <p:spPr>
          <a:xfrm>
            <a:off x="8560105" y="3958833"/>
            <a:ext cx="2906026" cy="227211"/>
          </a:xfrm>
          <a:prstGeom prst="rect">
            <a:avLst/>
          </a:prstGeom>
        </p:spPr>
        <p:txBody>
          <a:bodyPr anchor="t"/>
          <a:lstStyle>
            <a:lvl1pPr marL="0" indent="0" algn="l" defTabSz="457189" rtl="0" eaLnBrk="1" latinLnBrk="0" hangingPunct="1">
              <a:lnSpc>
                <a:spcPct val="100000"/>
              </a:lnSpc>
              <a:spcBef>
                <a:spcPts val="600"/>
              </a:spcBef>
              <a:spcAft>
                <a:spcPts val="0"/>
              </a:spcAft>
              <a:buClr>
                <a:schemeClr val="bg1"/>
              </a:buClr>
              <a:buSzPct val="25000"/>
              <a:buFont typeface="Verdana" pitchFamily="34" charset="0"/>
              <a:buNone/>
              <a:defRPr lang="en-US" sz="1600" b="0" kern="1200" noProof="0" dirty="0" smtClean="0">
                <a:solidFill>
                  <a:schemeClr val="bg1"/>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Point 10</a:t>
            </a:r>
          </a:p>
        </p:txBody>
      </p:sp>
      <p:sp>
        <p:nvSpPr>
          <p:cNvPr id="46" name="Espace réservé du texte 2">
            <a:extLst>
              <a:ext uri="{FF2B5EF4-FFF2-40B4-BE49-F238E27FC236}">
                <a16:creationId xmlns:a16="http://schemas.microsoft.com/office/drawing/2014/main" id="{5297C561-655A-4CB4-B1D6-0E62A8FCA85D}"/>
              </a:ext>
            </a:extLst>
          </p:cNvPr>
          <p:cNvSpPr>
            <a:spLocks noGrp="1"/>
          </p:cNvSpPr>
          <p:nvPr>
            <p:ph type="body" sz="quarter" idx="25" hasCustomPrompt="1"/>
          </p:nvPr>
        </p:nvSpPr>
        <p:spPr>
          <a:xfrm>
            <a:off x="8558994" y="4662699"/>
            <a:ext cx="2906026" cy="227211"/>
          </a:xfrm>
          <a:prstGeom prst="rect">
            <a:avLst/>
          </a:prstGeom>
        </p:spPr>
        <p:txBody>
          <a:bodyPr anchor="b"/>
          <a:lstStyle>
            <a:lvl1pPr>
              <a:defRPr lang="fr-FR" sz="1200" b="0" kern="1200" spc="300" noProof="0" dirty="0" smtClean="0">
                <a:solidFill>
                  <a:schemeClr val="accent2"/>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AGENDA</a:t>
            </a:r>
          </a:p>
        </p:txBody>
      </p:sp>
      <p:sp>
        <p:nvSpPr>
          <p:cNvPr id="47" name="Espace réservé du texte 2">
            <a:extLst>
              <a:ext uri="{FF2B5EF4-FFF2-40B4-BE49-F238E27FC236}">
                <a16:creationId xmlns:a16="http://schemas.microsoft.com/office/drawing/2014/main" id="{3BA36129-AEB3-471C-A431-FBEBD481D9E6}"/>
              </a:ext>
            </a:extLst>
          </p:cNvPr>
          <p:cNvSpPr>
            <a:spLocks noGrp="1"/>
          </p:cNvSpPr>
          <p:nvPr>
            <p:ph type="body" sz="quarter" idx="26" hasCustomPrompt="1"/>
          </p:nvPr>
        </p:nvSpPr>
        <p:spPr>
          <a:xfrm>
            <a:off x="8560105" y="4981323"/>
            <a:ext cx="2906026" cy="227211"/>
          </a:xfrm>
          <a:prstGeom prst="rect">
            <a:avLst/>
          </a:prstGeom>
        </p:spPr>
        <p:txBody>
          <a:bodyPr anchor="t"/>
          <a:lstStyle>
            <a:lvl1pPr marL="0" indent="0" algn="l" defTabSz="457189" rtl="0" eaLnBrk="1" latinLnBrk="0" hangingPunct="1">
              <a:lnSpc>
                <a:spcPct val="100000"/>
              </a:lnSpc>
              <a:spcBef>
                <a:spcPts val="600"/>
              </a:spcBef>
              <a:spcAft>
                <a:spcPts val="0"/>
              </a:spcAft>
              <a:buClr>
                <a:schemeClr val="bg1"/>
              </a:buClr>
              <a:buSzPct val="25000"/>
              <a:buFont typeface="Verdana" pitchFamily="34" charset="0"/>
              <a:buNone/>
              <a:defRPr lang="en-US" sz="1600" b="0" kern="1200" noProof="0" dirty="0" smtClean="0">
                <a:solidFill>
                  <a:schemeClr val="bg1"/>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Point 11</a:t>
            </a:r>
          </a:p>
        </p:txBody>
      </p:sp>
      <p:sp>
        <p:nvSpPr>
          <p:cNvPr id="48" name="Espace réservé du texte 2">
            <a:extLst>
              <a:ext uri="{FF2B5EF4-FFF2-40B4-BE49-F238E27FC236}">
                <a16:creationId xmlns:a16="http://schemas.microsoft.com/office/drawing/2014/main" id="{EDA7FE98-4DD9-4CD4-9D92-DBEA578D2601}"/>
              </a:ext>
            </a:extLst>
          </p:cNvPr>
          <p:cNvSpPr>
            <a:spLocks noGrp="1"/>
          </p:cNvSpPr>
          <p:nvPr>
            <p:ph type="body" sz="quarter" idx="27" hasCustomPrompt="1"/>
          </p:nvPr>
        </p:nvSpPr>
        <p:spPr>
          <a:xfrm>
            <a:off x="5255957" y="579639"/>
            <a:ext cx="2906026" cy="227211"/>
          </a:xfrm>
          <a:prstGeom prst="rect">
            <a:avLst/>
          </a:prstGeom>
        </p:spPr>
        <p:txBody>
          <a:bodyPr anchor="b"/>
          <a:lstStyle>
            <a:lvl1pPr>
              <a:defRPr lang="fr-FR" sz="1200" b="0" kern="1200" spc="300" noProof="0" dirty="0" smtClean="0">
                <a:solidFill>
                  <a:schemeClr val="accent2"/>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AGENDA</a:t>
            </a:r>
          </a:p>
        </p:txBody>
      </p:sp>
      <p:sp>
        <p:nvSpPr>
          <p:cNvPr id="49" name="Espace réservé du texte 2">
            <a:extLst>
              <a:ext uri="{FF2B5EF4-FFF2-40B4-BE49-F238E27FC236}">
                <a16:creationId xmlns:a16="http://schemas.microsoft.com/office/drawing/2014/main" id="{4AD4A9D9-5638-471F-9126-3351F0AE449D}"/>
              </a:ext>
            </a:extLst>
          </p:cNvPr>
          <p:cNvSpPr>
            <a:spLocks noGrp="1"/>
          </p:cNvSpPr>
          <p:nvPr>
            <p:ph type="body" sz="quarter" idx="28" hasCustomPrompt="1"/>
          </p:nvPr>
        </p:nvSpPr>
        <p:spPr>
          <a:xfrm>
            <a:off x="5257068" y="898263"/>
            <a:ext cx="2906026" cy="227211"/>
          </a:xfrm>
          <a:prstGeom prst="rect">
            <a:avLst/>
          </a:prstGeom>
        </p:spPr>
        <p:txBody>
          <a:bodyPr anchor="t"/>
          <a:lstStyle>
            <a:lvl1pPr marL="0" indent="0" algn="l" defTabSz="457189" rtl="0" eaLnBrk="1" latinLnBrk="0" hangingPunct="1">
              <a:lnSpc>
                <a:spcPct val="100000"/>
              </a:lnSpc>
              <a:spcBef>
                <a:spcPts val="600"/>
              </a:spcBef>
              <a:spcAft>
                <a:spcPts val="0"/>
              </a:spcAft>
              <a:buClr>
                <a:schemeClr val="bg1"/>
              </a:buClr>
              <a:buSzPct val="25000"/>
              <a:buFont typeface="Verdana" pitchFamily="34" charset="0"/>
              <a:buNone/>
              <a:defRPr lang="en-US" sz="1600" b="0" kern="1200" noProof="0" dirty="0" smtClean="0">
                <a:solidFill>
                  <a:schemeClr val="bg1"/>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Point 1</a:t>
            </a:r>
          </a:p>
        </p:txBody>
      </p:sp>
      <p:sp>
        <p:nvSpPr>
          <p:cNvPr id="50" name="Espace réservé du texte 2">
            <a:extLst>
              <a:ext uri="{FF2B5EF4-FFF2-40B4-BE49-F238E27FC236}">
                <a16:creationId xmlns:a16="http://schemas.microsoft.com/office/drawing/2014/main" id="{EE197E65-BE6F-4A1F-B807-4025EFC6223D}"/>
              </a:ext>
            </a:extLst>
          </p:cNvPr>
          <p:cNvSpPr>
            <a:spLocks noGrp="1"/>
          </p:cNvSpPr>
          <p:nvPr>
            <p:ph type="body" sz="quarter" idx="29" hasCustomPrompt="1"/>
          </p:nvPr>
        </p:nvSpPr>
        <p:spPr>
          <a:xfrm>
            <a:off x="8555661" y="579639"/>
            <a:ext cx="2906026" cy="227211"/>
          </a:xfrm>
          <a:prstGeom prst="rect">
            <a:avLst/>
          </a:prstGeom>
        </p:spPr>
        <p:txBody>
          <a:bodyPr anchor="b"/>
          <a:lstStyle>
            <a:lvl1pPr>
              <a:defRPr lang="fr-FR" sz="1200" b="0" kern="1200" spc="300" noProof="0" dirty="0" smtClean="0">
                <a:solidFill>
                  <a:schemeClr val="accent2"/>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AGENDA</a:t>
            </a:r>
          </a:p>
        </p:txBody>
      </p:sp>
      <p:sp>
        <p:nvSpPr>
          <p:cNvPr id="51" name="Espace réservé du texte 2">
            <a:extLst>
              <a:ext uri="{FF2B5EF4-FFF2-40B4-BE49-F238E27FC236}">
                <a16:creationId xmlns:a16="http://schemas.microsoft.com/office/drawing/2014/main" id="{3977C804-43C5-4940-A139-E8ABDF499CC6}"/>
              </a:ext>
            </a:extLst>
          </p:cNvPr>
          <p:cNvSpPr>
            <a:spLocks noGrp="1"/>
          </p:cNvSpPr>
          <p:nvPr>
            <p:ph type="body" sz="quarter" idx="30" hasCustomPrompt="1"/>
          </p:nvPr>
        </p:nvSpPr>
        <p:spPr>
          <a:xfrm>
            <a:off x="8556772" y="898263"/>
            <a:ext cx="2906026" cy="227211"/>
          </a:xfrm>
          <a:prstGeom prst="rect">
            <a:avLst/>
          </a:prstGeom>
        </p:spPr>
        <p:txBody>
          <a:bodyPr anchor="t"/>
          <a:lstStyle>
            <a:lvl1pPr marL="0" indent="0" algn="l" defTabSz="457189" rtl="0" eaLnBrk="1" latinLnBrk="0" hangingPunct="1">
              <a:lnSpc>
                <a:spcPct val="100000"/>
              </a:lnSpc>
              <a:spcBef>
                <a:spcPts val="600"/>
              </a:spcBef>
              <a:spcAft>
                <a:spcPts val="0"/>
              </a:spcAft>
              <a:buClr>
                <a:schemeClr val="bg1"/>
              </a:buClr>
              <a:buSzPct val="25000"/>
              <a:buFont typeface="Verdana" pitchFamily="34" charset="0"/>
              <a:buNone/>
              <a:defRPr lang="en-US" sz="1600" b="0" kern="1200" noProof="0" dirty="0" smtClean="0">
                <a:solidFill>
                  <a:schemeClr val="bg1"/>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Point 7</a:t>
            </a:r>
          </a:p>
        </p:txBody>
      </p:sp>
      <p:sp>
        <p:nvSpPr>
          <p:cNvPr id="52" name="Espace réservé du texte 2">
            <a:extLst>
              <a:ext uri="{FF2B5EF4-FFF2-40B4-BE49-F238E27FC236}">
                <a16:creationId xmlns:a16="http://schemas.microsoft.com/office/drawing/2014/main" id="{431F92F4-574D-403A-AD7B-3D5FF5B36C2E}"/>
              </a:ext>
            </a:extLst>
          </p:cNvPr>
          <p:cNvSpPr>
            <a:spLocks noGrp="1"/>
          </p:cNvSpPr>
          <p:nvPr>
            <p:ph type="body" sz="quarter" idx="31" hasCustomPrompt="1"/>
          </p:nvPr>
        </p:nvSpPr>
        <p:spPr>
          <a:xfrm>
            <a:off x="5255957" y="5685189"/>
            <a:ext cx="2906026" cy="227211"/>
          </a:xfrm>
          <a:prstGeom prst="rect">
            <a:avLst/>
          </a:prstGeom>
        </p:spPr>
        <p:txBody>
          <a:bodyPr anchor="b"/>
          <a:lstStyle>
            <a:lvl1pPr>
              <a:defRPr lang="fr-FR" sz="1200" b="0" kern="1200" spc="300" noProof="0" dirty="0" smtClean="0">
                <a:solidFill>
                  <a:schemeClr val="accent2"/>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AGENDA</a:t>
            </a:r>
          </a:p>
        </p:txBody>
      </p:sp>
      <p:sp>
        <p:nvSpPr>
          <p:cNvPr id="53" name="Espace réservé du texte 2">
            <a:extLst>
              <a:ext uri="{FF2B5EF4-FFF2-40B4-BE49-F238E27FC236}">
                <a16:creationId xmlns:a16="http://schemas.microsoft.com/office/drawing/2014/main" id="{F9A8D861-FCF4-4052-A2C6-628D104D6774}"/>
              </a:ext>
            </a:extLst>
          </p:cNvPr>
          <p:cNvSpPr>
            <a:spLocks noGrp="1"/>
          </p:cNvSpPr>
          <p:nvPr>
            <p:ph type="body" sz="quarter" idx="32" hasCustomPrompt="1"/>
          </p:nvPr>
        </p:nvSpPr>
        <p:spPr>
          <a:xfrm>
            <a:off x="5257068" y="6003813"/>
            <a:ext cx="2906026" cy="227211"/>
          </a:xfrm>
          <a:prstGeom prst="rect">
            <a:avLst/>
          </a:prstGeom>
        </p:spPr>
        <p:txBody>
          <a:bodyPr anchor="t"/>
          <a:lstStyle>
            <a:lvl1pPr marL="0" indent="0" algn="l" defTabSz="457189" rtl="0" eaLnBrk="1" latinLnBrk="0" hangingPunct="1">
              <a:lnSpc>
                <a:spcPct val="100000"/>
              </a:lnSpc>
              <a:spcBef>
                <a:spcPts val="600"/>
              </a:spcBef>
              <a:spcAft>
                <a:spcPts val="0"/>
              </a:spcAft>
              <a:buClr>
                <a:schemeClr val="bg1"/>
              </a:buClr>
              <a:buSzPct val="25000"/>
              <a:buFont typeface="Verdana" pitchFamily="34" charset="0"/>
              <a:buNone/>
              <a:defRPr lang="en-US" sz="1600" b="0" kern="1200" noProof="0" dirty="0" smtClean="0">
                <a:solidFill>
                  <a:schemeClr val="bg1"/>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Point 6</a:t>
            </a:r>
          </a:p>
        </p:txBody>
      </p:sp>
      <p:sp>
        <p:nvSpPr>
          <p:cNvPr id="54" name="Espace réservé du texte 2">
            <a:extLst>
              <a:ext uri="{FF2B5EF4-FFF2-40B4-BE49-F238E27FC236}">
                <a16:creationId xmlns:a16="http://schemas.microsoft.com/office/drawing/2014/main" id="{418ECD50-EC92-45DA-9B09-2A2E193F878C}"/>
              </a:ext>
            </a:extLst>
          </p:cNvPr>
          <p:cNvSpPr>
            <a:spLocks noGrp="1"/>
          </p:cNvSpPr>
          <p:nvPr>
            <p:ph type="body" sz="quarter" idx="33" hasCustomPrompt="1"/>
          </p:nvPr>
        </p:nvSpPr>
        <p:spPr>
          <a:xfrm>
            <a:off x="8555661" y="5685189"/>
            <a:ext cx="2906026" cy="227211"/>
          </a:xfrm>
          <a:prstGeom prst="rect">
            <a:avLst/>
          </a:prstGeom>
        </p:spPr>
        <p:txBody>
          <a:bodyPr anchor="b"/>
          <a:lstStyle>
            <a:lvl1pPr>
              <a:defRPr lang="fr-FR" sz="1200" b="0" kern="1200" spc="300" noProof="0" dirty="0" smtClean="0">
                <a:solidFill>
                  <a:schemeClr val="accent2"/>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AGENDA</a:t>
            </a:r>
          </a:p>
        </p:txBody>
      </p:sp>
      <p:sp>
        <p:nvSpPr>
          <p:cNvPr id="55" name="Espace réservé du texte 2">
            <a:extLst>
              <a:ext uri="{FF2B5EF4-FFF2-40B4-BE49-F238E27FC236}">
                <a16:creationId xmlns:a16="http://schemas.microsoft.com/office/drawing/2014/main" id="{ED2DE03B-406E-4818-BAC7-BD006E3A5B66}"/>
              </a:ext>
            </a:extLst>
          </p:cNvPr>
          <p:cNvSpPr>
            <a:spLocks noGrp="1"/>
          </p:cNvSpPr>
          <p:nvPr>
            <p:ph type="body" sz="quarter" idx="34" hasCustomPrompt="1"/>
          </p:nvPr>
        </p:nvSpPr>
        <p:spPr>
          <a:xfrm>
            <a:off x="8556772" y="6003813"/>
            <a:ext cx="2906026" cy="227211"/>
          </a:xfrm>
          <a:prstGeom prst="rect">
            <a:avLst/>
          </a:prstGeom>
        </p:spPr>
        <p:txBody>
          <a:bodyPr anchor="t"/>
          <a:lstStyle>
            <a:lvl1pPr marL="0" indent="0" algn="l" defTabSz="457189" rtl="0" eaLnBrk="1" latinLnBrk="0" hangingPunct="1">
              <a:lnSpc>
                <a:spcPct val="100000"/>
              </a:lnSpc>
              <a:spcBef>
                <a:spcPts val="600"/>
              </a:spcBef>
              <a:spcAft>
                <a:spcPts val="0"/>
              </a:spcAft>
              <a:buClr>
                <a:schemeClr val="bg1"/>
              </a:buClr>
              <a:buSzPct val="25000"/>
              <a:buFont typeface="Verdana" pitchFamily="34" charset="0"/>
              <a:buNone/>
              <a:defRPr lang="en-US" sz="1600" b="0" kern="1200" noProof="0" dirty="0" smtClean="0">
                <a:solidFill>
                  <a:schemeClr val="bg1"/>
                </a:solidFill>
                <a:latin typeface="+mn-lt"/>
                <a:ea typeface="+mn-ea"/>
                <a:cs typeface="+mn-cs"/>
              </a:defRPr>
            </a:lvl1pPr>
            <a:lvl2pPr>
              <a:defRPr lang="fr-FR" sz="1200" b="0" kern="1200" spc="300" noProof="0" dirty="0" smtClean="0">
                <a:solidFill>
                  <a:schemeClr val="accent2"/>
                </a:solidFill>
                <a:latin typeface="+mn-lt"/>
                <a:ea typeface="+mn-ea"/>
                <a:cs typeface="+mn-cs"/>
              </a:defRPr>
            </a:lvl2pPr>
            <a:lvl3pPr>
              <a:defRPr lang="fr-FR" sz="1200" b="0" kern="1200" spc="300" noProof="0" dirty="0" smtClean="0">
                <a:solidFill>
                  <a:schemeClr val="accent2"/>
                </a:solidFill>
                <a:latin typeface="+mn-lt"/>
                <a:ea typeface="+mn-ea"/>
                <a:cs typeface="+mn-cs"/>
              </a:defRPr>
            </a:lvl3pPr>
            <a:lvl4pPr>
              <a:defRPr lang="fr-FR" sz="1200" b="0" kern="1200" spc="300" noProof="0" dirty="0" smtClean="0">
                <a:solidFill>
                  <a:schemeClr val="accent2"/>
                </a:solidFill>
                <a:latin typeface="+mn-lt"/>
                <a:ea typeface="+mn-ea"/>
                <a:cs typeface="+mn-cs"/>
              </a:defRPr>
            </a:lvl4pPr>
            <a:lvl5pPr>
              <a:defRPr lang="en-US" sz="1200" b="0" kern="1200" spc="300" noProof="0" dirty="0" smtClean="0">
                <a:solidFill>
                  <a:schemeClr val="accent2"/>
                </a:solidFill>
                <a:latin typeface="+mn-lt"/>
                <a:ea typeface="+mn-ea"/>
                <a:cs typeface="+mn-cs"/>
              </a:defRPr>
            </a:lvl5pPr>
          </a:lstStyle>
          <a:p>
            <a:pPr lvl="0"/>
            <a:r>
              <a:rPr lang="en-US" noProof="0"/>
              <a:t>Point 12</a:t>
            </a:r>
          </a:p>
        </p:txBody>
      </p:sp>
    </p:spTree>
    <p:extLst>
      <p:ext uri="{BB962C8B-B14F-4D97-AF65-F5344CB8AC3E}">
        <p14:creationId xmlns:p14="http://schemas.microsoft.com/office/powerpoint/2010/main" val="1008128067"/>
      </p:ext>
    </p:extLst>
  </p:cSld>
  <p:clrMapOvr>
    <a:masterClrMapping/>
  </p:clrMapOvr>
  <p:extLst>
    <p:ext uri="{DCECCB84-F9BA-43D5-87BE-67443E8EF086}">
      <p15:sldGuideLst xmlns:p15="http://schemas.microsoft.com/office/powerpoint/2012/main">
        <p15:guide id="1" orient="horz" pos="1026">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able of content B&amp;W ">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9D3FFCF7-1283-43AC-A2EB-4D67F546667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622" imgH="623" progId="TCLayout.ActiveDocument.1">
                  <p:embed/>
                </p:oleObj>
              </mc:Choice>
              <mc:Fallback>
                <p:oleObj name="think-cell Folie" r:id="rId3" imgW="622" imgH="623" progId="TCLayout.ActiveDocument.1">
                  <p:embed/>
                  <p:pic>
                    <p:nvPicPr>
                      <p:cNvPr id="2" name="Objekt 1" hidden="1">
                        <a:extLst>
                          <a:ext uri="{FF2B5EF4-FFF2-40B4-BE49-F238E27FC236}">
                            <a16:creationId xmlns:a16="http://schemas.microsoft.com/office/drawing/2014/main" id="{9D3FFCF7-1283-43AC-A2EB-4D67F546667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30" name="Picture 2">
            <a:extLst>
              <a:ext uri="{FF2B5EF4-FFF2-40B4-BE49-F238E27FC236}">
                <a16:creationId xmlns:a16="http://schemas.microsoft.com/office/drawing/2014/main" id="{34B79FDB-9C8B-4118-B598-85B0C817C070}"/>
              </a:ext>
            </a:extLst>
          </p:cNvPr>
          <p:cNvPicPr>
            <a:picLocks noChangeAspect="1"/>
          </p:cNvPicPr>
          <p:nvPr userDrawn="1"/>
        </p:nvPicPr>
        <p:blipFill rotWithShape="1">
          <a:blip r:embed="rId5" cstate="email">
            <a:grayscl/>
            <a:extLst>
              <a:ext uri="{28A0092B-C50C-407E-A947-70E740481C1C}">
                <a14:useLocalDpi xmlns:a14="http://schemas.microsoft.com/office/drawing/2010/main"/>
              </a:ext>
            </a:extLst>
          </a:blip>
          <a:stretch/>
        </p:blipFill>
        <p:spPr>
          <a:xfrm>
            <a:off x="-2" y="0"/>
            <a:ext cx="12191999" cy="6858000"/>
          </a:xfrm>
          <a:prstGeom prst="rect">
            <a:avLst/>
          </a:prstGeom>
        </p:spPr>
      </p:pic>
      <p:sp>
        <p:nvSpPr>
          <p:cNvPr id="31" name="Rectangle 30">
            <a:extLst>
              <a:ext uri="{FF2B5EF4-FFF2-40B4-BE49-F238E27FC236}">
                <a16:creationId xmlns:a16="http://schemas.microsoft.com/office/drawing/2014/main" id="{2D58BD87-1403-45E8-8D95-4D67F4C97E6A}"/>
              </a:ext>
            </a:extLst>
          </p:cNvPr>
          <p:cNvSpPr/>
          <p:nvPr userDrawn="1"/>
        </p:nvSpPr>
        <p:spPr>
          <a:xfrm>
            <a:off x="0" y="0"/>
            <a:ext cx="12192000" cy="6858000"/>
          </a:xfrm>
          <a:prstGeom prst="rect">
            <a:avLst/>
          </a:prstGeom>
          <a:solidFill>
            <a:sysClr val="windowText" lastClr="000000">
              <a:lumMod val="85000"/>
              <a:lumOff val="15000"/>
              <a:alpha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13" name="Straight Connector 12">
            <a:extLst>
              <a:ext uri="{FF2B5EF4-FFF2-40B4-BE49-F238E27FC236}">
                <a16:creationId xmlns:a16="http://schemas.microsoft.com/office/drawing/2014/main" id="{460D01E0-B224-4F73-9B5C-D11993C1F637}"/>
              </a:ext>
            </a:extLst>
          </p:cNvPr>
          <p:cNvCxnSpPr>
            <a:cxnSpLocks/>
          </p:cNvCxnSpPr>
          <p:nvPr userDrawn="1"/>
        </p:nvCxnSpPr>
        <p:spPr>
          <a:xfrm>
            <a:off x="4760536" y="1553304"/>
            <a:ext cx="0" cy="3751393"/>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Text Placeholder 4">
            <a:extLst>
              <a:ext uri="{FF2B5EF4-FFF2-40B4-BE49-F238E27FC236}">
                <a16:creationId xmlns:a16="http://schemas.microsoft.com/office/drawing/2014/main" id="{F3EC6491-C829-4D5B-88B1-32AC495A729C}"/>
              </a:ext>
            </a:extLst>
          </p:cNvPr>
          <p:cNvSpPr>
            <a:spLocks noGrp="1"/>
          </p:cNvSpPr>
          <p:nvPr>
            <p:ph type="body" sz="quarter" idx="18" hasCustomPrompt="1"/>
          </p:nvPr>
        </p:nvSpPr>
        <p:spPr>
          <a:xfrm>
            <a:off x="623888" y="3040133"/>
            <a:ext cx="3381375" cy="777734"/>
          </a:xfrm>
        </p:spPr>
        <p:txBody>
          <a:bodyPr anchor="ctr" anchorCtr="0"/>
          <a:lstStyle>
            <a:lvl1pPr marL="0" indent="0" algn="l" defTabSz="457200" rtl="0" eaLnBrk="1" latinLnBrk="0" hangingPunct="1">
              <a:lnSpc>
                <a:spcPct val="100000"/>
              </a:lnSpc>
              <a:spcBef>
                <a:spcPts val="0"/>
              </a:spcBef>
              <a:spcAft>
                <a:spcPts val="0"/>
              </a:spcAft>
              <a:buClr>
                <a:schemeClr val="bg1"/>
              </a:buClr>
              <a:buSzPct val="25000"/>
              <a:buFontTx/>
              <a:buNone/>
              <a:defRPr lang="en-US" sz="4400" b="1" kern="1200" noProof="0" dirty="0" smtClean="0">
                <a:solidFill>
                  <a:schemeClr val="bg2"/>
                </a:solidFill>
                <a:latin typeface="+mn-lt"/>
                <a:ea typeface="+mn-ea"/>
                <a:cs typeface="+mn-cs"/>
              </a:defRPr>
            </a:lvl1pPr>
            <a:lvl2pPr marL="0" indent="0">
              <a:buNone/>
              <a:defRPr/>
            </a:lvl2pPr>
          </a:lstStyle>
          <a:p>
            <a:pPr lvl="0"/>
            <a:r>
              <a:rPr lang="en-US" noProof="0"/>
              <a:t>Content</a:t>
            </a:r>
          </a:p>
        </p:txBody>
      </p:sp>
      <p:pic>
        <p:nvPicPr>
          <p:cNvPr id="32" name="Graphic 31">
            <a:extLst>
              <a:ext uri="{FF2B5EF4-FFF2-40B4-BE49-F238E27FC236}">
                <a16:creationId xmlns:a16="http://schemas.microsoft.com/office/drawing/2014/main" id="{A2086179-0271-40FD-A7AD-5D02EA5E0CC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91073" y="6420978"/>
            <a:ext cx="1377040" cy="220391"/>
          </a:xfrm>
          <a:prstGeom prst="rect">
            <a:avLst/>
          </a:prstGeom>
        </p:spPr>
      </p:pic>
      <p:sp>
        <p:nvSpPr>
          <p:cNvPr id="7" name="Textplatzhalter 6">
            <a:extLst>
              <a:ext uri="{FF2B5EF4-FFF2-40B4-BE49-F238E27FC236}">
                <a16:creationId xmlns:a16="http://schemas.microsoft.com/office/drawing/2014/main" id="{49F36FE9-4877-46B2-B4CC-637970D796FB}"/>
              </a:ext>
            </a:extLst>
          </p:cNvPr>
          <p:cNvSpPr>
            <a:spLocks noGrp="1"/>
          </p:cNvSpPr>
          <p:nvPr>
            <p:ph type="body" sz="quarter" idx="20"/>
          </p:nvPr>
        </p:nvSpPr>
        <p:spPr>
          <a:xfrm>
            <a:off x="5286375" y="514351"/>
            <a:ext cx="6281738" cy="5829298"/>
          </a:xfrm>
        </p:spPr>
        <p:txBody>
          <a:bodyPr anchor="ctr"/>
          <a:lstStyle>
            <a:lvl1pPr>
              <a:defRPr kumimoji="0" lang="de-DE" sz="1600" b="0" i="0" u="none" strike="noStrike" kern="1200" cap="none" spc="300" normalizeH="0" baseline="0" noProof="0" dirty="0" smtClean="0">
                <a:ln>
                  <a:noFill/>
                </a:ln>
                <a:solidFill>
                  <a:srgbClr val="FFFFFF"/>
                </a:solidFill>
                <a:effectLst/>
                <a:uLnTx/>
                <a:uFillTx/>
                <a:latin typeface="Calibri"/>
                <a:ea typeface="+mn-ea"/>
                <a:cs typeface="+mn-cs"/>
              </a:defRPr>
            </a:lvl1pPr>
            <a:lvl2pPr marL="0" indent="0">
              <a:buNone/>
              <a:defRPr/>
            </a:lvl2pPr>
          </a:lstStyle>
          <a:p>
            <a:pPr marL="0" marR="0" lvl="0" indent="0" algn="l" defTabSz="609585" rtl="0" eaLnBrk="1" fontAlgn="auto" latinLnBrk="0" hangingPunct="1">
              <a:lnSpc>
                <a:spcPct val="100000"/>
              </a:lnSpc>
              <a:spcBef>
                <a:spcPts val="1000"/>
              </a:spcBef>
              <a:spcAft>
                <a:spcPts val="0"/>
              </a:spcAft>
              <a:buClr>
                <a:srgbClr val="FFFFFF"/>
              </a:buClr>
              <a:buSzPct val="25000"/>
              <a:buFont typeface="Verdana" pitchFamily="34" charset="0"/>
              <a:buNone/>
              <a:tabLst/>
              <a:defRPr/>
            </a:pPr>
            <a:r>
              <a:rPr lang="en-US" noProof="0"/>
              <a:t>Mastertextformat bearbeiten</a:t>
            </a:r>
          </a:p>
          <a:p>
            <a:pPr lvl="1"/>
            <a:endParaRPr lang="en-US" noProof="0"/>
          </a:p>
        </p:txBody>
      </p:sp>
    </p:spTree>
    <p:extLst>
      <p:ext uri="{BB962C8B-B14F-4D97-AF65-F5344CB8AC3E}">
        <p14:creationId xmlns:p14="http://schemas.microsoft.com/office/powerpoint/2010/main" val="1480180497"/>
      </p:ext>
    </p:extLst>
  </p:cSld>
  <p:clrMapOvr>
    <a:masterClrMapping/>
  </p:clrMapOvr>
  <p:extLst>
    <p:ext uri="{DCECCB84-F9BA-43D5-87BE-67443E8EF086}">
      <p15:sldGuideLst xmlns:p15="http://schemas.microsoft.com/office/powerpoint/2012/main">
        <p15:guide id="1" orient="horz" pos="1026">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Gradient Divider &amp; Picture">
    <p:bg>
      <p:bgPr>
        <a:solidFill>
          <a:schemeClr val="bg1"/>
        </a:solidFill>
        <a:effectLst/>
      </p:bgPr>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55824C74-91CD-4DD2-B164-5165D7D6F9DA}"/>
              </a:ext>
            </a:extLst>
          </p:cNvPr>
          <p:cNvGraphicFramePr>
            <a:graphicFrameLocks noChangeAspect="1"/>
          </p:cNvGraphicFramePr>
          <p:nvPr userDrawn="1">
            <p:custDataLst>
              <p:tags r:id="rId1"/>
            </p:custDataLst>
            <p:extLst>
              <p:ext uri="{D42A27DB-BD31-4B8C-83A1-F6EECF244321}">
                <p14:modId xmlns:p14="http://schemas.microsoft.com/office/powerpoint/2010/main" val="1337995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622" imgH="623" progId="TCLayout.ActiveDocument.1">
                  <p:embed/>
                </p:oleObj>
              </mc:Choice>
              <mc:Fallback>
                <p:oleObj name="think-cell Folie" r:id="rId3" imgW="622" imgH="623" progId="TCLayout.ActiveDocument.1">
                  <p:embed/>
                  <p:pic>
                    <p:nvPicPr>
                      <p:cNvPr id="2" name="Objekt 1" hidden="1">
                        <a:extLst>
                          <a:ext uri="{FF2B5EF4-FFF2-40B4-BE49-F238E27FC236}">
                            <a16:creationId xmlns:a16="http://schemas.microsoft.com/office/drawing/2014/main" id="{55824C74-91CD-4DD2-B164-5165D7D6F9D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Picture 4">
            <a:extLst>
              <a:ext uri="{FF2B5EF4-FFF2-40B4-BE49-F238E27FC236}">
                <a16:creationId xmlns:a16="http://schemas.microsoft.com/office/drawing/2014/main" id="{3B9B755C-A813-4478-97D8-221419C0CB24}"/>
              </a:ext>
            </a:extLst>
          </p:cNvPr>
          <p:cNvPicPr>
            <a:picLocks noChangeAspect="1"/>
          </p:cNvPicPr>
          <p:nvPr userDrawn="1"/>
        </p:nvPicPr>
        <p:blipFill>
          <a:blip r:embed="rId5"/>
          <a:stretch>
            <a:fillRect/>
          </a:stretch>
        </p:blipFill>
        <p:spPr>
          <a:xfrm>
            <a:off x="0" y="0"/>
            <a:ext cx="12192000" cy="6858000"/>
          </a:xfrm>
          <a:prstGeom prst="rect">
            <a:avLst/>
          </a:prstGeom>
        </p:spPr>
      </p:pic>
      <p:sp>
        <p:nvSpPr>
          <p:cNvPr id="11" name="Rectangle 10">
            <a:extLst>
              <a:ext uri="{FF2B5EF4-FFF2-40B4-BE49-F238E27FC236}">
                <a16:creationId xmlns:a16="http://schemas.microsoft.com/office/drawing/2014/main" id="{EA29147A-E282-4A23-A176-9828642E3830}"/>
              </a:ext>
            </a:extLst>
          </p:cNvPr>
          <p:cNvSpPr/>
          <p:nvPr/>
        </p:nvSpPr>
        <p:spPr>
          <a:xfrm>
            <a:off x="0" y="0"/>
            <a:ext cx="12192000" cy="6858000"/>
          </a:xfrm>
          <a:prstGeom prst="rect">
            <a:avLst/>
          </a:prstGeom>
          <a:gradFill>
            <a:gsLst>
              <a:gs pos="0">
                <a:schemeClr val="accent2"/>
              </a:gs>
              <a:gs pos="100000">
                <a:schemeClr val="accent1">
                  <a:alpha val="80000"/>
                </a:schemeClr>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 name="Espace réservé du texte 2">
            <a:extLst>
              <a:ext uri="{FF2B5EF4-FFF2-40B4-BE49-F238E27FC236}">
                <a16:creationId xmlns:a16="http://schemas.microsoft.com/office/drawing/2014/main" id="{FD5246D4-8081-4C33-86D4-DEC6CD69B19D}"/>
              </a:ext>
            </a:extLst>
          </p:cNvPr>
          <p:cNvSpPr>
            <a:spLocks noGrp="1"/>
          </p:cNvSpPr>
          <p:nvPr userDrawn="1">
            <p:ph type="body" sz="quarter" idx="15" hasCustomPrompt="1"/>
          </p:nvPr>
        </p:nvSpPr>
        <p:spPr>
          <a:xfrm>
            <a:off x="623888" y="2123413"/>
            <a:ext cx="10944225" cy="1457186"/>
          </a:xfrm>
          <a:prstGeom prst="rect">
            <a:avLst/>
          </a:prstGeom>
        </p:spPr>
        <p:txBody>
          <a:bodyPr anchor="ctr"/>
          <a:lstStyle>
            <a:lvl1pPr marL="0" indent="0">
              <a:lnSpc>
                <a:spcPct val="100000"/>
              </a:lnSpc>
              <a:spcAft>
                <a:spcPts val="0"/>
              </a:spcAft>
              <a:buFont typeface="Arial" panose="020B0604020202020204" pitchFamily="34" charset="0"/>
              <a:buNone/>
              <a:defRPr sz="4400" b="1">
                <a:solidFill>
                  <a:schemeClr val="bg1"/>
                </a:solidFill>
                <a:latin typeface="+mj-lt"/>
              </a:defRPr>
            </a:lvl1pPr>
            <a:lvl2pPr marL="0" indent="0">
              <a:buNone/>
              <a:defRPr sz="1600" b="1">
                <a:solidFill>
                  <a:schemeClr val="bg1"/>
                </a:solidFill>
                <a:latin typeface="+mj-lt"/>
              </a:defRPr>
            </a:lvl2pPr>
            <a:lvl3pPr marL="180972" indent="0">
              <a:buNone/>
              <a:defRPr sz="1600" b="1">
                <a:solidFill>
                  <a:schemeClr val="bg1"/>
                </a:solidFill>
                <a:latin typeface="+mj-lt"/>
              </a:defRPr>
            </a:lvl3pPr>
            <a:lvl4pPr marL="374640" indent="0">
              <a:buNone/>
              <a:defRPr sz="1600" b="1">
                <a:solidFill>
                  <a:schemeClr val="bg1"/>
                </a:solidFill>
                <a:latin typeface="+mj-lt"/>
              </a:defRPr>
            </a:lvl4pPr>
            <a:lvl5pPr marL="647684" indent="0">
              <a:buNone/>
              <a:defRPr sz="1600" b="1">
                <a:solidFill>
                  <a:schemeClr val="bg1"/>
                </a:solidFill>
                <a:latin typeface="+mj-lt"/>
              </a:defRPr>
            </a:lvl5pPr>
          </a:lstStyle>
          <a:p>
            <a:pPr lvl="0"/>
            <a:r>
              <a:rPr lang="en-US" noProof="0"/>
              <a:t>Divider</a:t>
            </a:r>
            <a:br>
              <a:rPr lang="en-US" noProof="0"/>
            </a:br>
            <a:r>
              <a:rPr lang="en-US" noProof="0"/>
              <a:t>title</a:t>
            </a:r>
          </a:p>
        </p:txBody>
      </p:sp>
      <p:pic>
        <p:nvPicPr>
          <p:cNvPr id="7" name="Graphic 22">
            <a:extLst>
              <a:ext uri="{FF2B5EF4-FFF2-40B4-BE49-F238E27FC236}">
                <a16:creationId xmlns:a16="http://schemas.microsoft.com/office/drawing/2014/main" id="{327E93BC-0553-4656-BB86-58CD3A78CE0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91073" y="6420978"/>
            <a:ext cx="1377040" cy="220391"/>
          </a:xfrm>
          <a:prstGeom prst="rect">
            <a:avLst/>
          </a:prstGeom>
        </p:spPr>
      </p:pic>
    </p:spTree>
    <p:extLst>
      <p:ext uri="{BB962C8B-B14F-4D97-AF65-F5344CB8AC3E}">
        <p14:creationId xmlns:p14="http://schemas.microsoft.com/office/powerpoint/2010/main" val="14844250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amp;W divider with picture">
    <p:bg>
      <p:bgPr>
        <a:solidFill>
          <a:schemeClr val="bg1"/>
        </a:solidFill>
        <a:effectLst/>
      </p:bgPr>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8E23961B-10FC-4659-BFA5-B8A50BDF3C63}"/>
              </a:ext>
            </a:extLst>
          </p:cNvPr>
          <p:cNvGraphicFramePr>
            <a:graphicFrameLocks noChangeAspect="1"/>
          </p:cNvGraphicFramePr>
          <p:nvPr userDrawn="1">
            <p:custDataLst>
              <p:tags r:id="rId1"/>
            </p:custDataLst>
            <p:extLst>
              <p:ext uri="{D42A27DB-BD31-4B8C-83A1-F6EECF244321}">
                <p14:modId xmlns:p14="http://schemas.microsoft.com/office/powerpoint/2010/main" val="23319134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622" imgH="623" progId="TCLayout.ActiveDocument.1">
                  <p:embed/>
                </p:oleObj>
              </mc:Choice>
              <mc:Fallback>
                <p:oleObj name="think-cell Folie" r:id="rId3" imgW="622" imgH="623" progId="TCLayout.ActiveDocument.1">
                  <p:embed/>
                  <p:pic>
                    <p:nvPicPr>
                      <p:cNvPr id="2" name="Objekt 1" hidden="1">
                        <a:extLst>
                          <a:ext uri="{FF2B5EF4-FFF2-40B4-BE49-F238E27FC236}">
                            <a16:creationId xmlns:a16="http://schemas.microsoft.com/office/drawing/2014/main" id="{8E23961B-10FC-4659-BFA5-B8A50BDF3C6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Picture 4">
            <a:extLst>
              <a:ext uri="{FF2B5EF4-FFF2-40B4-BE49-F238E27FC236}">
                <a16:creationId xmlns:a16="http://schemas.microsoft.com/office/drawing/2014/main" id="{EE89C769-06F4-4C3D-8FA7-7FBD87554FA7}"/>
              </a:ext>
            </a:extLst>
          </p:cNvPr>
          <p:cNvPicPr>
            <a:picLocks noChangeAspect="1"/>
          </p:cNvPicPr>
          <p:nvPr userDrawn="1"/>
        </p:nvPicPr>
        <p:blipFill>
          <a:blip r:embed="rId5"/>
          <a:stretch>
            <a:fillRect/>
          </a:stretch>
        </p:blipFill>
        <p:spPr>
          <a:xfrm>
            <a:off x="0" y="-2177"/>
            <a:ext cx="12192000" cy="6862354"/>
          </a:xfrm>
          <a:prstGeom prst="rect">
            <a:avLst/>
          </a:prstGeom>
        </p:spPr>
      </p:pic>
      <p:sp>
        <p:nvSpPr>
          <p:cNvPr id="11" name="Rectangle 10">
            <a:extLst>
              <a:ext uri="{FF2B5EF4-FFF2-40B4-BE49-F238E27FC236}">
                <a16:creationId xmlns:a16="http://schemas.microsoft.com/office/drawing/2014/main" id="{6AC133AB-4ED4-4A84-A2B5-1FC5F934F56D}"/>
              </a:ext>
            </a:extLst>
          </p:cNvPr>
          <p:cNvSpPr/>
          <p:nvPr userDrawn="1"/>
        </p:nvSpPr>
        <p:spPr>
          <a:xfrm>
            <a:off x="0" y="0"/>
            <a:ext cx="12192000" cy="6858000"/>
          </a:xfrm>
          <a:prstGeom prst="rect">
            <a:avLst/>
          </a:prstGeom>
          <a:solidFill>
            <a:sysClr val="windowText" lastClr="000000">
              <a:lumMod val="85000"/>
              <a:lumOff val="15000"/>
              <a:alpha val="54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 name="Espace réservé du texte 2">
            <a:extLst>
              <a:ext uri="{FF2B5EF4-FFF2-40B4-BE49-F238E27FC236}">
                <a16:creationId xmlns:a16="http://schemas.microsoft.com/office/drawing/2014/main" id="{FD5246D4-8081-4C33-86D4-DEC6CD69B19D}"/>
              </a:ext>
            </a:extLst>
          </p:cNvPr>
          <p:cNvSpPr>
            <a:spLocks noGrp="1"/>
          </p:cNvSpPr>
          <p:nvPr userDrawn="1">
            <p:ph type="body" sz="quarter" idx="15" hasCustomPrompt="1"/>
          </p:nvPr>
        </p:nvSpPr>
        <p:spPr>
          <a:xfrm>
            <a:off x="623888" y="2123413"/>
            <a:ext cx="10944225" cy="1457186"/>
          </a:xfrm>
          <a:prstGeom prst="rect">
            <a:avLst/>
          </a:prstGeom>
        </p:spPr>
        <p:txBody>
          <a:bodyPr anchor="ctr"/>
          <a:lstStyle>
            <a:lvl1pPr marL="0" indent="0">
              <a:lnSpc>
                <a:spcPct val="100000"/>
              </a:lnSpc>
              <a:spcAft>
                <a:spcPts val="0"/>
              </a:spcAft>
              <a:buFont typeface="Arial" panose="020B0604020202020204" pitchFamily="34" charset="0"/>
              <a:buNone/>
              <a:defRPr sz="4400" b="1">
                <a:solidFill>
                  <a:schemeClr val="bg2"/>
                </a:solidFill>
                <a:latin typeface="+mj-lt"/>
              </a:defRPr>
            </a:lvl1pPr>
            <a:lvl2pPr marL="0" indent="0">
              <a:buNone/>
              <a:defRPr sz="1600" b="1">
                <a:solidFill>
                  <a:schemeClr val="bg1"/>
                </a:solidFill>
                <a:latin typeface="+mj-lt"/>
              </a:defRPr>
            </a:lvl2pPr>
            <a:lvl3pPr marL="180972" indent="0">
              <a:buNone/>
              <a:defRPr sz="1600" b="1">
                <a:solidFill>
                  <a:schemeClr val="bg1"/>
                </a:solidFill>
                <a:latin typeface="+mj-lt"/>
              </a:defRPr>
            </a:lvl3pPr>
            <a:lvl4pPr marL="374640" indent="0">
              <a:buNone/>
              <a:defRPr sz="1600" b="1">
                <a:solidFill>
                  <a:schemeClr val="bg1"/>
                </a:solidFill>
                <a:latin typeface="+mj-lt"/>
              </a:defRPr>
            </a:lvl4pPr>
            <a:lvl5pPr marL="647684" indent="0">
              <a:buNone/>
              <a:defRPr sz="1600" b="1">
                <a:solidFill>
                  <a:schemeClr val="bg1"/>
                </a:solidFill>
                <a:latin typeface="+mj-lt"/>
              </a:defRPr>
            </a:lvl5pPr>
          </a:lstStyle>
          <a:p>
            <a:pPr lvl="0"/>
            <a:r>
              <a:rPr lang="en-US" noProof="0"/>
              <a:t>Divider</a:t>
            </a:r>
            <a:br>
              <a:rPr lang="en-US" noProof="0"/>
            </a:br>
            <a:r>
              <a:rPr lang="en-US" noProof="0"/>
              <a:t>Title</a:t>
            </a:r>
          </a:p>
        </p:txBody>
      </p:sp>
      <p:pic>
        <p:nvPicPr>
          <p:cNvPr id="7" name="Graphic 22">
            <a:extLst>
              <a:ext uri="{FF2B5EF4-FFF2-40B4-BE49-F238E27FC236}">
                <a16:creationId xmlns:a16="http://schemas.microsoft.com/office/drawing/2014/main" id="{327E93BC-0553-4656-BB86-58CD3A78CE0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91073" y="6420978"/>
            <a:ext cx="1377040" cy="220391"/>
          </a:xfrm>
          <a:prstGeom prst="rect">
            <a:avLst/>
          </a:prstGeom>
        </p:spPr>
      </p:pic>
    </p:spTree>
    <p:extLst>
      <p:ext uri="{BB962C8B-B14F-4D97-AF65-F5344CB8AC3E}">
        <p14:creationId xmlns:p14="http://schemas.microsoft.com/office/powerpoint/2010/main" val="4680400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lue Divider ">
    <p:bg>
      <p:bgPr>
        <a:solidFill>
          <a:schemeClr val="accent1"/>
        </a:solidFill>
        <a:effectLst/>
      </p:bgPr>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7067DDF5-CC3D-4A8A-BFE2-C714DD63A1BA}"/>
              </a:ext>
            </a:extLst>
          </p:cNvPr>
          <p:cNvGraphicFramePr>
            <a:graphicFrameLocks noChangeAspect="1"/>
          </p:cNvGraphicFramePr>
          <p:nvPr userDrawn="1">
            <p:custDataLst>
              <p:tags r:id="rId1"/>
            </p:custDataLst>
            <p:extLst>
              <p:ext uri="{D42A27DB-BD31-4B8C-83A1-F6EECF244321}">
                <p14:modId xmlns:p14="http://schemas.microsoft.com/office/powerpoint/2010/main" val="139567005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622" imgH="623" progId="TCLayout.ActiveDocument.1">
                  <p:embed/>
                </p:oleObj>
              </mc:Choice>
              <mc:Fallback>
                <p:oleObj name="think-cell Folie" r:id="rId3" imgW="622" imgH="623" progId="TCLayout.ActiveDocument.1">
                  <p:embed/>
                  <p:pic>
                    <p:nvPicPr>
                      <p:cNvPr id="2" name="Objekt 1" hidden="1">
                        <a:extLst>
                          <a:ext uri="{FF2B5EF4-FFF2-40B4-BE49-F238E27FC236}">
                            <a16:creationId xmlns:a16="http://schemas.microsoft.com/office/drawing/2014/main" id="{7067DDF5-CC3D-4A8A-BFE2-C714DD63A1B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3" name="Graphic 22">
            <a:extLst>
              <a:ext uri="{FF2B5EF4-FFF2-40B4-BE49-F238E27FC236}">
                <a16:creationId xmlns:a16="http://schemas.microsoft.com/office/drawing/2014/main" id="{560B1CEB-8BB9-484A-A92D-AFA0DBD3E76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91073" y="6420978"/>
            <a:ext cx="1377040" cy="220391"/>
          </a:xfrm>
          <a:prstGeom prst="rect">
            <a:avLst/>
          </a:prstGeom>
        </p:spPr>
      </p:pic>
      <p:sp>
        <p:nvSpPr>
          <p:cNvPr id="5" name="Espace réservé du texte 2">
            <a:extLst>
              <a:ext uri="{FF2B5EF4-FFF2-40B4-BE49-F238E27FC236}">
                <a16:creationId xmlns:a16="http://schemas.microsoft.com/office/drawing/2014/main" id="{5B81D735-5959-4BE7-B602-2415CB75729C}"/>
              </a:ext>
            </a:extLst>
          </p:cNvPr>
          <p:cNvSpPr>
            <a:spLocks noGrp="1"/>
          </p:cNvSpPr>
          <p:nvPr>
            <p:ph type="body" sz="quarter" idx="15" hasCustomPrompt="1"/>
          </p:nvPr>
        </p:nvSpPr>
        <p:spPr>
          <a:xfrm>
            <a:off x="623888" y="2123413"/>
            <a:ext cx="10944225" cy="1457186"/>
          </a:xfrm>
          <a:prstGeom prst="rect">
            <a:avLst/>
          </a:prstGeom>
        </p:spPr>
        <p:txBody>
          <a:bodyPr anchor="ctr"/>
          <a:lstStyle>
            <a:lvl1pPr marL="0" indent="0">
              <a:lnSpc>
                <a:spcPct val="100000"/>
              </a:lnSpc>
              <a:spcAft>
                <a:spcPts val="0"/>
              </a:spcAft>
              <a:buFont typeface="Arial" panose="020B0604020202020204" pitchFamily="34" charset="0"/>
              <a:buNone/>
              <a:defRPr sz="4400" b="1">
                <a:solidFill>
                  <a:schemeClr val="bg1"/>
                </a:solidFill>
                <a:latin typeface="+mj-lt"/>
              </a:defRPr>
            </a:lvl1pPr>
            <a:lvl2pPr marL="0" indent="0">
              <a:buNone/>
              <a:defRPr sz="1600" b="1">
                <a:solidFill>
                  <a:schemeClr val="bg1"/>
                </a:solidFill>
                <a:latin typeface="+mj-lt"/>
              </a:defRPr>
            </a:lvl2pPr>
            <a:lvl3pPr marL="180972" indent="0">
              <a:buNone/>
              <a:defRPr sz="1600" b="1">
                <a:solidFill>
                  <a:schemeClr val="bg1"/>
                </a:solidFill>
                <a:latin typeface="+mj-lt"/>
              </a:defRPr>
            </a:lvl3pPr>
            <a:lvl4pPr marL="374640" indent="0">
              <a:buNone/>
              <a:defRPr sz="1600" b="1">
                <a:solidFill>
                  <a:schemeClr val="bg1"/>
                </a:solidFill>
                <a:latin typeface="+mj-lt"/>
              </a:defRPr>
            </a:lvl4pPr>
            <a:lvl5pPr marL="647684" indent="0">
              <a:buNone/>
              <a:defRPr sz="1600" b="1">
                <a:solidFill>
                  <a:schemeClr val="bg1"/>
                </a:solidFill>
                <a:latin typeface="+mj-lt"/>
              </a:defRPr>
            </a:lvl5pPr>
          </a:lstStyle>
          <a:p>
            <a:pPr lvl="0"/>
            <a:r>
              <a:rPr lang="en-US" noProof="0"/>
              <a:t>Divider</a:t>
            </a:r>
          </a:p>
          <a:p>
            <a:pPr lvl="0"/>
            <a:r>
              <a:rPr lang="en-US" noProof="0"/>
              <a:t>title</a:t>
            </a:r>
          </a:p>
        </p:txBody>
      </p:sp>
    </p:spTree>
    <p:extLst>
      <p:ext uri="{BB962C8B-B14F-4D97-AF65-F5344CB8AC3E}">
        <p14:creationId xmlns:p14="http://schemas.microsoft.com/office/powerpoint/2010/main" val="2916516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Green Divider">
    <p:bg>
      <p:bgPr>
        <a:solidFill>
          <a:schemeClr val="accent2"/>
        </a:solidFill>
        <a:effectLst/>
      </p:bgPr>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94AE650A-161B-4E9C-BDC3-26CBC175F9B6}"/>
              </a:ext>
            </a:extLst>
          </p:cNvPr>
          <p:cNvGraphicFramePr>
            <a:graphicFrameLocks noChangeAspect="1"/>
          </p:cNvGraphicFramePr>
          <p:nvPr userDrawn="1">
            <p:custDataLst>
              <p:tags r:id="rId1"/>
            </p:custDataLst>
            <p:extLst>
              <p:ext uri="{D42A27DB-BD31-4B8C-83A1-F6EECF244321}">
                <p14:modId xmlns:p14="http://schemas.microsoft.com/office/powerpoint/2010/main" val="5277420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622" imgH="623" progId="TCLayout.ActiveDocument.1">
                  <p:embed/>
                </p:oleObj>
              </mc:Choice>
              <mc:Fallback>
                <p:oleObj name="think-cell Folie" r:id="rId3" imgW="622" imgH="623" progId="TCLayout.ActiveDocument.1">
                  <p:embed/>
                  <p:pic>
                    <p:nvPicPr>
                      <p:cNvPr id="2" name="Objekt 1" hidden="1">
                        <a:extLst>
                          <a:ext uri="{FF2B5EF4-FFF2-40B4-BE49-F238E27FC236}">
                            <a16:creationId xmlns:a16="http://schemas.microsoft.com/office/drawing/2014/main" id="{94AE650A-161B-4E9C-BDC3-26CBC175F9B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3" name="Graphic 22">
            <a:extLst>
              <a:ext uri="{FF2B5EF4-FFF2-40B4-BE49-F238E27FC236}">
                <a16:creationId xmlns:a16="http://schemas.microsoft.com/office/drawing/2014/main" id="{560B1CEB-8BB9-484A-A92D-AFA0DBD3E76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91073" y="6420978"/>
            <a:ext cx="1377040" cy="220391"/>
          </a:xfrm>
          <a:prstGeom prst="rect">
            <a:avLst/>
          </a:prstGeom>
        </p:spPr>
      </p:pic>
      <p:sp>
        <p:nvSpPr>
          <p:cNvPr id="5" name="Espace réservé du texte 2">
            <a:extLst>
              <a:ext uri="{FF2B5EF4-FFF2-40B4-BE49-F238E27FC236}">
                <a16:creationId xmlns:a16="http://schemas.microsoft.com/office/drawing/2014/main" id="{2561BC8E-BFFD-4037-BA1A-2F1F68F79FB4}"/>
              </a:ext>
            </a:extLst>
          </p:cNvPr>
          <p:cNvSpPr>
            <a:spLocks noGrp="1"/>
          </p:cNvSpPr>
          <p:nvPr>
            <p:ph type="body" sz="quarter" idx="15" hasCustomPrompt="1"/>
          </p:nvPr>
        </p:nvSpPr>
        <p:spPr>
          <a:xfrm>
            <a:off x="623888" y="2123413"/>
            <a:ext cx="10944225" cy="1457186"/>
          </a:xfrm>
          <a:prstGeom prst="rect">
            <a:avLst/>
          </a:prstGeom>
        </p:spPr>
        <p:txBody>
          <a:bodyPr anchor="ctr"/>
          <a:lstStyle>
            <a:lvl1pPr marL="0" indent="0">
              <a:lnSpc>
                <a:spcPct val="100000"/>
              </a:lnSpc>
              <a:spcAft>
                <a:spcPts val="0"/>
              </a:spcAft>
              <a:buFont typeface="Arial" panose="020B0604020202020204" pitchFamily="34" charset="0"/>
              <a:buNone/>
              <a:defRPr sz="4400" b="1">
                <a:solidFill>
                  <a:schemeClr val="bg1"/>
                </a:solidFill>
                <a:latin typeface="+mj-lt"/>
              </a:defRPr>
            </a:lvl1pPr>
            <a:lvl2pPr marL="0" indent="0">
              <a:buNone/>
              <a:defRPr sz="1600" b="1">
                <a:solidFill>
                  <a:schemeClr val="bg1"/>
                </a:solidFill>
                <a:latin typeface="+mj-lt"/>
              </a:defRPr>
            </a:lvl2pPr>
            <a:lvl3pPr marL="180972" indent="0">
              <a:buNone/>
              <a:defRPr sz="1600" b="1">
                <a:solidFill>
                  <a:schemeClr val="bg1"/>
                </a:solidFill>
                <a:latin typeface="+mj-lt"/>
              </a:defRPr>
            </a:lvl3pPr>
            <a:lvl4pPr marL="374640" indent="0">
              <a:buNone/>
              <a:defRPr sz="1600" b="1">
                <a:solidFill>
                  <a:schemeClr val="bg1"/>
                </a:solidFill>
                <a:latin typeface="+mj-lt"/>
              </a:defRPr>
            </a:lvl4pPr>
            <a:lvl5pPr marL="647684" indent="0">
              <a:buNone/>
              <a:defRPr sz="1600" b="1">
                <a:solidFill>
                  <a:schemeClr val="bg1"/>
                </a:solidFill>
                <a:latin typeface="+mj-lt"/>
              </a:defRPr>
            </a:lvl5pPr>
          </a:lstStyle>
          <a:p>
            <a:pPr lvl="0"/>
            <a:r>
              <a:rPr lang="en-US" noProof="0"/>
              <a:t>Divider</a:t>
            </a:r>
          </a:p>
          <a:p>
            <a:pPr lvl="0"/>
            <a:r>
              <a:rPr lang="en-US" noProof="0"/>
              <a:t>title</a:t>
            </a:r>
          </a:p>
        </p:txBody>
      </p:sp>
    </p:spTree>
    <p:extLst>
      <p:ext uri="{BB962C8B-B14F-4D97-AF65-F5344CB8AC3E}">
        <p14:creationId xmlns:p14="http://schemas.microsoft.com/office/powerpoint/2010/main" val="33893598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Gradient Divider">
    <p:bg>
      <p:bgPr>
        <a:solidFill>
          <a:schemeClr val="bg1"/>
        </a:solidFill>
        <a:effectLst/>
      </p:bgPr>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D853A318-DDCF-4C97-A4F2-FA9AB55FEABD}"/>
              </a:ext>
            </a:extLst>
          </p:cNvPr>
          <p:cNvGraphicFramePr>
            <a:graphicFrameLocks noChangeAspect="1"/>
          </p:cNvGraphicFramePr>
          <p:nvPr userDrawn="1">
            <p:custDataLst>
              <p:tags r:id="rId1"/>
            </p:custDataLst>
            <p:extLst>
              <p:ext uri="{D42A27DB-BD31-4B8C-83A1-F6EECF244321}">
                <p14:modId xmlns:p14="http://schemas.microsoft.com/office/powerpoint/2010/main" val="29078343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622" imgH="623" progId="TCLayout.ActiveDocument.1">
                  <p:embed/>
                </p:oleObj>
              </mc:Choice>
              <mc:Fallback>
                <p:oleObj name="think-cell Folie" r:id="rId3" imgW="622" imgH="623" progId="TCLayout.ActiveDocument.1">
                  <p:embed/>
                  <p:pic>
                    <p:nvPicPr>
                      <p:cNvPr id="2" name="Objekt 1" hidden="1">
                        <a:extLst>
                          <a:ext uri="{FF2B5EF4-FFF2-40B4-BE49-F238E27FC236}">
                            <a16:creationId xmlns:a16="http://schemas.microsoft.com/office/drawing/2014/main" id="{D853A318-DDCF-4C97-A4F2-FA9AB55FEAB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Rectangle 11">
            <a:extLst>
              <a:ext uri="{FF2B5EF4-FFF2-40B4-BE49-F238E27FC236}">
                <a16:creationId xmlns:a16="http://schemas.microsoft.com/office/drawing/2014/main" id="{82AD501A-AD9B-422F-BC38-A8D4766F9905}"/>
              </a:ext>
            </a:extLst>
          </p:cNvPr>
          <p:cNvSpPr/>
          <p:nvPr userDrawn="1"/>
        </p:nvSpPr>
        <p:spPr>
          <a:xfrm>
            <a:off x="0" y="0"/>
            <a:ext cx="12192000" cy="6858000"/>
          </a:xfrm>
          <a:prstGeom prst="rect">
            <a:avLst/>
          </a:prstGeom>
          <a:gradFill>
            <a:gsLst>
              <a:gs pos="0">
                <a:schemeClr val="accent2"/>
              </a:gs>
              <a:gs pos="100000">
                <a:schemeClr val="accent1"/>
              </a:gs>
            </a:gsLst>
            <a:lin ang="2700000" scaled="0"/>
          </a:gradFill>
          <a:ln w="952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US" sz="1400" noProof="0">
              <a:solidFill>
                <a:schemeClr val="tx1"/>
              </a:solidFill>
            </a:endParaRPr>
          </a:p>
        </p:txBody>
      </p:sp>
      <p:pic>
        <p:nvPicPr>
          <p:cNvPr id="3" name="Graphic 22">
            <a:extLst>
              <a:ext uri="{FF2B5EF4-FFF2-40B4-BE49-F238E27FC236}">
                <a16:creationId xmlns:a16="http://schemas.microsoft.com/office/drawing/2014/main" id="{560B1CEB-8BB9-484A-A92D-AFA0DBD3E76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91073" y="6420978"/>
            <a:ext cx="1377040" cy="220391"/>
          </a:xfrm>
          <a:prstGeom prst="rect">
            <a:avLst/>
          </a:prstGeom>
        </p:spPr>
      </p:pic>
      <p:sp>
        <p:nvSpPr>
          <p:cNvPr id="11" name="Espace réservé du texte 2">
            <a:extLst>
              <a:ext uri="{FF2B5EF4-FFF2-40B4-BE49-F238E27FC236}">
                <a16:creationId xmlns:a16="http://schemas.microsoft.com/office/drawing/2014/main" id="{CB1F17EE-6AB9-4C97-B107-6061ADD798C9}"/>
              </a:ext>
            </a:extLst>
          </p:cNvPr>
          <p:cNvSpPr>
            <a:spLocks noGrp="1"/>
          </p:cNvSpPr>
          <p:nvPr>
            <p:ph type="body" sz="quarter" idx="15" hasCustomPrompt="1"/>
          </p:nvPr>
        </p:nvSpPr>
        <p:spPr>
          <a:xfrm>
            <a:off x="623888" y="2123413"/>
            <a:ext cx="10944225" cy="1457186"/>
          </a:xfrm>
          <a:prstGeom prst="rect">
            <a:avLst/>
          </a:prstGeom>
        </p:spPr>
        <p:txBody>
          <a:bodyPr anchor="ctr"/>
          <a:lstStyle>
            <a:lvl1pPr marL="0" indent="0">
              <a:lnSpc>
                <a:spcPct val="100000"/>
              </a:lnSpc>
              <a:spcAft>
                <a:spcPts val="0"/>
              </a:spcAft>
              <a:buFont typeface="Arial" panose="020B0604020202020204" pitchFamily="34" charset="0"/>
              <a:buNone/>
              <a:defRPr sz="4400" b="1">
                <a:solidFill>
                  <a:schemeClr val="bg1"/>
                </a:solidFill>
                <a:latin typeface="+mj-lt"/>
              </a:defRPr>
            </a:lvl1pPr>
            <a:lvl2pPr marL="0" indent="0">
              <a:buNone/>
              <a:defRPr sz="1600" b="1">
                <a:solidFill>
                  <a:schemeClr val="bg1"/>
                </a:solidFill>
                <a:latin typeface="+mj-lt"/>
              </a:defRPr>
            </a:lvl2pPr>
            <a:lvl3pPr marL="180972" indent="0">
              <a:buNone/>
              <a:defRPr sz="1600" b="1">
                <a:solidFill>
                  <a:schemeClr val="bg1"/>
                </a:solidFill>
                <a:latin typeface="+mj-lt"/>
              </a:defRPr>
            </a:lvl3pPr>
            <a:lvl4pPr marL="374640" indent="0">
              <a:buNone/>
              <a:defRPr sz="1600" b="1">
                <a:solidFill>
                  <a:schemeClr val="bg1"/>
                </a:solidFill>
                <a:latin typeface="+mj-lt"/>
              </a:defRPr>
            </a:lvl4pPr>
            <a:lvl5pPr marL="647684" indent="0">
              <a:buNone/>
              <a:defRPr sz="1600" b="1">
                <a:solidFill>
                  <a:schemeClr val="bg1"/>
                </a:solidFill>
                <a:latin typeface="+mj-lt"/>
              </a:defRPr>
            </a:lvl5pPr>
          </a:lstStyle>
          <a:p>
            <a:pPr lvl="0"/>
            <a:r>
              <a:rPr lang="en-US" noProof="0"/>
              <a:t>Divider</a:t>
            </a:r>
            <a:br>
              <a:rPr lang="en-US" noProof="0"/>
            </a:br>
            <a:r>
              <a:rPr lang="en-US" noProof="0"/>
              <a:t>title</a:t>
            </a:r>
          </a:p>
        </p:txBody>
      </p:sp>
    </p:spTree>
    <p:extLst>
      <p:ext uri="{BB962C8B-B14F-4D97-AF65-F5344CB8AC3E}">
        <p14:creationId xmlns:p14="http://schemas.microsoft.com/office/powerpoint/2010/main" val="22303226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C677C1CF-C568-45DE-80E1-7DDF634B2707}"/>
              </a:ext>
            </a:extLst>
          </p:cNvPr>
          <p:cNvGraphicFramePr>
            <a:graphicFrameLocks noChangeAspect="1"/>
          </p:cNvGraphicFramePr>
          <p:nvPr userDrawn="1">
            <p:custDataLst>
              <p:tags r:id="rId1"/>
            </p:custDataLst>
            <p:extLst>
              <p:ext uri="{D42A27DB-BD31-4B8C-83A1-F6EECF244321}">
                <p14:modId xmlns:p14="http://schemas.microsoft.com/office/powerpoint/2010/main" val="17456298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622" imgH="623" progId="TCLayout.ActiveDocument.1">
                  <p:embed/>
                </p:oleObj>
              </mc:Choice>
              <mc:Fallback>
                <p:oleObj name="think-cell Folie" r:id="rId4" imgW="622" imgH="623" progId="TCLayout.ActiveDocument.1">
                  <p:embed/>
                  <p:pic>
                    <p:nvPicPr>
                      <p:cNvPr id="5" name="Objekt 4" hidden="1">
                        <a:extLst>
                          <a:ext uri="{FF2B5EF4-FFF2-40B4-BE49-F238E27FC236}">
                            <a16:creationId xmlns:a16="http://schemas.microsoft.com/office/drawing/2014/main" id="{C677C1CF-C568-45DE-80E1-7DDF634B270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hteck 1" hidden="1">
            <a:extLst>
              <a:ext uri="{FF2B5EF4-FFF2-40B4-BE49-F238E27FC236}">
                <a16:creationId xmlns:a16="http://schemas.microsoft.com/office/drawing/2014/main" id="{7B4CF461-FC55-4DFC-8605-B0885C5DA759}"/>
              </a:ext>
            </a:extLst>
          </p:cNvPr>
          <p:cNvSpPr/>
          <p:nvPr userDrawn="1">
            <p:custDataLst>
              <p:tags r:id="rId2"/>
            </p:custDataLst>
          </p:nvPr>
        </p:nvSpPr>
        <p:spPr>
          <a:xfrm>
            <a:off x="0" y="0"/>
            <a:ext cx="158750" cy="158750"/>
          </a:xfrm>
          <a:prstGeom prst="rect">
            <a:avLst/>
          </a:prstGeom>
          <a:solidFill>
            <a:schemeClr val="bg1"/>
          </a:solid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endParaRPr lang="de-DE" sz="2400" b="1" i="0" baseline="0" err="1">
              <a:solidFill>
                <a:schemeClr val="tx1"/>
              </a:solidFill>
              <a:latin typeface="Calibri" panose="020F0502020204030204" pitchFamily="34" charset="0"/>
              <a:ea typeface="+mn-ea"/>
              <a:cs typeface="+mn-cs"/>
              <a:sym typeface="Calibri" panose="020F0502020204030204" pitchFamily="34" charset="0"/>
            </a:endParaRPr>
          </a:p>
        </p:txBody>
      </p:sp>
      <p:sp>
        <p:nvSpPr>
          <p:cNvPr id="9" name="Title Placeholder 2">
            <a:extLst>
              <a:ext uri="{FF2B5EF4-FFF2-40B4-BE49-F238E27FC236}">
                <a16:creationId xmlns:a16="http://schemas.microsoft.com/office/drawing/2014/main" id="{00C49E21-E183-46F5-861C-0B325E19EA68}"/>
              </a:ext>
            </a:extLst>
          </p:cNvPr>
          <p:cNvSpPr>
            <a:spLocks noGrp="1"/>
          </p:cNvSpPr>
          <p:nvPr>
            <p:ph type="title" hasCustomPrompt="1"/>
          </p:nvPr>
        </p:nvSpPr>
        <p:spPr>
          <a:xfrm>
            <a:off x="623888" y="517101"/>
            <a:ext cx="10944225" cy="369334"/>
          </a:xfrm>
          <a:prstGeom prst="rect">
            <a:avLst/>
          </a:prstGeom>
        </p:spPr>
        <p:txBody>
          <a:bodyPr vert="horz" lIns="0" tIns="0" rIns="0" bIns="0" rtlCol="0" anchor="b" anchorCtr="0">
            <a:noAutofit/>
          </a:bodyPr>
          <a:lstStyle>
            <a:lvl1pPr>
              <a:defRPr/>
            </a:lvl1pPr>
          </a:lstStyle>
          <a:p>
            <a:r>
              <a:rPr lang="en-US" noProof="0"/>
              <a:t>Click to edit Master title style</a:t>
            </a:r>
          </a:p>
        </p:txBody>
      </p:sp>
      <p:sp>
        <p:nvSpPr>
          <p:cNvPr id="3" name="Espace réservé du texte 2">
            <a:extLst>
              <a:ext uri="{FF2B5EF4-FFF2-40B4-BE49-F238E27FC236}">
                <a16:creationId xmlns:a16="http://schemas.microsoft.com/office/drawing/2014/main" id="{C2C3A7C0-26D0-4079-B9CE-8E3EDA086FE3}"/>
              </a:ext>
            </a:extLst>
          </p:cNvPr>
          <p:cNvSpPr>
            <a:spLocks noGrp="1"/>
          </p:cNvSpPr>
          <p:nvPr>
            <p:ph type="body" sz="quarter" idx="11" hasCustomPrompt="1"/>
          </p:nvPr>
        </p:nvSpPr>
        <p:spPr>
          <a:xfrm>
            <a:off x="623888" y="917325"/>
            <a:ext cx="10944224" cy="307467"/>
          </a:xfrm>
          <a:prstGeom prst="rect">
            <a:avLst/>
          </a:prstGeom>
        </p:spPr>
        <p:txBody>
          <a:bodyPr anchor="t"/>
          <a:lstStyle>
            <a:lvl1pPr>
              <a:buFontTx/>
              <a:buNone/>
              <a:defRPr sz="1400">
                <a:latin typeface="Calibri" panose="020F0502020204030204" pitchFamily="34" charset="0"/>
                <a:cs typeface="Calibri" panose="020F0502020204030204" pitchFamily="34" charset="0"/>
              </a:defRPr>
            </a:lvl1pPr>
            <a:lvl2pPr marL="0" indent="0">
              <a:buFontTx/>
              <a:buNone/>
              <a:defRPr/>
            </a:lvl2pPr>
            <a:lvl3pPr marL="180972" indent="0">
              <a:buFontTx/>
              <a:buNone/>
              <a:defRPr/>
            </a:lvl3pPr>
            <a:lvl4pPr marL="374640" indent="0">
              <a:buFontTx/>
              <a:buNone/>
              <a:defRPr/>
            </a:lvl4pPr>
            <a:lvl5pPr marL="647684" indent="0">
              <a:buFontTx/>
              <a:buNone/>
              <a:defRPr/>
            </a:lvl5pPr>
          </a:lstStyle>
          <a:p>
            <a:pPr lvl="0"/>
            <a:r>
              <a:rPr lang="en-US" noProof="0"/>
              <a:t>Second level</a:t>
            </a:r>
          </a:p>
        </p:txBody>
      </p:sp>
      <p:sp>
        <p:nvSpPr>
          <p:cNvPr id="4" name="Text Placeholder 3">
            <a:extLst>
              <a:ext uri="{FF2B5EF4-FFF2-40B4-BE49-F238E27FC236}">
                <a16:creationId xmlns:a16="http://schemas.microsoft.com/office/drawing/2014/main" id="{A4E4EB6C-3D5C-4105-8C49-7F9DE26BA9ED}"/>
              </a:ext>
            </a:extLst>
          </p:cNvPr>
          <p:cNvSpPr>
            <a:spLocks noGrp="1"/>
          </p:cNvSpPr>
          <p:nvPr>
            <p:ph type="body" sz="quarter" idx="12" hasCustomPrompt="1"/>
          </p:nvPr>
        </p:nvSpPr>
        <p:spPr>
          <a:xfrm>
            <a:off x="623888" y="1628775"/>
            <a:ext cx="10944225" cy="4210050"/>
          </a:xfrm>
        </p:spPr>
        <p:txBody>
          <a:bodyPr/>
          <a:lstStyle>
            <a:lvl1pPr>
              <a:defRPr>
                <a:latin typeface="+mn-lt"/>
              </a:defRPr>
            </a:lvl1pPr>
            <a:lvl2pPr>
              <a:defRPr>
                <a:latin typeface="+mn-lt"/>
              </a:defRPr>
            </a:lvl2pPr>
            <a:lvl3pPr>
              <a:defRPr>
                <a:latin typeface="+mn-lt"/>
              </a:defRPr>
            </a:lvl3pPr>
            <a:lvl4pPr>
              <a:lnSpc>
                <a:spcPct val="130000"/>
              </a:lnSpc>
              <a:spcAft>
                <a:spcPts val="300"/>
              </a:spcAft>
              <a:defRPr>
                <a:latin typeface="+mn-lt"/>
              </a:defRPr>
            </a:lvl4pPr>
            <a:lvl5pPr>
              <a:lnSpc>
                <a:spcPct val="130000"/>
              </a:lnSpc>
              <a:spcAft>
                <a:spcPts val="300"/>
              </a:spcAft>
              <a:buClr>
                <a:schemeClr val="bg1">
                  <a:lumMod val="50000"/>
                </a:schemeClr>
              </a:buClr>
              <a:buSzPct val="60000"/>
              <a:defRPr sz="1200">
                <a:solidFill>
                  <a:schemeClr val="tx1"/>
                </a:solidFill>
                <a:latin typeface="+mn-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235826768"/>
      </p:ext>
    </p:extLst>
  </p:cSld>
  <p:clrMapOvr>
    <a:masterClrMapping/>
  </p:clrMapOvr>
  <p:extLst>
    <p:ext uri="{DCECCB84-F9BA-43D5-87BE-67443E8EF086}">
      <p15:sldGuideLst xmlns:p15="http://schemas.microsoft.com/office/powerpoint/2012/main">
        <p15:guide id="1" orient="horz" pos="1026">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77F805FD-5E0B-4E24-9E64-6D28F8B78DB9}"/>
              </a:ext>
            </a:extLst>
          </p:cNvPr>
          <p:cNvGraphicFramePr>
            <a:graphicFrameLocks noChangeAspect="1"/>
          </p:cNvGraphicFramePr>
          <p:nvPr userDrawn="1">
            <p:custDataLst>
              <p:tags r:id="rId1"/>
            </p:custDataLst>
            <p:extLst>
              <p:ext uri="{D42A27DB-BD31-4B8C-83A1-F6EECF244321}">
                <p14:modId xmlns:p14="http://schemas.microsoft.com/office/powerpoint/2010/main" val="3573192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622" imgH="623" progId="TCLayout.ActiveDocument.1">
                  <p:embed/>
                </p:oleObj>
              </mc:Choice>
              <mc:Fallback>
                <p:oleObj name="think-cell Folie" r:id="rId4" imgW="622" imgH="623" progId="TCLayout.ActiveDocument.1">
                  <p:embed/>
                  <p:pic>
                    <p:nvPicPr>
                      <p:cNvPr id="4" name="Objekt 3" hidden="1">
                        <a:extLst>
                          <a:ext uri="{FF2B5EF4-FFF2-40B4-BE49-F238E27FC236}">
                            <a16:creationId xmlns:a16="http://schemas.microsoft.com/office/drawing/2014/main" id="{77F805FD-5E0B-4E24-9E64-6D28F8B78DB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hteck 1" hidden="1">
            <a:extLst>
              <a:ext uri="{FF2B5EF4-FFF2-40B4-BE49-F238E27FC236}">
                <a16:creationId xmlns:a16="http://schemas.microsoft.com/office/drawing/2014/main" id="{C68BDF7B-6FF9-44A5-9EEB-32A520CFC40D}"/>
              </a:ext>
            </a:extLst>
          </p:cNvPr>
          <p:cNvSpPr/>
          <p:nvPr userDrawn="1">
            <p:custDataLst>
              <p:tags r:id="rId2"/>
            </p:custDataLst>
          </p:nvPr>
        </p:nvSpPr>
        <p:spPr>
          <a:xfrm>
            <a:off x="0" y="0"/>
            <a:ext cx="158750" cy="158750"/>
          </a:xfrm>
          <a:prstGeom prst="rect">
            <a:avLst/>
          </a:prstGeom>
          <a:solidFill>
            <a:schemeClr val="bg1"/>
          </a:solid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endParaRPr lang="de-DE" sz="2400" b="1" i="0" baseline="0" err="1">
              <a:solidFill>
                <a:schemeClr val="tx1"/>
              </a:solidFill>
              <a:latin typeface="Calibri" panose="020F0502020204030204" pitchFamily="34" charset="0"/>
              <a:ea typeface="+mn-ea"/>
              <a:cs typeface="+mn-cs"/>
              <a:sym typeface="Calibri" panose="020F0502020204030204" pitchFamily="34" charset="0"/>
            </a:endParaRPr>
          </a:p>
        </p:txBody>
      </p:sp>
      <p:sp>
        <p:nvSpPr>
          <p:cNvPr id="9" name="Title Placeholder 2">
            <a:extLst>
              <a:ext uri="{FF2B5EF4-FFF2-40B4-BE49-F238E27FC236}">
                <a16:creationId xmlns:a16="http://schemas.microsoft.com/office/drawing/2014/main" id="{00C49E21-E183-46F5-861C-0B325E19EA68}"/>
              </a:ext>
            </a:extLst>
          </p:cNvPr>
          <p:cNvSpPr>
            <a:spLocks noGrp="1"/>
          </p:cNvSpPr>
          <p:nvPr>
            <p:ph type="title" hasCustomPrompt="1"/>
          </p:nvPr>
        </p:nvSpPr>
        <p:spPr>
          <a:xfrm>
            <a:off x="623888" y="517101"/>
            <a:ext cx="10944225" cy="369334"/>
          </a:xfrm>
          <a:prstGeom prst="rect">
            <a:avLst/>
          </a:prstGeom>
        </p:spPr>
        <p:txBody>
          <a:bodyPr vert="horz" lIns="0" tIns="0" rIns="0" bIns="0" rtlCol="0" anchor="b" anchorCtr="0">
            <a:noAutofit/>
          </a:bodyPr>
          <a:lstStyle>
            <a:lvl1pPr>
              <a:defRPr/>
            </a:lvl1pPr>
          </a:lstStyle>
          <a:p>
            <a:r>
              <a:rPr lang="en-US" noProof="0"/>
              <a:t>Click to edit Master title style</a:t>
            </a:r>
          </a:p>
        </p:txBody>
      </p:sp>
      <p:sp>
        <p:nvSpPr>
          <p:cNvPr id="3" name="Espace réservé du texte 2">
            <a:extLst>
              <a:ext uri="{FF2B5EF4-FFF2-40B4-BE49-F238E27FC236}">
                <a16:creationId xmlns:a16="http://schemas.microsoft.com/office/drawing/2014/main" id="{C2C3A7C0-26D0-4079-B9CE-8E3EDA086FE3}"/>
              </a:ext>
            </a:extLst>
          </p:cNvPr>
          <p:cNvSpPr>
            <a:spLocks noGrp="1"/>
          </p:cNvSpPr>
          <p:nvPr>
            <p:ph type="body" sz="quarter" idx="11" hasCustomPrompt="1"/>
          </p:nvPr>
        </p:nvSpPr>
        <p:spPr>
          <a:xfrm>
            <a:off x="623888" y="917325"/>
            <a:ext cx="10944224" cy="307467"/>
          </a:xfrm>
          <a:prstGeom prst="rect">
            <a:avLst/>
          </a:prstGeom>
        </p:spPr>
        <p:txBody>
          <a:bodyPr anchor="t"/>
          <a:lstStyle>
            <a:lvl1pPr>
              <a:buFontTx/>
              <a:buNone/>
              <a:defRPr sz="1400">
                <a:latin typeface="Calibri" panose="020F0502020204030204" pitchFamily="34" charset="0"/>
                <a:cs typeface="Calibri" panose="020F0502020204030204" pitchFamily="34" charset="0"/>
              </a:defRPr>
            </a:lvl1pPr>
            <a:lvl2pPr marL="0" indent="0">
              <a:buFontTx/>
              <a:buNone/>
              <a:defRPr/>
            </a:lvl2pPr>
            <a:lvl3pPr marL="180972" indent="0">
              <a:buFontTx/>
              <a:buNone/>
              <a:defRPr/>
            </a:lvl3pPr>
            <a:lvl4pPr marL="374640" indent="0">
              <a:buFontTx/>
              <a:buNone/>
              <a:defRPr/>
            </a:lvl4pPr>
            <a:lvl5pPr marL="647684" indent="0">
              <a:buFontTx/>
              <a:buNone/>
              <a:defRPr/>
            </a:lvl5pPr>
          </a:lstStyle>
          <a:p>
            <a:pPr lvl="0"/>
            <a:r>
              <a:rPr lang="en-US" noProof="0"/>
              <a:t>Second level</a:t>
            </a:r>
          </a:p>
        </p:txBody>
      </p:sp>
    </p:spTree>
    <p:extLst>
      <p:ext uri="{BB962C8B-B14F-4D97-AF65-F5344CB8AC3E}">
        <p14:creationId xmlns:p14="http://schemas.microsoft.com/office/powerpoint/2010/main" val="3613636705"/>
      </p:ext>
    </p:extLst>
  </p:cSld>
  <p:clrMapOvr>
    <a:masterClrMapping/>
  </p:clrMapOvr>
  <p:extLst>
    <p:ext uri="{DCECCB84-F9BA-43D5-87BE-67443E8EF086}">
      <p15:sldGuideLst xmlns:p15="http://schemas.microsoft.com/office/powerpoint/2012/main">
        <p15:guide id="1" orient="horz" pos="102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amp; Picture">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A39B1FE9-87A5-4289-BC33-6F9F9E7C0337}"/>
              </a:ext>
            </a:extLst>
          </p:cNvPr>
          <p:cNvGraphicFramePr>
            <a:graphicFrameLocks noChangeAspect="1"/>
          </p:cNvGraphicFramePr>
          <p:nvPr userDrawn="1">
            <p:custDataLst>
              <p:tags r:id="rId1"/>
            </p:custDataLst>
            <p:extLst>
              <p:ext uri="{D42A27DB-BD31-4B8C-83A1-F6EECF244321}">
                <p14:modId xmlns:p14="http://schemas.microsoft.com/office/powerpoint/2010/main" val="9719336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622" imgH="623" progId="TCLayout.ActiveDocument.1">
                  <p:embed/>
                </p:oleObj>
              </mc:Choice>
              <mc:Fallback>
                <p:oleObj name="think-cell Folie" r:id="rId4" imgW="622" imgH="623" progId="TCLayout.ActiveDocument.1">
                  <p:embed/>
                  <p:pic>
                    <p:nvPicPr>
                      <p:cNvPr id="6" name="Objekt 5" hidden="1">
                        <a:extLst>
                          <a:ext uri="{FF2B5EF4-FFF2-40B4-BE49-F238E27FC236}">
                            <a16:creationId xmlns:a16="http://schemas.microsoft.com/office/drawing/2014/main" id="{A39B1FE9-87A5-4289-BC33-6F9F9E7C033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hteck 4" hidden="1">
            <a:extLst>
              <a:ext uri="{FF2B5EF4-FFF2-40B4-BE49-F238E27FC236}">
                <a16:creationId xmlns:a16="http://schemas.microsoft.com/office/drawing/2014/main" id="{868A3466-9CE1-4C9F-B606-DB1D9D225103}"/>
              </a:ext>
            </a:extLst>
          </p:cNvPr>
          <p:cNvSpPr/>
          <p:nvPr userDrawn="1">
            <p:custDataLst>
              <p:tags r:id="rId2"/>
            </p:custDataLst>
          </p:nvPr>
        </p:nvSpPr>
        <p:spPr>
          <a:xfrm>
            <a:off x="0" y="0"/>
            <a:ext cx="158750" cy="158750"/>
          </a:xfrm>
          <a:prstGeom prst="rect">
            <a:avLst/>
          </a:prstGeom>
          <a:solidFill>
            <a:schemeClr val="bg1"/>
          </a:solid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endParaRPr lang="de-DE" sz="2400" b="1" i="0" baseline="0" err="1">
              <a:solidFill>
                <a:schemeClr val="tx1"/>
              </a:solidFill>
              <a:latin typeface="Calibri" panose="020F0502020204030204" pitchFamily="34" charset="0"/>
              <a:ea typeface="+mn-ea"/>
              <a:cs typeface="+mn-cs"/>
              <a:sym typeface="Calibri" panose="020F0502020204030204" pitchFamily="34" charset="0"/>
            </a:endParaRPr>
          </a:p>
        </p:txBody>
      </p:sp>
      <p:sp>
        <p:nvSpPr>
          <p:cNvPr id="12" name="Title Placeholder 2">
            <a:extLst>
              <a:ext uri="{FF2B5EF4-FFF2-40B4-BE49-F238E27FC236}">
                <a16:creationId xmlns:a16="http://schemas.microsoft.com/office/drawing/2014/main" id="{A44BD718-C874-4D66-B650-3D63B54595A1}"/>
              </a:ext>
            </a:extLst>
          </p:cNvPr>
          <p:cNvSpPr>
            <a:spLocks noGrp="1"/>
          </p:cNvSpPr>
          <p:nvPr>
            <p:ph type="title" hasCustomPrompt="1"/>
          </p:nvPr>
        </p:nvSpPr>
        <p:spPr>
          <a:xfrm>
            <a:off x="623889" y="517101"/>
            <a:ext cx="5135888" cy="369334"/>
          </a:xfrm>
          <a:prstGeom prst="rect">
            <a:avLst/>
          </a:prstGeom>
        </p:spPr>
        <p:txBody>
          <a:bodyPr vert="horz" lIns="0" tIns="0" rIns="0" bIns="0" rtlCol="0" anchor="t" anchorCtr="0">
            <a:spAutoFit/>
          </a:bodyPr>
          <a:lstStyle>
            <a:lvl1pPr>
              <a:defRPr/>
            </a:lvl1pPr>
          </a:lstStyle>
          <a:p>
            <a:r>
              <a:rPr lang="en-US" noProof="0"/>
              <a:t>Click to edit Master title style</a:t>
            </a:r>
          </a:p>
        </p:txBody>
      </p:sp>
      <p:sp>
        <p:nvSpPr>
          <p:cNvPr id="4" name="Text Placeholder 3">
            <a:extLst>
              <a:ext uri="{FF2B5EF4-FFF2-40B4-BE49-F238E27FC236}">
                <a16:creationId xmlns:a16="http://schemas.microsoft.com/office/drawing/2014/main" id="{E69983C4-1894-404D-9151-2075CE8B1B07}"/>
              </a:ext>
            </a:extLst>
          </p:cNvPr>
          <p:cNvSpPr>
            <a:spLocks noGrp="1"/>
          </p:cNvSpPr>
          <p:nvPr>
            <p:ph type="body" sz="quarter" idx="12" hasCustomPrompt="1"/>
          </p:nvPr>
        </p:nvSpPr>
        <p:spPr>
          <a:xfrm>
            <a:off x="623888" y="1628775"/>
            <a:ext cx="5135562" cy="4629150"/>
          </a:xfrm>
        </p:spPr>
        <p:txBody>
          <a:bodyPr vert="horz" lIns="0" tIns="0" rIns="0" bIns="0" rtlCol="0">
            <a:noAutofit/>
          </a:bodyPr>
          <a:lstStyle>
            <a:lvl1pPr>
              <a:defRPr lang="en-US" smtClean="0">
                <a:solidFill>
                  <a:schemeClr val="tx1"/>
                </a:solidFill>
              </a:defRPr>
            </a:lvl1pPr>
            <a:lvl2pPr>
              <a:defRPr lang="en-US" smtClean="0">
                <a:solidFill>
                  <a:schemeClr val="tx1"/>
                </a:solidFill>
              </a:defRPr>
            </a:lvl2pPr>
            <a:lvl3pPr>
              <a:defRPr lang="en-US" smtClean="0">
                <a:solidFill>
                  <a:schemeClr val="tx1"/>
                </a:solidFill>
              </a:defRPr>
            </a:lvl3pPr>
            <a:lvl4pPr>
              <a:defRPr lang="en-US" smtClean="0">
                <a:solidFill>
                  <a:schemeClr val="tx1"/>
                </a:solidFill>
              </a:defRPr>
            </a:lvl4pPr>
            <a:lvl5pPr>
              <a:defRPr lang="fr-FR" sz="1200">
                <a:solidFill>
                  <a:schemeClr val="tx1"/>
                </a:solidFill>
              </a:defRPr>
            </a:lvl5pPr>
          </a:lstStyle>
          <a:p>
            <a:pPr lvl="0"/>
            <a:r>
              <a:rPr lang="en-US" noProof="0"/>
              <a:t>Edit Master text styles</a:t>
            </a:r>
          </a:p>
          <a:p>
            <a:pPr lvl="1"/>
            <a:r>
              <a:rPr lang="en-US" noProof="0"/>
              <a:t>Second level</a:t>
            </a:r>
          </a:p>
          <a:p>
            <a:pPr lvl="2"/>
            <a:r>
              <a:rPr lang="en-US" noProof="0"/>
              <a:t>Third level</a:t>
            </a:r>
          </a:p>
          <a:p>
            <a:pPr lvl="3">
              <a:lnSpc>
                <a:spcPct val="130000"/>
              </a:lnSpc>
            </a:pPr>
            <a:r>
              <a:rPr lang="en-US" noProof="0"/>
              <a:t>Fourth level</a:t>
            </a:r>
          </a:p>
          <a:p>
            <a:pPr marL="733425" lvl="4" indent="-190500">
              <a:lnSpc>
                <a:spcPct val="130000"/>
              </a:lnSpc>
              <a:spcAft>
                <a:spcPts val="300"/>
              </a:spcAft>
              <a:buClr>
                <a:schemeClr val="bg1">
                  <a:lumMod val="50000"/>
                </a:schemeClr>
              </a:buClr>
            </a:pPr>
            <a:r>
              <a:rPr lang="en-US" noProof="0"/>
              <a:t>Fifth level</a:t>
            </a:r>
          </a:p>
        </p:txBody>
      </p:sp>
      <p:sp>
        <p:nvSpPr>
          <p:cNvPr id="2" name="Rectangle 1">
            <a:extLst>
              <a:ext uri="{FF2B5EF4-FFF2-40B4-BE49-F238E27FC236}">
                <a16:creationId xmlns:a16="http://schemas.microsoft.com/office/drawing/2014/main" id="{6CA45538-2866-4849-9EF8-4D027EF18AE0}"/>
              </a:ext>
            </a:extLst>
          </p:cNvPr>
          <p:cNvSpPr/>
          <p:nvPr userDrawn="1"/>
        </p:nvSpPr>
        <p:spPr>
          <a:xfrm>
            <a:off x="5915025" y="6420979"/>
            <a:ext cx="314325" cy="220391"/>
          </a:xfrm>
          <a:prstGeom prst="rect">
            <a:avLst/>
          </a:prstGeom>
          <a:solidFill>
            <a:schemeClr val="bg1"/>
          </a:solidFill>
          <a:ln w="9525">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US" sz="1400" noProof="0">
              <a:solidFill>
                <a:schemeClr val="tx1"/>
              </a:solidFill>
            </a:endParaRPr>
          </a:p>
        </p:txBody>
      </p:sp>
      <p:sp>
        <p:nvSpPr>
          <p:cNvPr id="3" name="Espace réservé pour une image  2">
            <a:extLst>
              <a:ext uri="{FF2B5EF4-FFF2-40B4-BE49-F238E27FC236}">
                <a16:creationId xmlns:a16="http://schemas.microsoft.com/office/drawing/2014/main" id="{A2F9C71C-52F1-4A4D-AC3B-473629771E2E}"/>
              </a:ext>
            </a:extLst>
          </p:cNvPr>
          <p:cNvSpPr>
            <a:spLocks noGrp="1"/>
          </p:cNvSpPr>
          <p:nvPr>
            <p:ph type="pic" sz="quarter" idx="11" hasCustomPrompt="1"/>
          </p:nvPr>
        </p:nvSpPr>
        <p:spPr>
          <a:xfrm>
            <a:off x="6096001" y="0"/>
            <a:ext cx="6096000" cy="5859379"/>
          </a:xfrm>
          <a:prstGeom prst="rect">
            <a:avLst/>
          </a:prstGeom>
        </p:spPr>
        <p:txBody>
          <a:bodyPr/>
          <a:lstStyle/>
          <a:p>
            <a:r>
              <a:rPr lang="en-US" noProof="0"/>
              <a:t>Click icon to add picture</a:t>
            </a:r>
          </a:p>
        </p:txBody>
      </p:sp>
    </p:spTree>
    <p:extLst>
      <p:ext uri="{BB962C8B-B14F-4D97-AF65-F5344CB8AC3E}">
        <p14:creationId xmlns:p14="http://schemas.microsoft.com/office/powerpoint/2010/main" val="2457076066"/>
      </p:ext>
    </p:extLst>
  </p:cSld>
  <p:clrMapOvr>
    <a:masterClrMapping/>
  </p:clrMapOvr>
  <p:extLst>
    <p:ext uri="{DCECCB84-F9BA-43D5-87BE-67443E8EF086}">
      <p15:sldGuideLst xmlns:p15="http://schemas.microsoft.com/office/powerpoint/2012/main">
        <p15:guide id="1" orient="horz" pos="102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lumns text &amp; Two pictures">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A1C3C299-AB56-408B-9A12-5D740021EA1E}"/>
              </a:ext>
            </a:extLst>
          </p:cNvPr>
          <p:cNvGraphicFramePr>
            <a:graphicFrameLocks noChangeAspect="1"/>
          </p:cNvGraphicFramePr>
          <p:nvPr userDrawn="1">
            <p:custDataLst>
              <p:tags r:id="rId1"/>
            </p:custDataLst>
            <p:extLst>
              <p:ext uri="{D42A27DB-BD31-4B8C-83A1-F6EECF244321}">
                <p14:modId xmlns:p14="http://schemas.microsoft.com/office/powerpoint/2010/main" val="37765645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622" imgH="623" progId="TCLayout.ActiveDocument.1">
                  <p:embed/>
                </p:oleObj>
              </mc:Choice>
              <mc:Fallback>
                <p:oleObj name="think-cell Folie" r:id="rId4" imgW="622" imgH="623" progId="TCLayout.ActiveDocument.1">
                  <p:embed/>
                  <p:pic>
                    <p:nvPicPr>
                      <p:cNvPr id="5" name="Objekt 4" hidden="1">
                        <a:extLst>
                          <a:ext uri="{FF2B5EF4-FFF2-40B4-BE49-F238E27FC236}">
                            <a16:creationId xmlns:a16="http://schemas.microsoft.com/office/drawing/2014/main" id="{A1C3C299-AB56-408B-9A12-5D740021EA1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hteck 1" hidden="1">
            <a:extLst>
              <a:ext uri="{FF2B5EF4-FFF2-40B4-BE49-F238E27FC236}">
                <a16:creationId xmlns:a16="http://schemas.microsoft.com/office/drawing/2014/main" id="{138C7656-038E-4A99-ACC1-9B51EC88E291}"/>
              </a:ext>
            </a:extLst>
          </p:cNvPr>
          <p:cNvSpPr/>
          <p:nvPr userDrawn="1">
            <p:custDataLst>
              <p:tags r:id="rId2"/>
            </p:custDataLst>
          </p:nvPr>
        </p:nvSpPr>
        <p:spPr>
          <a:xfrm>
            <a:off x="0" y="0"/>
            <a:ext cx="158750" cy="158750"/>
          </a:xfrm>
          <a:prstGeom prst="rect">
            <a:avLst/>
          </a:prstGeom>
          <a:solidFill>
            <a:schemeClr val="bg1"/>
          </a:solid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endParaRPr lang="de-DE" sz="2400" b="1" i="0" baseline="0" err="1">
              <a:solidFill>
                <a:schemeClr val="tx1"/>
              </a:solidFill>
              <a:latin typeface="Calibri" panose="020F0502020204030204" pitchFamily="34" charset="0"/>
              <a:ea typeface="+mn-ea"/>
              <a:cs typeface="+mn-cs"/>
              <a:sym typeface="Calibri" panose="020F0502020204030204" pitchFamily="34" charset="0"/>
            </a:endParaRPr>
          </a:p>
        </p:txBody>
      </p:sp>
      <p:sp>
        <p:nvSpPr>
          <p:cNvPr id="13" name="Espace réservé pour une image  12">
            <a:extLst>
              <a:ext uri="{FF2B5EF4-FFF2-40B4-BE49-F238E27FC236}">
                <a16:creationId xmlns:a16="http://schemas.microsoft.com/office/drawing/2014/main" id="{BD8D428F-1999-4CD7-803A-0499EFBBC9AF}"/>
              </a:ext>
            </a:extLst>
          </p:cNvPr>
          <p:cNvSpPr>
            <a:spLocks noGrp="1"/>
          </p:cNvSpPr>
          <p:nvPr>
            <p:ph type="pic" sz="quarter" idx="11" hasCustomPrompt="1"/>
          </p:nvPr>
        </p:nvSpPr>
        <p:spPr>
          <a:xfrm>
            <a:off x="623888" y="3732213"/>
            <a:ext cx="5021262" cy="1944687"/>
          </a:xfrm>
          <a:prstGeom prst="rect">
            <a:avLst/>
          </a:prstGeom>
        </p:spPr>
        <p:txBody>
          <a:bodyPr/>
          <a:lstStyle/>
          <a:p>
            <a:r>
              <a:rPr lang="en-US" noProof="0"/>
              <a:t>Click icon to add picture</a:t>
            </a:r>
          </a:p>
        </p:txBody>
      </p:sp>
      <p:sp>
        <p:nvSpPr>
          <p:cNvPr id="3" name="Espace réservé pour une image  2">
            <a:extLst>
              <a:ext uri="{FF2B5EF4-FFF2-40B4-BE49-F238E27FC236}">
                <a16:creationId xmlns:a16="http://schemas.microsoft.com/office/drawing/2014/main" id="{85373431-056A-4064-9619-EA69252277AA}"/>
              </a:ext>
            </a:extLst>
          </p:cNvPr>
          <p:cNvSpPr>
            <a:spLocks noGrp="1"/>
          </p:cNvSpPr>
          <p:nvPr>
            <p:ph type="pic" sz="quarter" idx="10" hasCustomPrompt="1"/>
          </p:nvPr>
        </p:nvSpPr>
        <p:spPr>
          <a:xfrm>
            <a:off x="6550025" y="517101"/>
            <a:ext cx="5018088" cy="1943100"/>
          </a:xfrm>
          <a:prstGeom prst="rect">
            <a:avLst/>
          </a:prstGeom>
        </p:spPr>
        <p:txBody>
          <a:bodyPr/>
          <a:lstStyle/>
          <a:p>
            <a:r>
              <a:rPr lang="en-US" noProof="0"/>
              <a:t>Click icon to add picture</a:t>
            </a:r>
          </a:p>
        </p:txBody>
      </p:sp>
      <p:sp>
        <p:nvSpPr>
          <p:cNvPr id="11" name="Title Placeholder 2">
            <a:extLst>
              <a:ext uri="{FF2B5EF4-FFF2-40B4-BE49-F238E27FC236}">
                <a16:creationId xmlns:a16="http://schemas.microsoft.com/office/drawing/2014/main" id="{598D7C8E-D578-4DD4-862C-7D2255F6FE52}"/>
              </a:ext>
            </a:extLst>
          </p:cNvPr>
          <p:cNvSpPr>
            <a:spLocks noGrp="1"/>
          </p:cNvSpPr>
          <p:nvPr>
            <p:ph type="title" hasCustomPrompt="1"/>
          </p:nvPr>
        </p:nvSpPr>
        <p:spPr>
          <a:xfrm>
            <a:off x="623889" y="517101"/>
            <a:ext cx="5135888" cy="369334"/>
          </a:xfrm>
          <a:prstGeom prst="rect">
            <a:avLst/>
          </a:prstGeom>
        </p:spPr>
        <p:txBody>
          <a:bodyPr vert="horz" lIns="0" tIns="0" rIns="0" bIns="0" rtlCol="0" anchor="t" anchorCtr="0">
            <a:spAutoFit/>
          </a:bodyPr>
          <a:lstStyle>
            <a:lvl1pPr>
              <a:defRPr/>
            </a:lvl1pPr>
          </a:lstStyle>
          <a:p>
            <a:r>
              <a:rPr lang="en-US" noProof="0"/>
              <a:t>Click to edit Master title style</a:t>
            </a:r>
          </a:p>
        </p:txBody>
      </p:sp>
      <p:sp>
        <p:nvSpPr>
          <p:cNvPr id="4" name="Text Placeholder 3">
            <a:extLst>
              <a:ext uri="{FF2B5EF4-FFF2-40B4-BE49-F238E27FC236}">
                <a16:creationId xmlns:a16="http://schemas.microsoft.com/office/drawing/2014/main" id="{0C8D0377-E092-44FD-9E10-2B55E4AC68F3}"/>
              </a:ext>
            </a:extLst>
          </p:cNvPr>
          <p:cNvSpPr>
            <a:spLocks noGrp="1"/>
          </p:cNvSpPr>
          <p:nvPr>
            <p:ph type="body" sz="quarter" idx="12" hasCustomPrompt="1"/>
          </p:nvPr>
        </p:nvSpPr>
        <p:spPr>
          <a:xfrm>
            <a:off x="623888" y="1879600"/>
            <a:ext cx="5021262" cy="1549399"/>
          </a:xfrm>
        </p:spPr>
        <p:txBody>
          <a:bodyPr vert="horz" lIns="0" tIns="0" rIns="0" bIns="0" rtlCol="0">
            <a:noAutofit/>
          </a:bodyPr>
          <a:lstStyle>
            <a:lvl1pPr>
              <a:defRPr lang="en-US"/>
            </a:lvl1pPr>
            <a:lvl2pPr>
              <a:defRPr lang="en-US"/>
            </a:lvl2pPr>
            <a:lvl3pPr>
              <a:defRPr lang="en-US"/>
            </a:lvl3pPr>
            <a:lvl4pPr>
              <a:defRPr lang="en-US"/>
            </a:lvl4pPr>
            <a:lvl5pPr>
              <a:defRPr lang="fr-FR" sz="1200">
                <a:solidFill>
                  <a:schemeClr val="tx1"/>
                </a:solidFill>
              </a:defRPr>
            </a:lvl5pPr>
          </a:lstStyle>
          <a:p>
            <a:pPr lvl="0"/>
            <a:r>
              <a:rPr lang="en-US" noProof="0"/>
              <a:t>Edit Master text styles</a:t>
            </a:r>
          </a:p>
          <a:p>
            <a:pPr lvl="1"/>
            <a:r>
              <a:rPr lang="en-US" noProof="0"/>
              <a:t>Second level</a:t>
            </a:r>
          </a:p>
          <a:p>
            <a:pPr lvl="2"/>
            <a:r>
              <a:rPr lang="en-US" noProof="0"/>
              <a:t>Third level</a:t>
            </a:r>
          </a:p>
          <a:p>
            <a:pPr lvl="3">
              <a:lnSpc>
                <a:spcPct val="130000"/>
              </a:lnSpc>
            </a:pPr>
            <a:r>
              <a:rPr lang="en-US" noProof="0"/>
              <a:t>Fourth level</a:t>
            </a:r>
          </a:p>
          <a:p>
            <a:pPr marL="733425" lvl="4" indent="-190500">
              <a:lnSpc>
                <a:spcPct val="130000"/>
              </a:lnSpc>
              <a:spcAft>
                <a:spcPts val="300"/>
              </a:spcAft>
              <a:buClr>
                <a:schemeClr val="bg1">
                  <a:lumMod val="50000"/>
                </a:schemeClr>
              </a:buClr>
            </a:pPr>
            <a:r>
              <a:rPr lang="en-US" noProof="0"/>
              <a:t>Fifth level</a:t>
            </a:r>
          </a:p>
        </p:txBody>
      </p:sp>
      <p:sp>
        <p:nvSpPr>
          <p:cNvPr id="8" name="Text Placeholder 3">
            <a:extLst>
              <a:ext uri="{FF2B5EF4-FFF2-40B4-BE49-F238E27FC236}">
                <a16:creationId xmlns:a16="http://schemas.microsoft.com/office/drawing/2014/main" id="{B3D20D25-472D-4874-8F4C-9AD56601BBD0}"/>
              </a:ext>
            </a:extLst>
          </p:cNvPr>
          <p:cNvSpPr>
            <a:spLocks noGrp="1"/>
          </p:cNvSpPr>
          <p:nvPr>
            <p:ph type="body" sz="quarter" idx="13" hasCustomPrompt="1"/>
          </p:nvPr>
        </p:nvSpPr>
        <p:spPr>
          <a:xfrm>
            <a:off x="6546850" y="2743200"/>
            <a:ext cx="5021262" cy="2933700"/>
          </a:xfrm>
        </p:spPr>
        <p:txBody>
          <a:bodyPr vert="horz" lIns="0" tIns="0" rIns="0" bIns="0" rtlCol="0">
            <a:no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fr-FR" sz="1200" dirty="0">
                <a:solidFill>
                  <a:schemeClr val="tx1"/>
                </a:solidFill>
              </a:defRPr>
            </a:lvl5pPr>
          </a:lstStyle>
          <a:p>
            <a:pPr lvl="0"/>
            <a:r>
              <a:rPr lang="en-US" noProof="0"/>
              <a:t>Edit Master text styles</a:t>
            </a:r>
          </a:p>
          <a:p>
            <a:pPr lvl="1"/>
            <a:r>
              <a:rPr lang="en-US" noProof="0"/>
              <a:t>Second level</a:t>
            </a:r>
          </a:p>
          <a:p>
            <a:pPr lvl="2"/>
            <a:r>
              <a:rPr lang="en-US" noProof="0"/>
              <a:t>Third level</a:t>
            </a:r>
          </a:p>
          <a:p>
            <a:pPr lvl="3">
              <a:lnSpc>
                <a:spcPct val="130000"/>
              </a:lnSpc>
            </a:pPr>
            <a:r>
              <a:rPr lang="en-US" noProof="0"/>
              <a:t>Fourth level</a:t>
            </a:r>
          </a:p>
          <a:p>
            <a:pPr marL="733425" lvl="4" indent="-190500">
              <a:lnSpc>
                <a:spcPct val="130000"/>
              </a:lnSpc>
              <a:spcAft>
                <a:spcPts val="300"/>
              </a:spcAft>
              <a:buClr>
                <a:schemeClr val="bg1">
                  <a:lumMod val="50000"/>
                </a:schemeClr>
              </a:buClr>
            </a:pPr>
            <a:r>
              <a:rPr lang="en-US" noProof="0"/>
              <a:t>Fifth level</a:t>
            </a:r>
          </a:p>
        </p:txBody>
      </p:sp>
    </p:spTree>
    <p:extLst>
      <p:ext uri="{BB962C8B-B14F-4D97-AF65-F5344CB8AC3E}">
        <p14:creationId xmlns:p14="http://schemas.microsoft.com/office/powerpoint/2010/main" val="2170674327"/>
      </p:ext>
    </p:extLst>
  </p:cSld>
  <p:clrMapOvr>
    <a:masterClrMapping/>
  </p:clrMapOvr>
  <p:extLst>
    <p:ext uri="{DCECCB84-F9BA-43D5-87BE-67443E8EF086}">
      <p15:sldGuideLst xmlns:p15="http://schemas.microsoft.com/office/powerpoint/2012/main">
        <p15:guide id="1" orient="horz" pos="1026">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wo columns text Blue Background">
    <p:bg>
      <p:bgPr>
        <a:solidFill>
          <a:schemeClr val="tx2"/>
        </a:solidFill>
        <a:effectLst/>
      </p:bgPr>
    </p:bg>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055B5238-6E0A-4D1C-8680-8B74F98DC896}"/>
              </a:ext>
            </a:extLst>
          </p:cNvPr>
          <p:cNvGraphicFramePr>
            <a:graphicFrameLocks noChangeAspect="1"/>
          </p:cNvGraphicFramePr>
          <p:nvPr userDrawn="1">
            <p:custDataLst>
              <p:tags r:id="rId1"/>
            </p:custDataLst>
            <p:extLst>
              <p:ext uri="{D42A27DB-BD31-4B8C-83A1-F6EECF244321}">
                <p14:modId xmlns:p14="http://schemas.microsoft.com/office/powerpoint/2010/main" val="340217222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622" imgH="623" progId="TCLayout.ActiveDocument.1">
                  <p:embed/>
                </p:oleObj>
              </mc:Choice>
              <mc:Fallback>
                <p:oleObj name="think-cell Folie" r:id="rId4" imgW="622" imgH="623" progId="TCLayout.ActiveDocument.1">
                  <p:embed/>
                  <p:pic>
                    <p:nvPicPr>
                      <p:cNvPr id="3" name="Objekt 2" hidden="1">
                        <a:extLst>
                          <a:ext uri="{FF2B5EF4-FFF2-40B4-BE49-F238E27FC236}">
                            <a16:creationId xmlns:a16="http://schemas.microsoft.com/office/drawing/2014/main" id="{055B5238-6E0A-4D1C-8680-8B74F98DC89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hteck 1" hidden="1">
            <a:extLst>
              <a:ext uri="{FF2B5EF4-FFF2-40B4-BE49-F238E27FC236}">
                <a16:creationId xmlns:a16="http://schemas.microsoft.com/office/drawing/2014/main" id="{083F95B4-97FF-4907-B56D-1A09DAAD9A2B}"/>
              </a:ext>
            </a:extLst>
          </p:cNvPr>
          <p:cNvSpPr/>
          <p:nvPr userDrawn="1">
            <p:custDataLst>
              <p:tags r:id="rId2"/>
            </p:custDataLst>
          </p:nvPr>
        </p:nvSpPr>
        <p:spPr>
          <a:xfrm>
            <a:off x="0" y="0"/>
            <a:ext cx="158750" cy="158750"/>
          </a:xfrm>
          <a:prstGeom prst="rect">
            <a:avLst/>
          </a:prstGeom>
          <a:solidFill>
            <a:schemeClr val="bg1"/>
          </a:solid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endParaRPr lang="de-DE" sz="2400" b="1" i="0" baseline="0" err="1">
              <a:solidFill>
                <a:schemeClr val="tx1"/>
              </a:solidFill>
              <a:latin typeface="Calibri" panose="020F0502020204030204" pitchFamily="34" charset="0"/>
              <a:ea typeface="+mn-ea"/>
              <a:cs typeface="+mn-cs"/>
              <a:sym typeface="Calibri" panose="020F0502020204030204" pitchFamily="34" charset="0"/>
            </a:endParaRPr>
          </a:p>
        </p:txBody>
      </p:sp>
      <p:sp>
        <p:nvSpPr>
          <p:cNvPr id="10" name="Title Placeholder 2">
            <a:extLst>
              <a:ext uri="{FF2B5EF4-FFF2-40B4-BE49-F238E27FC236}">
                <a16:creationId xmlns:a16="http://schemas.microsoft.com/office/drawing/2014/main" id="{A57F6187-BFE3-4338-8A14-47B63D86FE3A}"/>
              </a:ext>
            </a:extLst>
          </p:cNvPr>
          <p:cNvSpPr>
            <a:spLocks noGrp="1"/>
          </p:cNvSpPr>
          <p:nvPr>
            <p:ph type="title" hasCustomPrompt="1"/>
          </p:nvPr>
        </p:nvSpPr>
        <p:spPr>
          <a:xfrm>
            <a:off x="623889" y="517101"/>
            <a:ext cx="5135888" cy="369334"/>
          </a:xfrm>
          <a:prstGeom prst="rect">
            <a:avLst/>
          </a:prstGeom>
        </p:spPr>
        <p:txBody>
          <a:bodyPr vert="horz" lIns="0" tIns="0" rIns="0" bIns="0" rtlCol="0" anchor="t" anchorCtr="0">
            <a:spAutoFit/>
          </a:bodyPr>
          <a:lstStyle>
            <a:lvl1pPr>
              <a:defRPr>
                <a:solidFill>
                  <a:schemeClr val="bg1"/>
                </a:solidFill>
              </a:defRPr>
            </a:lvl1pPr>
          </a:lstStyle>
          <a:p>
            <a:r>
              <a:rPr lang="en-US" noProof="0"/>
              <a:t>Click to edit Master title style</a:t>
            </a:r>
          </a:p>
        </p:txBody>
      </p:sp>
      <p:sp>
        <p:nvSpPr>
          <p:cNvPr id="5" name="Text Placeholder 3">
            <a:extLst>
              <a:ext uri="{FF2B5EF4-FFF2-40B4-BE49-F238E27FC236}">
                <a16:creationId xmlns:a16="http://schemas.microsoft.com/office/drawing/2014/main" id="{65743908-B0F1-4FA6-BB4B-381DC44AF28D}"/>
              </a:ext>
            </a:extLst>
          </p:cNvPr>
          <p:cNvSpPr>
            <a:spLocks noGrp="1"/>
          </p:cNvSpPr>
          <p:nvPr>
            <p:ph type="body" sz="quarter" idx="12" hasCustomPrompt="1"/>
          </p:nvPr>
        </p:nvSpPr>
        <p:spPr>
          <a:xfrm>
            <a:off x="623888" y="1841500"/>
            <a:ext cx="5021262" cy="4051300"/>
          </a:xfrm>
        </p:spPr>
        <p:txBody>
          <a:bodyPr/>
          <a:lstStyle>
            <a:lvl1pPr>
              <a:lnSpc>
                <a:spcPct val="130000"/>
              </a:lnSpc>
              <a:spcAft>
                <a:spcPts val="1200"/>
              </a:spcAft>
              <a:defRPr lang="en-US" smtClean="0">
                <a:solidFill>
                  <a:schemeClr val="bg1"/>
                </a:solidFill>
              </a:defRPr>
            </a:lvl1pPr>
            <a:lvl5pPr>
              <a:defRPr>
                <a:solidFill>
                  <a:schemeClr val="bg1"/>
                </a:solidFill>
              </a:defRPr>
            </a:lvl5pPr>
          </a:lstStyle>
          <a:p>
            <a:pPr>
              <a:lnSpc>
                <a:spcPct val="130000"/>
              </a:lnSpc>
              <a:spcAft>
                <a:spcPts val="1200"/>
              </a:spcAft>
            </a:pPr>
            <a:r>
              <a:rPr lang="en-US" noProof="0">
                <a:latin typeface="+mj-lt"/>
              </a:rPr>
              <a:t>Bring to the table win-win survival strategies to ensure proactive domination. </a:t>
            </a:r>
            <a:br>
              <a:rPr lang="en-US" noProof="0">
                <a:latin typeface="+mj-lt"/>
              </a:rPr>
            </a:br>
            <a:r>
              <a:rPr lang="en-US" noProof="0">
                <a:latin typeface="+mj-lt"/>
              </a:rPr>
              <a:t>At the end of the day, going forward, a new normal that has evolved from generation X is on the runway heading towards a streamlined cloud solution. </a:t>
            </a:r>
            <a:br>
              <a:rPr lang="en-US" noProof="0">
                <a:latin typeface="+mj-lt"/>
              </a:rPr>
            </a:br>
            <a:r>
              <a:rPr lang="en-US" noProof="0">
                <a:latin typeface="+mj-lt"/>
              </a:rPr>
              <a:t>User generated content in real-time will have multiple touchpoints for offshoring.</a:t>
            </a:r>
          </a:p>
          <a:p>
            <a:pPr>
              <a:lnSpc>
                <a:spcPct val="130000"/>
              </a:lnSpc>
              <a:spcAft>
                <a:spcPts val="1200"/>
              </a:spcAft>
            </a:pPr>
            <a:r>
              <a:rPr lang="en-US" noProof="0">
                <a:latin typeface="+mj-lt"/>
              </a:rPr>
              <a:t>Override the digital divide with additional clickthroughs from DevOps. Nanotechnology immersion along the information highway will close the loop on focusing solely on the bottom line. Podcasting operational change management inside of workflows to establish a framework. Bring to the table win-win survival strategies to ensure proactive domination. At the end of the day, going forward, a new normal that has evolved from generation X is on the runway heading towards a streamlined cloud solution. Podcasting operational change management inside of workflows to establish a framework. Bring to the table win-win survival strategies to ensure proactive domination. At the end of the day, going forward, a new normal that has evolved from generation X is on the runway heading towards a streamlined cloud solution.</a:t>
            </a:r>
          </a:p>
          <a:p>
            <a:pPr lvl="4"/>
            <a:endParaRPr lang="en-US" noProof="0"/>
          </a:p>
        </p:txBody>
      </p:sp>
      <p:sp>
        <p:nvSpPr>
          <p:cNvPr id="6" name="Text Placeholder 3">
            <a:extLst>
              <a:ext uri="{FF2B5EF4-FFF2-40B4-BE49-F238E27FC236}">
                <a16:creationId xmlns:a16="http://schemas.microsoft.com/office/drawing/2014/main" id="{994E1168-830C-4B5E-B2A4-9213147E3CBE}"/>
              </a:ext>
            </a:extLst>
          </p:cNvPr>
          <p:cNvSpPr>
            <a:spLocks noGrp="1"/>
          </p:cNvSpPr>
          <p:nvPr>
            <p:ph type="body" sz="quarter" idx="13" hasCustomPrompt="1"/>
          </p:nvPr>
        </p:nvSpPr>
        <p:spPr>
          <a:xfrm>
            <a:off x="6546850" y="517101"/>
            <a:ext cx="5021262" cy="5375699"/>
          </a:xfrm>
        </p:spPr>
        <p:txBody>
          <a:bodyPr vert="horz" lIns="0" tIns="0" rIns="0" bIns="0" rtlCol="0">
            <a:noAutofit/>
          </a:bodyPr>
          <a:lstStyle>
            <a:lvl1pPr>
              <a:defRPr lang="en-US" dirty="0">
                <a:solidFill>
                  <a:schemeClr val="bg1"/>
                </a:solidFill>
              </a:defRPr>
            </a:lvl1pPr>
            <a:lvl2pPr>
              <a:defRPr lang="en-US" dirty="0">
                <a:solidFill>
                  <a:schemeClr val="bg1"/>
                </a:solidFill>
              </a:defRPr>
            </a:lvl2pPr>
            <a:lvl3pPr>
              <a:defRPr lang="en-US" dirty="0">
                <a:solidFill>
                  <a:schemeClr val="bg1"/>
                </a:solidFill>
              </a:defRPr>
            </a:lvl3pPr>
            <a:lvl4pPr>
              <a:defRPr lang="en-US" dirty="0">
                <a:solidFill>
                  <a:schemeClr val="bg1"/>
                </a:solidFill>
              </a:defRPr>
            </a:lvl4pPr>
            <a:lvl5pPr>
              <a:defRPr lang="fr-FR" sz="1200" dirty="0">
                <a:solidFill>
                  <a:schemeClr val="bg1"/>
                </a:solidFill>
              </a:defRPr>
            </a:lvl5pPr>
          </a:lstStyle>
          <a:p>
            <a:pPr lvl="0"/>
            <a:r>
              <a:rPr lang="en-US" noProof="0"/>
              <a:t>Edit Master text styles</a:t>
            </a:r>
          </a:p>
          <a:p>
            <a:pPr lvl="1"/>
            <a:r>
              <a:rPr lang="en-US" noProof="0"/>
              <a:t>Second level</a:t>
            </a:r>
          </a:p>
          <a:p>
            <a:pPr lvl="2"/>
            <a:r>
              <a:rPr lang="en-US" noProof="0"/>
              <a:t>Third level</a:t>
            </a:r>
          </a:p>
          <a:p>
            <a:pPr lvl="3">
              <a:lnSpc>
                <a:spcPct val="130000"/>
              </a:lnSpc>
            </a:pPr>
            <a:r>
              <a:rPr lang="en-US" noProof="0"/>
              <a:t>Fourth level</a:t>
            </a:r>
          </a:p>
          <a:p>
            <a:pPr marL="733425" lvl="4" indent="-190500">
              <a:lnSpc>
                <a:spcPct val="130000"/>
              </a:lnSpc>
              <a:spcAft>
                <a:spcPts val="300"/>
              </a:spcAft>
              <a:buClr>
                <a:schemeClr val="bg1">
                  <a:lumMod val="50000"/>
                </a:schemeClr>
              </a:buClr>
            </a:pPr>
            <a:r>
              <a:rPr lang="en-US" noProof="0"/>
              <a:t>Fifth level</a:t>
            </a:r>
          </a:p>
        </p:txBody>
      </p:sp>
      <p:pic>
        <p:nvPicPr>
          <p:cNvPr id="7" name="Graphic 22">
            <a:extLst>
              <a:ext uri="{FF2B5EF4-FFF2-40B4-BE49-F238E27FC236}">
                <a16:creationId xmlns:a16="http://schemas.microsoft.com/office/drawing/2014/main" id="{C70359C1-5DC1-4BE1-82EC-1B4379D7CE1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91073" y="6420978"/>
            <a:ext cx="1377040" cy="220391"/>
          </a:xfrm>
          <a:prstGeom prst="rect">
            <a:avLst/>
          </a:prstGeom>
        </p:spPr>
      </p:pic>
    </p:spTree>
    <p:extLst>
      <p:ext uri="{BB962C8B-B14F-4D97-AF65-F5344CB8AC3E}">
        <p14:creationId xmlns:p14="http://schemas.microsoft.com/office/powerpoint/2010/main" val="2858228532"/>
      </p:ext>
    </p:extLst>
  </p:cSld>
  <p:clrMapOvr>
    <a:masterClrMapping/>
  </p:clrMapOvr>
  <p:extLst>
    <p:ext uri="{DCECCB84-F9BA-43D5-87BE-67443E8EF086}">
      <p15:sldGuideLst xmlns:p15="http://schemas.microsoft.com/office/powerpoint/2012/main">
        <p15:guide id="1" orient="horz" pos="102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wo columns text Green Background">
    <p:bg>
      <p:bgPr>
        <a:solidFill>
          <a:schemeClr val="bg2"/>
        </a:solidFill>
        <a:effectLst/>
      </p:bgPr>
    </p:bg>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1E795079-B57D-4C62-BA84-718EED66EF2B}"/>
              </a:ext>
            </a:extLst>
          </p:cNvPr>
          <p:cNvGraphicFramePr>
            <a:graphicFrameLocks noChangeAspect="1"/>
          </p:cNvGraphicFramePr>
          <p:nvPr userDrawn="1">
            <p:custDataLst>
              <p:tags r:id="rId1"/>
            </p:custDataLst>
            <p:extLst>
              <p:ext uri="{D42A27DB-BD31-4B8C-83A1-F6EECF244321}">
                <p14:modId xmlns:p14="http://schemas.microsoft.com/office/powerpoint/2010/main" val="40397092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622" imgH="623" progId="TCLayout.ActiveDocument.1">
                  <p:embed/>
                </p:oleObj>
              </mc:Choice>
              <mc:Fallback>
                <p:oleObj name="think-cell Folie" r:id="rId4" imgW="622" imgH="623" progId="TCLayout.ActiveDocument.1">
                  <p:embed/>
                  <p:pic>
                    <p:nvPicPr>
                      <p:cNvPr id="3" name="Objekt 2" hidden="1">
                        <a:extLst>
                          <a:ext uri="{FF2B5EF4-FFF2-40B4-BE49-F238E27FC236}">
                            <a16:creationId xmlns:a16="http://schemas.microsoft.com/office/drawing/2014/main" id="{1E795079-B57D-4C62-BA84-718EED66EF2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hteck 1" hidden="1">
            <a:extLst>
              <a:ext uri="{FF2B5EF4-FFF2-40B4-BE49-F238E27FC236}">
                <a16:creationId xmlns:a16="http://schemas.microsoft.com/office/drawing/2014/main" id="{9BCB4B1C-BD70-4402-94A2-A1B375DFA431}"/>
              </a:ext>
            </a:extLst>
          </p:cNvPr>
          <p:cNvSpPr/>
          <p:nvPr userDrawn="1">
            <p:custDataLst>
              <p:tags r:id="rId2"/>
            </p:custDataLst>
          </p:nvPr>
        </p:nvSpPr>
        <p:spPr>
          <a:xfrm>
            <a:off x="0" y="0"/>
            <a:ext cx="158750" cy="158750"/>
          </a:xfrm>
          <a:prstGeom prst="rect">
            <a:avLst/>
          </a:prstGeom>
          <a:solidFill>
            <a:schemeClr val="bg1"/>
          </a:solid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endParaRPr lang="de-DE" sz="2400" b="1" i="0" baseline="0" err="1">
              <a:solidFill>
                <a:schemeClr val="tx1"/>
              </a:solidFill>
              <a:latin typeface="Calibri" panose="020F0502020204030204" pitchFamily="34" charset="0"/>
              <a:ea typeface="+mn-ea"/>
              <a:cs typeface="+mn-cs"/>
              <a:sym typeface="Calibri" panose="020F0502020204030204" pitchFamily="34" charset="0"/>
            </a:endParaRPr>
          </a:p>
        </p:txBody>
      </p:sp>
      <p:sp>
        <p:nvSpPr>
          <p:cNvPr id="10" name="Title Placeholder 2">
            <a:extLst>
              <a:ext uri="{FF2B5EF4-FFF2-40B4-BE49-F238E27FC236}">
                <a16:creationId xmlns:a16="http://schemas.microsoft.com/office/drawing/2014/main" id="{A57F6187-BFE3-4338-8A14-47B63D86FE3A}"/>
              </a:ext>
            </a:extLst>
          </p:cNvPr>
          <p:cNvSpPr>
            <a:spLocks noGrp="1"/>
          </p:cNvSpPr>
          <p:nvPr>
            <p:ph type="title" hasCustomPrompt="1"/>
          </p:nvPr>
        </p:nvSpPr>
        <p:spPr>
          <a:xfrm>
            <a:off x="623889" y="517101"/>
            <a:ext cx="5135888" cy="369334"/>
          </a:xfrm>
          <a:prstGeom prst="rect">
            <a:avLst/>
          </a:prstGeom>
        </p:spPr>
        <p:txBody>
          <a:bodyPr vert="horz" lIns="0" tIns="0" rIns="0" bIns="0" rtlCol="0" anchor="t" anchorCtr="0">
            <a:spAutoFit/>
          </a:bodyPr>
          <a:lstStyle>
            <a:lvl1pPr>
              <a:defRPr>
                <a:solidFill>
                  <a:schemeClr val="bg1"/>
                </a:solidFill>
              </a:defRPr>
            </a:lvl1pPr>
          </a:lstStyle>
          <a:p>
            <a:r>
              <a:rPr lang="en-US" noProof="0"/>
              <a:t>Click to edit Master title style</a:t>
            </a:r>
          </a:p>
        </p:txBody>
      </p:sp>
      <p:sp>
        <p:nvSpPr>
          <p:cNvPr id="5" name="Text Placeholder 3">
            <a:extLst>
              <a:ext uri="{FF2B5EF4-FFF2-40B4-BE49-F238E27FC236}">
                <a16:creationId xmlns:a16="http://schemas.microsoft.com/office/drawing/2014/main" id="{65743908-B0F1-4FA6-BB4B-381DC44AF28D}"/>
              </a:ext>
            </a:extLst>
          </p:cNvPr>
          <p:cNvSpPr>
            <a:spLocks noGrp="1"/>
          </p:cNvSpPr>
          <p:nvPr>
            <p:ph type="body" sz="quarter" idx="12" hasCustomPrompt="1"/>
          </p:nvPr>
        </p:nvSpPr>
        <p:spPr>
          <a:xfrm>
            <a:off x="623888" y="1841500"/>
            <a:ext cx="5021262" cy="4051300"/>
          </a:xfrm>
        </p:spPr>
        <p:txBody>
          <a:bodyPr/>
          <a:lstStyle>
            <a:lvl1pPr>
              <a:lnSpc>
                <a:spcPct val="130000"/>
              </a:lnSpc>
              <a:spcAft>
                <a:spcPts val="1200"/>
              </a:spcAft>
              <a:defRPr lang="en-US" smtClean="0">
                <a:solidFill>
                  <a:schemeClr val="bg1"/>
                </a:solidFill>
              </a:defRPr>
            </a:lvl1pPr>
            <a:lvl5pPr>
              <a:defRPr>
                <a:solidFill>
                  <a:schemeClr val="bg1"/>
                </a:solidFill>
              </a:defRPr>
            </a:lvl5pPr>
          </a:lstStyle>
          <a:p>
            <a:pPr>
              <a:lnSpc>
                <a:spcPct val="130000"/>
              </a:lnSpc>
              <a:spcAft>
                <a:spcPts val="1200"/>
              </a:spcAft>
            </a:pPr>
            <a:r>
              <a:rPr lang="en-US" noProof="0">
                <a:latin typeface="+mj-lt"/>
              </a:rPr>
              <a:t>Bring to the table win-win survival strategies to ensure proactive domination. </a:t>
            </a:r>
            <a:br>
              <a:rPr lang="en-US" noProof="0">
                <a:latin typeface="+mj-lt"/>
              </a:rPr>
            </a:br>
            <a:r>
              <a:rPr lang="en-US" noProof="0">
                <a:latin typeface="+mj-lt"/>
              </a:rPr>
              <a:t>At the end of the day, going forward, a new normal that has evolved from generation X is on the runway heading towards a streamlined cloud solution. </a:t>
            </a:r>
            <a:br>
              <a:rPr lang="en-US" noProof="0">
                <a:latin typeface="+mj-lt"/>
              </a:rPr>
            </a:br>
            <a:r>
              <a:rPr lang="en-US" noProof="0">
                <a:latin typeface="+mj-lt"/>
              </a:rPr>
              <a:t>User generated content in real-time will have multiple touchpoints for offshoring.</a:t>
            </a:r>
          </a:p>
          <a:p>
            <a:pPr>
              <a:lnSpc>
                <a:spcPct val="130000"/>
              </a:lnSpc>
              <a:spcAft>
                <a:spcPts val="1200"/>
              </a:spcAft>
            </a:pPr>
            <a:r>
              <a:rPr lang="en-US" noProof="0">
                <a:latin typeface="+mj-lt"/>
              </a:rPr>
              <a:t>Override the digital divide with additional clickthroughs from DevOps. Nanotechnology immersion along the information highway will close the loop on focusing solely on the bottom line. Podcasting operational change management inside of workflows to establish a framework. Bring to the table win-win survival strategies to ensure proactive domination. At the end of the day, going forward, a new normal that has evolved from generation X is on the runway heading towards a streamlined cloud solution. Podcasting operational change management inside of workflows to establish a framework. Bring to the table win-win survival strategies to ensure proactive domination. At the end of the day, going forward, a new normal that has evolved from generation X is on the runway heading towards a streamlined cloud solution.</a:t>
            </a:r>
          </a:p>
          <a:p>
            <a:pPr lvl="4"/>
            <a:endParaRPr lang="en-US" noProof="0"/>
          </a:p>
        </p:txBody>
      </p:sp>
      <p:sp>
        <p:nvSpPr>
          <p:cNvPr id="6" name="Text Placeholder 3">
            <a:extLst>
              <a:ext uri="{FF2B5EF4-FFF2-40B4-BE49-F238E27FC236}">
                <a16:creationId xmlns:a16="http://schemas.microsoft.com/office/drawing/2014/main" id="{994E1168-830C-4B5E-B2A4-9213147E3CBE}"/>
              </a:ext>
            </a:extLst>
          </p:cNvPr>
          <p:cNvSpPr>
            <a:spLocks noGrp="1"/>
          </p:cNvSpPr>
          <p:nvPr>
            <p:ph type="body" sz="quarter" idx="13" hasCustomPrompt="1"/>
          </p:nvPr>
        </p:nvSpPr>
        <p:spPr>
          <a:xfrm>
            <a:off x="6546850" y="517101"/>
            <a:ext cx="5021262" cy="5375699"/>
          </a:xfrm>
        </p:spPr>
        <p:txBody>
          <a:bodyPr vert="horz" lIns="0" tIns="0" rIns="0" bIns="0" rtlCol="0">
            <a:noAutofit/>
          </a:bodyPr>
          <a:lstStyle>
            <a:lvl1pPr>
              <a:defRPr lang="en-US" dirty="0">
                <a:solidFill>
                  <a:schemeClr val="bg1"/>
                </a:solidFill>
              </a:defRPr>
            </a:lvl1pPr>
            <a:lvl2pPr>
              <a:defRPr lang="en-US" dirty="0">
                <a:solidFill>
                  <a:schemeClr val="bg1"/>
                </a:solidFill>
              </a:defRPr>
            </a:lvl2pPr>
            <a:lvl3pPr>
              <a:defRPr lang="en-US" dirty="0">
                <a:solidFill>
                  <a:schemeClr val="bg1"/>
                </a:solidFill>
              </a:defRPr>
            </a:lvl3pPr>
            <a:lvl4pPr>
              <a:defRPr lang="en-US" dirty="0">
                <a:solidFill>
                  <a:schemeClr val="bg1"/>
                </a:solidFill>
              </a:defRPr>
            </a:lvl4pPr>
            <a:lvl5pPr>
              <a:defRPr lang="fr-FR" sz="1200" dirty="0">
                <a:solidFill>
                  <a:schemeClr val="bg1"/>
                </a:solidFill>
              </a:defRPr>
            </a:lvl5pPr>
          </a:lstStyle>
          <a:p>
            <a:pPr lvl="0"/>
            <a:r>
              <a:rPr lang="en-US" noProof="0"/>
              <a:t>Edit Master text styles</a:t>
            </a:r>
          </a:p>
          <a:p>
            <a:pPr lvl="1"/>
            <a:r>
              <a:rPr lang="en-US" noProof="0"/>
              <a:t>Second level</a:t>
            </a:r>
          </a:p>
          <a:p>
            <a:pPr lvl="2"/>
            <a:r>
              <a:rPr lang="en-US" noProof="0"/>
              <a:t>Third level</a:t>
            </a:r>
          </a:p>
          <a:p>
            <a:pPr lvl="3">
              <a:lnSpc>
                <a:spcPct val="130000"/>
              </a:lnSpc>
            </a:pPr>
            <a:r>
              <a:rPr lang="en-US" noProof="0"/>
              <a:t>Fourth level</a:t>
            </a:r>
          </a:p>
          <a:p>
            <a:pPr marL="733425" lvl="4" indent="-190500">
              <a:lnSpc>
                <a:spcPct val="130000"/>
              </a:lnSpc>
              <a:spcAft>
                <a:spcPts val="300"/>
              </a:spcAft>
              <a:buClr>
                <a:schemeClr val="bg1">
                  <a:lumMod val="50000"/>
                </a:schemeClr>
              </a:buClr>
            </a:pPr>
            <a:r>
              <a:rPr lang="en-US" noProof="0"/>
              <a:t>Fifth level</a:t>
            </a:r>
          </a:p>
        </p:txBody>
      </p:sp>
      <p:pic>
        <p:nvPicPr>
          <p:cNvPr id="7" name="Graphic 22">
            <a:extLst>
              <a:ext uri="{FF2B5EF4-FFF2-40B4-BE49-F238E27FC236}">
                <a16:creationId xmlns:a16="http://schemas.microsoft.com/office/drawing/2014/main" id="{C70359C1-5DC1-4BE1-82EC-1B4379D7CE1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91073" y="6420978"/>
            <a:ext cx="1377040" cy="220391"/>
          </a:xfrm>
          <a:prstGeom prst="rect">
            <a:avLst/>
          </a:prstGeom>
        </p:spPr>
      </p:pic>
    </p:spTree>
    <p:extLst>
      <p:ext uri="{BB962C8B-B14F-4D97-AF65-F5344CB8AC3E}">
        <p14:creationId xmlns:p14="http://schemas.microsoft.com/office/powerpoint/2010/main" val="4155646193"/>
      </p:ext>
    </p:extLst>
  </p:cSld>
  <p:clrMapOvr>
    <a:masterClrMapping/>
  </p:clrMapOvr>
  <p:extLst>
    <p:ext uri="{DCECCB84-F9BA-43D5-87BE-67443E8EF086}">
      <p15:sldGuideLst xmlns:p15="http://schemas.microsoft.com/office/powerpoint/2012/main">
        <p15:guide id="1" orient="horz" pos="102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wo columns text Black Background">
    <p:bg>
      <p:bgPr>
        <a:solidFill>
          <a:schemeClr val="tx1"/>
        </a:solidFill>
        <a:effectLst/>
      </p:bgPr>
    </p:bg>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4135F0B9-E6BB-4521-AC34-699490C0B715}"/>
              </a:ext>
            </a:extLst>
          </p:cNvPr>
          <p:cNvGraphicFramePr>
            <a:graphicFrameLocks noChangeAspect="1"/>
          </p:cNvGraphicFramePr>
          <p:nvPr userDrawn="1">
            <p:custDataLst>
              <p:tags r:id="rId1"/>
            </p:custDataLst>
            <p:extLst>
              <p:ext uri="{D42A27DB-BD31-4B8C-83A1-F6EECF244321}">
                <p14:modId xmlns:p14="http://schemas.microsoft.com/office/powerpoint/2010/main" val="40974446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622" imgH="623" progId="TCLayout.ActiveDocument.1">
                  <p:embed/>
                </p:oleObj>
              </mc:Choice>
              <mc:Fallback>
                <p:oleObj name="think-cell Folie" r:id="rId4" imgW="622" imgH="623" progId="TCLayout.ActiveDocument.1">
                  <p:embed/>
                  <p:pic>
                    <p:nvPicPr>
                      <p:cNvPr id="3" name="Objekt 2" hidden="1">
                        <a:extLst>
                          <a:ext uri="{FF2B5EF4-FFF2-40B4-BE49-F238E27FC236}">
                            <a16:creationId xmlns:a16="http://schemas.microsoft.com/office/drawing/2014/main" id="{4135F0B9-E6BB-4521-AC34-699490C0B7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hteck 1" hidden="1">
            <a:extLst>
              <a:ext uri="{FF2B5EF4-FFF2-40B4-BE49-F238E27FC236}">
                <a16:creationId xmlns:a16="http://schemas.microsoft.com/office/drawing/2014/main" id="{57B85291-436C-484C-B95E-9D7447CD2BFB}"/>
              </a:ext>
            </a:extLst>
          </p:cNvPr>
          <p:cNvSpPr/>
          <p:nvPr userDrawn="1">
            <p:custDataLst>
              <p:tags r:id="rId2"/>
            </p:custDataLst>
          </p:nvPr>
        </p:nvSpPr>
        <p:spPr>
          <a:xfrm>
            <a:off x="0" y="0"/>
            <a:ext cx="158750" cy="158750"/>
          </a:xfrm>
          <a:prstGeom prst="rect">
            <a:avLst/>
          </a:prstGeom>
          <a:solidFill>
            <a:schemeClr val="bg1"/>
          </a:solid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endParaRPr lang="de-DE" sz="2400" b="1" i="0" baseline="0" err="1">
              <a:solidFill>
                <a:schemeClr val="tx1"/>
              </a:solidFill>
              <a:latin typeface="Calibri" panose="020F0502020204030204" pitchFamily="34" charset="0"/>
              <a:ea typeface="+mn-ea"/>
              <a:cs typeface="+mn-cs"/>
              <a:sym typeface="Calibri" panose="020F0502020204030204" pitchFamily="34" charset="0"/>
            </a:endParaRPr>
          </a:p>
        </p:txBody>
      </p:sp>
      <p:sp>
        <p:nvSpPr>
          <p:cNvPr id="10" name="Title Placeholder 2">
            <a:extLst>
              <a:ext uri="{FF2B5EF4-FFF2-40B4-BE49-F238E27FC236}">
                <a16:creationId xmlns:a16="http://schemas.microsoft.com/office/drawing/2014/main" id="{A57F6187-BFE3-4338-8A14-47B63D86FE3A}"/>
              </a:ext>
            </a:extLst>
          </p:cNvPr>
          <p:cNvSpPr>
            <a:spLocks noGrp="1"/>
          </p:cNvSpPr>
          <p:nvPr>
            <p:ph type="title" hasCustomPrompt="1"/>
          </p:nvPr>
        </p:nvSpPr>
        <p:spPr>
          <a:xfrm>
            <a:off x="623889" y="517101"/>
            <a:ext cx="5135888" cy="369334"/>
          </a:xfrm>
          <a:prstGeom prst="rect">
            <a:avLst/>
          </a:prstGeom>
        </p:spPr>
        <p:txBody>
          <a:bodyPr vert="horz" lIns="0" tIns="0" rIns="0" bIns="0" rtlCol="0" anchor="t" anchorCtr="0">
            <a:spAutoFit/>
          </a:bodyPr>
          <a:lstStyle>
            <a:lvl1pPr>
              <a:defRPr>
                <a:solidFill>
                  <a:schemeClr val="bg1"/>
                </a:solidFill>
              </a:defRPr>
            </a:lvl1pPr>
          </a:lstStyle>
          <a:p>
            <a:r>
              <a:rPr lang="en-US" noProof="0"/>
              <a:t>Click to edit Master title style</a:t>
            </a:r>
          </a:p>
        </p:txBody>
      </p:sp>
      <p:sp>
        <p:nvSpPr>
          <p:cNvPr id="5" name="Text Placeholder 3">
            <a:extLst>
              <a:ext uri="{FF2B5EF4-FFF2-40B4-BE49-F238E27FC236}">
                <a16:creationId xmlns:a16="http://schemas.microsoft.com/office/drawing/2014/main" id="{65743908-B0F1-4FA6-BB4B-381DC44AF28D}"/>
              </a:ext>
            </a:extLst>
          </p:cNvPr>
          <p:cNvSpPr>
            <a:spLocks noGrp="1"/>
          </p:cNvSpPr>
          <p:nvPr>
            <p:ph type="body" sz="quarter" idx="12"/>
          </p:nvPr>
        </p:nvSpPr>
        <p:spPr>
          <a:xfrm>
            <a:off x="623888" y="1841500"/>
            <a:ext cx="5021262" cy="4051300"/>
          </a:xfrm>
        </p:spPr>
        <p:txBody>
          <a:bodyPr/>
          <a:lstStyle>
            <a:lvl1pPr>
              <a:lnSpc>
                <a:spcPct val="130000"/>
              </a:lnSpc>
              <a:spcAft>
                <a:spcPts val="1200"/>
              </a:spcAft>
              <a:defRPr lang="en-US" smtClean="0">
                <a:solidFill>
                  <a:schemeClr val="bg1"/>
                </a:solidFill>
              </a:defRPr>
            </a:lvl1pPr>
            <a:lvl5pPr marL="0" indent="0">
              <a:defRPr>
                <a:solidFill>
                  <a:schemeClr val="bg1"/>
                </a:solidFill>
              </a:defRPr>
            </a:lvl5pPr>
          </a:lstStyle>
          <a:p>
            <a:pPr lvl="4"/>
            <a:endParaRPr lang="en-US" noProof="0"/>
          </a:p>
        </p:txBody>
      </p:sp>
      <p:sp>
        <p:nvSpPr>
          <p:cNvPr id="6" name="Text Placeholder 3">
            <a:extLst>
              <a:ext uri="{FF2B5EF4-FFF2-40B4-BE49-F238E27FC236}">
                <a16:creationId xmlns:a16="http://schemas.microsoft.com/office/drawing/2014/main" id="{994E1168-830C-4B5E-B2A4-9213147E3CBE}"/>
              </a:ext>
            </a:extLst>
          </p:cNvPr>
          <p:cNvSpPr>
            <a:spLocks noGrp="1"/>
          </p:cNvSpPr>
          <p:nvPr>
            <p:ph type="body" sz="quarter" idx="13" hasCustomPrompt="1"/>
          </p:nvPr>
        </p:nvSpPr>
        <p:spPr>
          <a:xfrm>
            <a:off x="6546850" y="517101"/>
            <a:ext cx="5021262" cy="5375699"/>
          </a:xfrm>
        </p:spPr>
        <p:txBody>
          <a:bodyPr vert="horz" lIns="0" tIns="0" rIns="0" bIns="0" rtlCol="0">
            <a:noAutofit/>
          </a:bodyPr>
          <a:lstStyle>
            <a:lvl1pPr>
              <a:defRPr lang="en-US" dirty="0">
                <a:solidFill>
                  <a:schemeClr val="bg1"/>
                </a:solidFill>
              </a:defRPr>
            </a:lvl1pPr>
            <a:lvl2pPr>
              <a:defRPr lang="en-US" dirty="0">
                <a:solidFill>
                  <a:schemeClr val="bg1"/>
                </a:solidFill>
              </a:defRPr>
            </a:lvl2pPr>
            <a:lvl3pPr>
              <a:defRPr lang="en-US" dirty="0">
                <a:solidFill>
                  <a:schemeClr val="bg1"/>
                </a:solidFill>
              </a:defRPr>
            </a:lvl3pPr>
            <a:lvl4pPr>
              <a:defRPr lang="en-US" dirty="0">
                <a:solidFill>
                  <a:schemeClr val="bg1"/>
                </a:solidFill>
              </a:defRPr>
            </a:lvl4pPr>
            <a:lvl5pPr>
              <a:defRPr lang="fr-FR" sz="1200" dirty="0">
                <a:solidFill>
                  <a:schemeClr val="bg1"/>
                </a:solidFill>
              </a:defRPr>
            </a:lvl5pPr>
          </a:lstStyle>
          <a:p>
            <a:pPr lvl="0"/>
            <a:r>
              <a:rPr lang="en-US" noProof="0"/>
              <a:t>Edit Master text styles</a:t>
            </a:r>
          </a:p>
          <a:p>
            <a:pPr lvl="1"/>
            <a:r>
              <a:rPr lang="en-US" noProof="0"/>
              <a:t>Second level</a:t>
            </a:r>
          </a:p>
          <a:p>
            <a:pPr lvl="2"/>
            <a:r>
              <a:rPr lang="en-US" noProof="0"/>
              <a:t>Third level</a:t>
            </a:r>
          </a:p>
          <a:p>
            <a:pPr lvl="3">
              <a:lnSpc>
                <a:spcPct val="130000"/>
              </a:lnSpc>
            </a:pPr>
            <a:r>
              <a:rPr lang="en-US" noProof="0"/>
              <a:t>Fourth level</a:t>
            </a:r>
          </a:p>
          <a:p>
            <a:pPr marL="733425" lvl="4" indent="-190500">
              <a:lnSpc>
                <a:spcPct val="130000"/>
              </a:lnSpc>
              <a:spcAft>
                <a:spcPts val="300"/>
              </a:spcAft>
              <a:buClr>
                <a:schemeClr val="bg1">
                  <a:lumMod val="50000"/>
                </a:schemeClr>
              </a:buClr>
            </a:pPr>
            <a:r>
              <a:rPr lang="en-US" noProof="0"/>
              <a:t>Fifth level</a:t>
            </a:r>
          </a:p>
        </p:txBody>
      </p:sp>
      <p:pic>
        <p:nvPicPr>
          <p:cNvPr id="7" name="Graphic 22">
            <a:extLst>
              <a:ext uri="{FF2B5EF4-FFF2-40B4-BE49-F238E27FC236}">
                <a16:creationId xmlns:a16="http://schemas.microsoft.com/office/drawing/2014/main" id="{C70359C1-5DC1-4BE1-82EC-1B4379D7CE1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91073" y="6420978"/>
            <a:ext cx="1377040" cy="220391"/>
          </a:xfrm>
          <a:prstGeom prst="rect">
            <a:avLst/>
          </a:prstGeom>
        </p:spPr>
      </p:pic>
    </p:spTree>
    <p:extLst>
      <p:ext uri="{BB962C8B-B14F-4D97-AF65-F5344CB8AC3E}">
        <p14:creationId xmlns:p14="http://schemas.microsoft.com/office/powerpoint/2010/main" val="3612752688"/>
      </p:ext>
    </p:extLst>
  </p:cSld>
  <p:clrMapOvr>
    <a:masterClrMapping/>
  </p:clrMapOvr>
  <p:extLst>
    <p:ext uri="{DCECCB84-F9BA-43D5-87BE-67443E8EF086}">
      <p15:sldGuideLst xmlns:p15="http://schemas.microsoft.com/office/powerpoint/2012/main">
        <p15:guide id="1" orient="horz" pos="102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hoto &amp; box">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9B9AF187-083F-430A-BC8B-0A23CDE790AA}"/>
              </a:ext>
            </a:extLst>
          </p:cNvPr>
          <p:cNvGraphicFramePr>
            <a:graphicFrameLocks noChangeAspect="1"/>
          </p:cNvGraphicFramePr>
          <p:nvPr userDrawn="1">
            <p:custDataLst>
              <p:tags r:id="rId1"/>
            </p:custDataLst>
            <p:extLst>
              <p:ext uri="{D42A27DB-BD31-4B8C-83A1-F6EECF244321}">
                <p14:modId xmlns:p14="http://schemas.microsoft.com/office/powerpoint/2010/main" val="13625005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622" imgH="623" progId="TCLayout.ActiveDocument.1">
                  <p:embed/>
                </p:oleObj>
              </mc:Choice>
              <mc:Fallback>
                <p:oleObj name="think-cell Folie" r:id="rId3" imgW="622" imgH="623" progId="TCLayout.ActiveDocument.1">
                  <p:embed/>
                  <p:pic>
                    <p:nvPicPr>
                      <p:cNvPr id="2" name="Objekt 1" hidden="1">
                        <a:extLst>
                          <a:ext uri="{FF2B5EF4-FFF2-40B4-BE49-F238E27FC236}">
                            <a16:creationId xmlns:a16="http://schemas.microsoft.com/office/drawing/2014/main" id="{9B9AF187-083F-430A-BC8B-0A23CDE790A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Espace réservé pour une image  2">
            <a:extLst>
              <a:ext uri="{FF2B5EF4-FFF2-40B4-BE49-F238E27FC236}">
                <a16:creationId xmlns:a16="http://schemas.microsoft.com/office/drawing/2014/main" id="{ACD9725D-EA1E-4B70-B6EC-DB2F0E4A815C}"/>
              </a:ext>
            </a:extLst>
          </p:cNvPr>
          <p:cNvSpPr>
            <a:spLocks noGrp="1"/>
          </p:cNvSpPr>
          <p:nvPr>
            <p:ph type="pic" sz="quarter" idx="10" hasCustomPrompt="1"/>
          </p:nvPr>
        </p:nvSpPr>
        <p:spPr>
          <a:xfrm>
            <a:off x="427038" y="571500"/>
            <a:ext cx="8680450" cy="5734050"/>
          </a:xfrm>
          <a:prstGeom prst="rect">
            <a:avLst/>
          </a:prstGeom>
        </p:spPr>
        <p:txBody>
          <a:bodyPr/>
          <a:lstStyle>
            <a:lvl1pPr>
              <a:defRPr/>
            </a:lvl1pPr>
          </a:lstStyle>
          <a:p>
            <a:r>
              <a:rPr lang="en-US" noProof="0"/>
              <a:t>Click to add image</a:t>
            </a:r>
          </a:p>
        </p:txBody>
      </p:sp>
      <p:sp>
        <p:nvSpPr>
          <p:cNvPr id="10" name="Espace réservé du texte 9">
            <a:extLst>
              <a:ext uri="{FF2B5EF4-FFF2-40B4-BE49-F238E27FC236}">
                <a16:creationId xmlns:a16="http://schemas.microsoft.com/office/drawing/2014/main" id="{C362D5DB-01A7-4F16-92C7-0A276E1D0568}"/>
              </a:ext>
            </a:extLst>
          </p:cNvPr>
          <p:cNvSpPr>
            <a:spLocks noGrp="1"/>
          </p:cNvSpPr>
          <p:nvPr>
            <p:ph type="body" sz="quarter" idx="11" hasCustomPrompt="1"/>
          </p:nvPr>
        </p:nvSpPr>
        <p:spPr>
          <a:xfrm>
            <a:off x="8521699" y="1808163"/>
            <a:ext cx="3243171" cy="3241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32000" tIns="288000" rIns="432000" bIns="288000" numCol="1" spcCol="0" rtlCol="0" fromWordArt="0" anchor="ctr" anchorCtr="0" forceAA="0" compatLnSpc="1">
            <a:prstTxWarp prst="textNoShape">
              <a:avLst/>
            </a:prstTxWarp>
            <a:noAutofit/>
          </a:bodyPr>
          <a:lstStyle>
            <a:lvl1pPr>
              <a:defRPr lang="en-US" sz="2000" dirty="0">
                <a:solidFill>
                  <a:schemeClr val="bg1"/>
                </a:solidFill>
                <a:latin typeface="+mj-lt"/>
                <a:cs typeface="Segoe UI Semibold" panose="020B0702040204020203" pitchFamily="34" charset="0"/>
              </a:defRPr>
            </a:lvl1pPr>
          </a:lstStyle>
          <a:p>
            <a:pPr lvl="0" defTabSz="519488">
              <a:lnSpc>
                <a:spcPct val="120000"/>
              </a:lnSpc>
            </a:pPr>
            <a:r>
              <a:rPr lang="en-US" noProof="0"/>
              <a:t>Click to edit Master title style</a:t>
            </a:r>
          </a:p>
        </p:txBody>
      </p:sp>
    </p:spTree>
    <p:extLst>
      <p:ext uri="{BB962C8B-B14F-4D97-AF65-F5344CB8AC3E}">
        <p14:creationId xmlns:p14="http://schemas.microsoft.com/office/powerpoint/2010/main" val="4011601222"/>
      </p:ext>
    </p:extLst>
  </p:cSld>
  <p:clrMapOvr>
    <a:masterClrMapping/>
  </p:clrMapOvr>
  <p:extLst>
    <p:ext uri="{DCECCB84-F9BA-43D5-87BE-67443E8EF086}">
      <p15:sldGuideLst xmlns:p15="http://schemas.microsoft.com/office/powerpoint/2012/main">
        <p15:guide id="1" orient="horz" pos="1026">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hoto &amp; box FullWidth">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5BBC73ED-D7F2-4E3B-A271-458AFF52476F}"/>
              </a:ext>
            </a:extLst>
          </p:cNvPr>
          <p:cNvGraphicFramePr>
            <a:graphicFrameLocks noChangeAspect="1"/>
          </p:cNvGraphicFramePr>
          <p:nvPr userDrawn="1">
            <p:custDataLst>
              <p:tags r:id="rId1"/>
            </p:custDataLst>
            <p:extLst>
              <p:ext uri="{D42A27DB-BD31-4B8C-83A1-F6EECF244321}">
                <p14:modId xmlns:p14="http://schemas.microsoft.com/office/powerpoint/2010/main" val="15832458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622" imgH="623" progId="TCLayout.ActiveDocument.1">
                  <p:embed/>
                </p:oleObj>
              </mc:Choice>
              <mc:Fallback>
                <p:oleObj name="think-cell Folie" r:id="rId3" imgW="622" imgH="623" progId="TCLayout.ActiveDocument.1">
                  <p:embed/>
                  <p:pic>
                    <p:nvPicPr>
                      <p:cNvPr id="2" name="Objekt 1" hidden="1">
                        <a:extLst>
                          <a:ext uri="{FF2B5EF4-FFF2-40B4-BE49-F238E27FC236}">
                            <a16:creationId xmlns:a16="http://schemas.microsoft.com/office/drawing/2014/main" id="{5BBC73ED-D7F2-4E3B-A271-458AFF52476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Espace réservé pour une image  2">
            <a:extLst>
              <a:ext uri="{FF2B5EF4-FFF2-40B4-BE49-F238E27FC236}">
                <a16:creationId xmlns:a16="http://schemas.microsoft.com/office/drawing/2014/main" id="{ACD9725D-EA1E-4B70-B6EC-DB2F0E4A815C}"/>
              </a:ext>
            </a:extLst>
          </p:cNvPr>
          <p:cNvSpPr>
            <a:spLocks noGrp="1"/>
          </p:cNvSpPr>
          <p:nvPr>
            <p:ph type="pic" sz="quarter" idx="10" hasCustomPrompt="1"/>
          </p:nvPr>
        </p:nvSpPr>
        <p:spPr>
          <a:xfrm>
            <a:off x="0" y="0"/>
            <a:ext cx="8948829" cy="6857999"/>
          </a:xfrm>
          <a:prstGeom prst="rect">
            <a:avLst/>
          </a:prstGeom>
        </p:spPr>
        <p:txBody>
          <a:bodyPr/>
          <a:lstStyle>
            <a:lvl1pPr>
              <a:defRPr/>
            </a:lvl1pPr>
          </a:lstStyle>
          <a:p>
            <a:r>
              <a:rPr lang="en-US" noProof="0"/>
              <a:t>Click icon to add picture</a:t>
            </a:r>
          </a:p>
        </p:txBody>
      </p:sp>
      <p:sp>
        <p:nvSpPr>
          <p:cNvPr id="10" name="Espace réservé du texte 9">
            <a:extLst>
              <a:ext uri="{FF2B5EF4-FFF2-40B4-BE49-F238E27FC236}">
                <a16:creationId xmlns:a16="http://schemas.microsoft.com/office/drawing/2014/main" id="{C362D5DB-01A7-4F16-92C7-0A276E1D0568}"/>
              </a:ext>
            </a:extLst>
          </p:cNvPr>
          <p:cNvSpPr>
            <a:spLocks noGrp="1"/>
          </p:cNvSpPr>
          <p:nvPr>
            <p:ph type="body" sz="quarter" idx="11" hasCustomPrompt="1"/>
          </p:nvPr>
        </p:nvSpPr>
        <p:spPr>
          <a:xfrm>
            <a:off x="8948829" y="1"/>
            <a:ext cx="3243171" cy="6857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32000" tIns="288000" rIns="432000" bIns="288000" numCol="1" spcCol="0" rtlCol="0" fromWordArt="0" anchor="ctr" anchorCtr="0" forceAA="0" compatLnSpc="1">
            <a:prstTxWarp prst="textNoShape">
              <a:avLst/>
            </a:prstTxWarp>
            <a:noAutofit/>
          </a:bodyPr>
          <a:lstStyle>
            <a:lvl1pPr>
              <a:defRPr lang="en-US" sz="2000" dirty="0">
                <a:solidFill>
                  <a:schemeClr val="bg1"/>
                </a:solidFill>
                <a:latin typeface="+mj-lt"/>
                <a:cs typeface="Segoe UI Semibold" panose="020B0702040204020203" pitchFamily="34" charset="0"/>
              </a:defRPr>
            </a:lvl1pPr>
          </a:lstStyle>
          <a:p>
            <a:pPr lvl="0" defTabSz="519488">
              <a:lnSpc>
                <a:spcPct val="120000"/>
              </a:lnSpc>
            </a:pPr>
            <a:r>
              <a:rPr lang="en-US" noProof="0"/>
              <a:t>Click to edit Master title style</a:t>
            </a:r>
          </a:p>
        </p:txBody>
      </p:sp>
      <p:pic>
        <p:nvPicPr>
          <p:cNvPr id="6" name="Graphic 22">
            <a:extLst>
              <a:ext uri="{FF2B5EF4-FFF2-40B4-BE49-F238E27FC236}">
                <a16:creationId xmlns:a16="http://schemas.microsoft.com/office/drawing/2014/main" id="{E58B5C9E-B015-4AC2-AB46-7A889B1EC4A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91073" y="6420978"/>
            <a:ext cx="1377040" cy="220391"/>
          </a:xfrm>
          <a:prstGeom prst="rect">
            <a:avLst/>
          </a:prstGeom>
        </p:spPr>
      </p:pic>
    </p:spTree>
    <p:extLst>
      <p:ext uri="{BB962C8B-B14F-4D97-AF65-F5344CB8AC3E}">
        <p14:creationId xmlns:p14="http://schemas.microsoft.com/office/powerpoint/2010/main" val="2332241514"/>
      </p:ext>
    </p:extLst>
  </p:cSld>
  <p:clrMapOvr>
    <a:masterClrMapping/>
  </p:clrMapOvr>
  <p:extLst>
    <p:ext uri="{DCECCB84-F9BA-43D5-87BE-67443E8EF086}">
      <p15:sldGuideLst xmlns:p15="http://schemas.microsoft.com/office/powerpoint/2012/main">
        <p15:guide id="1" orient="horz" pos="1026">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Laptop Mockup">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23220ABB-E27F-4170-B9C0-7E7CF2898F6B}"/>
              </a:ext>
            </a:extLst>
          </p:cNvPr>
          <p:cNvGraphicFramePr>
            <a:graphicFrameLocks noChangeAspect="1"/>
          </p:cNvGraphicFramePr>
          <p:nvPr userDrawn="1">
            <p:custDataLst>
              <p:tags r:id="rId1"/>
            </p:custDataLst>
            <p:extLst>
              <p:ext uri="{D42A27DB-BD31-4B8C-83A1-F6EECF244321}">
                <p14:modId xmlns:p14="http://schemas.microsoft.com/office/powerpoint/2010/main" val="32865288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622" imgH="623" progId="TCLayout.ActiveDocument.1">
                  <p:embed/>
                </p:oleObj>
              </mc:Choice>
              <mc:Fallback>
                <p:oleObj name="think-cell Folie" r:id="rId4" imgW="622" imgH="623" progId="TCLayout.ActiveDocument.1">
                  <p:embed/>
                  <p:pic>
                    <p:nvPicPr>
                      <p:cNvPr id="3" name="Objekt 2" hidden="1">
                        <a:extLst>
                          <a:ext uri="{FF2B5EF4-FFF2-40B4-BE49-F238E27FC236}">
                            <a16:creationId xmlns:a16="http://schemas.microsoft.com/office/drawing/2014/main" id="{23220ABB-E27F-4170-B9C0-7E7CF2898F6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hteck 1" hidden="1">
            <a:extLst>
              <a:ext uri="{FF2B5EF4-FFF2-40B4-BE49-F238E27FC236}">
                <a16:creationId xmlns:a16="http://schemas.microsoft.com/office/drawing/2014/main" id="{83B4F9E1-9E42-4A72-B138-DA995C5EF84B}"/>
              </a:ext>
            </a:extLst>
          </p:cNvPr>
          <p:cNvSpPr/>
          <p:nvPr userDrawn="1">
            <p:custDataLst>
              <p:tags r:id="rId2"/>
            </p:custDataLst>
          </p:nvPr>
        </p:nvSpPr>
        <p:spPr>
          <a:xfrm>
            <a:off x="0" y="0"/>
            <a:ext cx="158750" cy="158750"/>
          </a:xfrm>
          <a:prstGeom prst="rect">
            <a:avLst/>
          </a:prstGeom>
          <a:solidFill>
            <a:schemeClr val="bg1"/>
          </a:solid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endParaRPr lang="de-DE" sz="2400" b="1" i="0" baseline="0" err="1">
              <a:solidFill>
                <a:schemeClr val="tx1"/>
              </a:solidFill>
              <a:latin typeface="Calibri" panose="020F0502020204030204" pitchFamily="34" charset="0"/>
              <a:ea typeface="+mn-ea"/>
              <a:cs typeface="+mn-cs"/>
              <a:sym typeface="Calibri" panose="020F0502020204030204" pitchFamily="34" charset="0"/>
            </a:endParaRPr>
          </a:p>
        </p:txBody>
      </p:sp>
      <p:sp>
        <p:nvSpPr>
          <p:cNvPr id="7" name="Rectangle 6">
            <a:extLst>
              <a:ext uri="{FF2B5EF4-FFF2-40B4-BE49-F238E27FC236}">
                <a16:creationId xmlns:a16="http://schemas.microsoft.com/office/drawing/2014/main" id="{F8B85569-B1A0-40C6-899D-1FC3C7FC5EBC}"/>
              </a:ext>
            </a:extLst>
          </p:cNvPr>
          <p:cNvSpPr/>
          <p:nvPr userDrawn="1"/>
        </p:nvSpPr>
        <p:spPr>
          <a:xfrm>
            <a:off x="8667750" y="0"/>
            <a:ext cx="3524250" cy="685800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400"/>
            <a:endParaRPr lang="en-US" sz="1800" noProof="0"/>
          </a:p>
        </p:txBody>
      </p:sp>
      <p:sp>
        <p:nvSpPr>
          <p:cNvPr id="9" name="Title Placeholder 2">
            <a:extLst>
              <a:ext uri="{FF2B5EF4-FFF2-40B4-BE49-F238E27FC236}">
                <a16:creationId xmlns:a16="http://schemas.microsoft.com/office/drawing/2014/main" id="{00C49E21-E183-46F5-861C-0B325E19EA68}"/>
              </a:ext>
            </a:extLst>
          </p:cNvPr>
          <p:cNvSpPr>
            <a:spLocks noGrp="1"/>
          </p:cNvSpPr>
          <p:nvPr>
            <p:ph type="title" hasCustomPrompt="1"/>
          </p:nvPr>
        </p:nvSpPr>
        <p:spPr>
          <a:xfrm>
            <a:off x="623888" y="517101"/>
            <a:ext cx="10944225" cy="369334"/>
          </a:xfrm>
          <a:prstGeom prst="rect">
            <a:avLst/>
          </a:prstGeom>
        </p:spPr>
        <p:txBody>
          <a:bodyPr vert="horz" lIns="0" tIns="0" rIns="0" bIns="0" rtlCol="0" anchor="b" anchorCtr="0">
            <a:noAutofit/>
          </a:bodyPr>
          <a:lstStyle>
            <a:lvl1pPr>
              <a:defRPr/>
            </a:lvl1pPr>
          </a:lstStyle>
          <a:p>
            <a:r>
              <a:rPr lang="en-US" noProof="0"/>
              <a:t>Click to edit Master title style</a:t>
            </a:r>
          </a:p>
        </p:txBody>
      </p:sp>
      <p:sp>
        <p:nvSpPr>
          <p:cNvPr id="11" name="Espace réservé du texte 5">
            <a:extLst>
              <a:ext uri="{FF2B5EF4-FFF2-40B4-BE49-F238E27FC236}">
                <a16:creationId xmlns:a16="http://schemas.microsoft.com/office/drawing/2014/main" id="{921B6F65-DC7E-4564-B0B1-327BED38BC10}"/>
              </a:ext>
            </a:extLst>
          </p:cNvPr>
          <p:cNvSpPr>
            <a:spLocks noGrp="1"/>
          </p:cNvSpPr>
          <p:nvPr>
            <p:ph type="body" sz="quarter" idx="17" hasCustomPrompt="1"/>
          </p:nvPr>
        </p:nvSpPr>
        <p:spPr>
          <a:xfrm>
            <a:off x="623889" y="1641475"/>
            <a:ext cx="4574855" cy="4215642"/>
          </a:xfrm>
          <a:prstGeom prst="rect">
            <a:avLst/>
          </a:prstGeom>
        </p:spPr>
        <p:txBody>
          <a:bodyPr vert="horz" lIns="0" tIns="0" rIns="0" bIns="0" rtlCol="0">
            <a:noAutofit/>
          </a:bodyPr>
          <a:lstStyle>
            <a:lvl1pPr>
              <a:defRPr lang="fr-FR" noProof="0" dirty="0">
                <a:solidFill>
                  <a:schemeClr val="tx1"/>
                </a:solidFill>
              </a:defRPr>
            </a:lvl1pPr>
            <a:lvl2pPr>
              <a:defRPr lang="fr-FR" noProof="0" dirty="0">
                <a:solidFill>
                  <a:schemeClr val="tx1"/>
                </a:solidFill>
              </a:defRPr>
            </a:lvl2pPr>
            <a:lvl3pPr>
              <a:defRPr lang="fr-FR" noProof="0" dirty="0" smtClean="0">
                <a:solidFill>
                  <a:schemeClr val="tx1"/>
                </a:solidFill>
              </a:defRPr>
            </a:lvl3pPr>
            <a:lvl4pPr>
              <a:defRPr lang="en-US" noProof="0" dirty="0">
                <a:solidFill>
                  <a:schemeClr val="tx1"/>
                </a:solidFill>
              </a:defRPr>
            </a:lvl4pPr>
          </a:lstStyle>
          <a:p>
            <a:pPr lvl="0"/>
            <a:r>
              <a:rPr kumimoji="0" lang="en-US" sz="1200" b="0" i="0" u="none" strike="noStrike" kern="1200" cap="none" spc="0" normalizeH="0" baseline="0" noProof="0">
                <a:ln>
                  <a:noFill/>
                </a:ln>
                <a:solidFill>
                  <a:srgbClr val="000000"/>
                </a:solidFill>
                <a:effectLst/>
                <a:uLnTx/>
                <a:uFillTx/>
                <a:latin typeface="Calibri"/>
                <a:ea typeface="+mn-ea"/>
                <a:cs typeface="Segoe UI" panose="020B0502040204020203" pitchFamily="34" charset="0"/>
              </a:rPr>
              <a:t>Click to edit Master title style</a:t>
            </a:r>
          </a:p>
          <a:p>
            <a:pPr lvl="1"/>
            <a:r>
              <a:rPr kumimoji="0" lang="en-US" sz="1200" b="0" i="0" u="none" strike="noStrike" kern="1200" cap="none" spc="0" normalizeH="0" baseline="0" noProof="0">
                <a:ln>
                  <a:noFill/>
                </a:ln>
                <a:solidFill>
                  <a:srgbClr val="000000"/>
                </a:solidFill>
                <a:effectLst/>
                <a:uLnTx/>
                <a:uFillTx/>
                <a:latin typeface="+mj-lt"/>
                <a:ea typeface="+mn-ea"/>
                <a:cs typeface="Calibri" panose="020F0502020204030204" pitchFamily="34" charset="0"/>
              </a:rPr>
              <a:t>Second level</a:t>
            </a:r>
          </a:p>
          <a:p>
            <a:pPr lvl="2"/>
            <a:r>
              <a:rPr kumimoji="0" lang="en-US" sz="1200" b="0" i="0" u="none" strike="noStrike" kern="1200" cap="none" spc="0" normalizeH="0" baseline="0" noProof="0">
                <a:ln>
                  <a:noFill/>
                </a:ln>
                <a:solidFill>
                  <a:srgbClr val="000000"/>
                </a:solidFill>
                <a:effectLst/>
                <a:uLnTx/>
                <a:uFillTx/>
                <a:latin typeface="+mj-lt"/>
                <a:ea typeface="+mn-ea"/>
                <a:cs typeface="Calibri" panose="020F0502020204030204" pitchFamily="34" charset="0"/>
              </a:rPr>
              <a:t>Third level</a:t>
            </a:r>
          </a:p>
          <a:p>
            <a:pPr lvl="3">
              <a:lnSpc>
                <a:spcPct val="130000"/>
              </a:lnSpc>
            </a:pPr>
            <a:r>
              <a:rPr kumimoji="0" lang="en-US" sz="1200" b="0" i="0" u="none" strike="noStrike" kern="1200" cap="none" spc="0" normalizeH="0" baseline="0" noProof="0">
                <a:ln>
                  <a:noFill/>
                </a:ln>
                <a:solidFill>
                  <a:srgbClr val="000000"/>
                </a:solidFill>
                <a:effectLst/>
                <a:uLnTx/>
                <a:uFillTx/>
                <a:latin typeface="+mj-lt"/>
                <a:ea typeface="+mn-ea"/>
                <a:cs typeface="Calibri" panose="020F0502020204030204" pitchFamily="34" charset="0"/>
              </a:rPr>
              <a:t>Fourth level</a:t>
            </a:r>
          </a:p>
        </p:txBody>
      </p:sp>
      <p:sp>
        <p:nvSpPr>
          <p:cNvPr id="13" name="Espace réservé du texte 2">
            <a:extLst>
              <a:ext uri="{FF2B5EF4-FFF2-40B4-BE49-F238E27FC236}">
                <a16:creationId xmlns:a16="http://schemas.microsoft.com/office/drawing/2014/main" id="{97DDF472-E24C-4F1C-A0D3-A1A5647EE78F}"/>
              </a:ext>
            </a:extLst>
          </p:cNvPr>
          <p:cNvSpPr>
            <a:spLocks noGrp="1"/>
          </p:cNvSpPr>
          <p:nvPr>
            <p:ph type="body" sz="quarter" idx="18" hasCustomPrompt="1"/>
          </p:nvPr>
        </p:nvSpPr>
        <p:spPr>
          <a:xfrm>
            <a:off x="623888" y="917325"/>
            <a:ext cx="10863262" cy="307467"/>
          </a:xfrm>
          <a:prstGeom prst="rect">
            <a:avLst/>
          </a:prstGeom>
        </p:spPr>
        <p:txBody>
          <a:bodyPr anchor="t"/>
          <a:lstStyle>
            <a:lvl1pPr>
              <a:buFontTx/>
              <a:buNone/>
              <a:defRPr sz="1400">
                <a:latin typeface="Calibri" panose="020F0502020204030204" pitchFamily="34" charset="0"/>
                <a:cs typeface="Calibri" panose="020F0502020204030204" pitchFamily="34" charset="0"/>
              </a:defRPr>
            </a:lvl1pPr>
            <a:lvl2pPr marL="0" indent="0">
              <a:buFontTx/>
              <a:buNone/>
              <a:defRPr/>
            </a:lvl2pPr>
            <a:lvl3pPr marL="180972" indent="0">
              <a:buFontTx/>
              <a:buNone/>
              <a:defRPr/>
            </a:lvl3pPr>
            <a:lvl4pPr marL="374640" indent="0">
              <a:buFontTx/>
              <a:buNone/>
              <a:defRPr/>
            </a:lvl4pPr>
            <a:lvl5pPr marL="647684" indent="0">
              <a:buFontTx/>
              <a:buNone/>
              <a:defRPr/>
            </a:lvl5pPr>
          </a:lstStyle>
          <a:p>
            <a:pPr lvl="0"/>
            <a:r>
              <a:rPr lang="en-US" noProof="0"/>
              <a:t>Second level</a:t>
            </a:r>
          </a:p>
        </p:txBody>
      </p:sp>
      <p:pic>
        <p:nvPicPr>
          <p:cNvPr id="12" name="Graphic 22">
            <a:extLst>
              <a:ext uri="{FF2B5EF4-FFF2-40B4-BE49-F238E27FC236}">
                <a16:creationId xmlns:a16="http://schemas.microsoft.com/office/drawing/2014/main" id="{7ABCD871-88F8-4F4D-AF5B-FC4472490AB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91073" y="6420979"/>
            <a:ext cx="1377040" cy="220391"/>
          </a:xfrm>
          <a:prstGeom prst="rect">
            <a:avLst/>
          </a:prstGeom>
        </p:spPr>
      </p:pic>
      <p:pic>
        <p:nvPicPr>
          <p:cNvPr id="28" name="Image 9">
            <a:extLst>
              <a:ext uri="{FF2B5EF4-FFF2-40B4-BE49-F238E27FC236}">
                <a16:creationId xmlns:a16="http://schemas.microsoft.com/office/drawing/2014/main" id="{4E4B90D4-8E8A-4EA4-8F60-DCC3391CF43E}"/>
              </a:ext>
            </a:extLst>
          </p:cNvPr>
          <p:cNvPicPr>
            <a:picLocks noChangeAspect="1"/>
          </p:cNvPicPr>
          <p:nvPr userDrawn="1"/>
        </p:nvPicPr>
        <p:blipFill>
          <a:blip r:embed="rId7"/>
          <a:stretch>
            <a:fillRect/>
          </a:stretch>
        </p:blipFill>
        <p:spPr>
          <a:xfrm>
            <a:off x="5533534" y="1971480"/>
            <a:ext cx="6278252" cy="3687064"/>
          </a:xfrm>
          <a:prstGeom prst="rect">
            <a:avLst/>
          </a:prstGeom>
        </p:spPr>
      </p:pic>
      <p:sp>
        <p:nvSpPr>
          <p:cNvPr id="29" name="Espace réservé pour une image  2">
            <a:extLst>
              <a:ext uri="{FF2B5EF4-FFF2-40B4-BE49-F238E27FC236}">
                <a16:creationId xmlns:a16="http://schemas.microsoft.com/office/drawing/2014/main" id="{4589F180-D102-42EB-B282-FCC03EB535F5}"/>
              </a:ext>
            </a:extLst>
          </p:cNvPr>
          <p:cNvSpPr>
            <a:spLocks noGrp="1"/>
          </p:cNvSpPr>
          <p:nvPr>
            <p:ph type="pic" sz="quarter" idx="11" hasCustomPrompt="1"/>
          </p:nvPr>
        </p:nvSpPr>
        <p:spPr>
          <a:xfrm>
            <a:off x="6307931" y="2231230"/>
            <a:ext cx="4731544" cy="2959895"/>
          </a:xfrm>
          <a:prstGeom prst="rect">
            <a:avLst/>
          </a:prstGeom>
        </p:spPr>
        <p:txBody>
          <a:bodyPr/>
          <a:lstStyle>
            <a:lvl1pPr>
              <a:defRPr/>
            </a:lvl1pPr>
          </a:lstStyle>
          <a:p>
            <a:r>
              <a:rPr lang="en-US" noProof="0"/>
              <a:t>Click icon to add picture</a:t>
            </a:r>
          </a:p>
        </p:txBody>
      </p:sp>
    </p:spTree>
    <p:extLst>
      <p:ext uri="{BB962C8B-B14F-4D97-AF65-F5344CB8AC3E}">
        <p14:creationId xmlns:p14="http://schemas.microsoft.com/office/powerpoint/2010/main" val="1561248830"/>
      </p:ext>
    </p:extLst>
  </p:cSld>
  <p:clrMapOvr>
    <a:masterClrMapping/>
  </p:clrMapOvr>
  <p:extLst>
    <p:ext uri="{DCECCB84-F9BA-43D5-87BE-67443E8EF086}">
      <p15:sldGuideLst xmlns:p15="http://schemas.microsoft.com/office/powerpoint/2012/main">
        <p15:guide id="1" orient="horz" pos="1026">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ablet Mockup">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38567CBC-779A-48A5-A758-3E9621BAF4E2}"/>
              </a:ext>
            </a:extLst>
          </p:cNvPr>
          <p:cNvGraphicFramePr>
            <a:graphicFrameLocks noChangeAspect="1"/>
          </p:cNvGraphicFramePr>
          <p:nvPr userDrawn="1">
            <p:custDataLst>
              <p:tags r:id="rId1"/>
            </p:custDataLst>
            <p:extLst>
              <p:ext uri="{D42A27DB-BD31-4B8C-83A1-F6EECF244321}">
                <p14:modId xmlns:p14="http://schemas.microsoft.com/office/powerpoint/2010/main" val="26600236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622" imgH="623" progId="TCLayout.ActiveDocument.1">
                  <p:embed/>
                </p:oleObj>
              </mc:Choice>
              <mc:Fallback>
                <p:oleObj name="think-cell Folie" r:id="rId4" imgW="622" imgH="623" progId="TCLayout.ActiveDocument.1">
                  <p:embed/>
                  <p:pic>
                    <p:nvPicPr>
                      <p:cNvPr id="3" name="Objekt 2" hidden="1">
                        <a:extLst>
                          <a:ext uri="{FF2B5EF4-FFF2-40B4-BE49-F238E27FC236}">
                            <a16:creationId xmlns:a16="http://schemas.microsoft.com/office/drawing/2014/main" id="{38567CBC-779A-48A5-A758-3E9621BAF4E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hteck 1" hidden="1">
            <a:extLst>
              <a:ext uri="{FF2B5EF4-FFF2-40B4-BE49-F238E27FC236}">
                <a16:creationId xmlns:a16="http://schemas.microsoft.com/office/drawing/2014/main" id="{B0BEA803-463B-4EC3-9C6F-23A780599413}"/>
              </a:ext>
            </a:extLst>
          </p:cNvPr>
          <p:cNvSpPr/>
          <p:nvPr userDrawn="1">
            <p:custDataLst>
              <p:tags r:id="rId2"/>
            </p:custDataLst>
          </p:nvPr>
        </p:nvSpPr>
        <p:spPr>
          <a:xfrm>
            <a:off x="0" y="0"/>
            <a:ext cx="158750" cy="158750"/>
          </a:xfrm>
          <a:prstGeom prst="rect">
            <a:avLst/>
          </a:prstGeom>
          <a:solidFill>
            <a:schemeClr val="bg1"/>
          </a:solid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endParaRPr lang="de-DE" sz="2400" b="1" i="0" baseline="0" err="1">
              <a:solidFill>
                <a:schemeClr val="tx1"/>
              </a:solidFill>
              <a:latin typeface="Calibri" panose="020F0502020204030204" pitchFamily="34" charset="0"/>
              <a:ea typeface="+mn-ea"/>
              <a:cs typeface="+mn-cs"/>
              <a:sym typeface="Calibri" panose="020F0502020204030204" pitchFamily="34" charset="0"/>
            </a:endParaRPr>
          </a:p>
        </p:txBody>
      </p:sp>
      <p:sp>
        <p:nvSpPr>
          <p:cNvPr id="7" name="Rectangle 6">
            <a:extLst>
              <a:ext uri="{FF2B5EF4-FFF2-40B4-BE49-F238E27FC236}">
                <a16:creationId xmlns:a16="http://schemas.microsoft.com/office/drawing/2014/main" id="{F8B85569-B1A0-40C6-899D-1FC3C7FC5EBC}"/>
              </a:ext>
            </a:extLst>
          </p:cNvPr>
          <p:cNvSpPr/>
          <p:nvPr userDrawn="1"/>
        </p:nvSpPr>
        <p:spPr>
          <a:xfrm>
            <a:off x="8667750" y="0"/>
            <a:ext cx="3524250" cy="685800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400"/>
            <a:endParaRPr lang="en-US" sz="1800" noProof="0"/>
          </a:p>
        </p:txBody>
      </p:sp>
      <p:sp>
        <p:nvSpPr>
          <p:cNvPr id="9" name="Title Placeholder 2">
            <a:extLst>
              <a:ext uri="{FF2B5EF4-FFF2-40B4-BE49-F238E27FC236}">
                <a16:creationId xmlns:a16="http://schemas.microsoft.com/office/drawing/2014/main" id="{00C49E21-E183-46F5-861C-0B325E19EA68}"/>
              </a:ext>
            </a:extLst>
          </p:cNvPr>
          <p:cNvSpPr>
            <a:spLocks noGrp="1"/>
          </p:cNvSpPr>
          <p:nvPr>
            <p:ph type="title" hasCustomPrompt="1"/>
          </p:nvPr>
        </p:nvSpPr>
        <p:spPr>
          <a:xfrm>
            <a:off x="623888" y="517101"/>
            <a:ext cx="10944225" cy="369334"/>
          </a:xfrm>
          <a:prstGeom prst="rect">
            <a:avLst/>
          </a:prstGeom>
        </p:spPr>
        <p:txBody>
          <a:bodyPr vert="horz" lIns="0" tIns="0" rIns="0" bIns="0" rtlCol="0" anchor="b" anchorCtr="0">
            <a:noAutofit/>
          </a:bodyPr>
          <a:lstStyle>
            <a:lvl1pPr>
              <a:defRPr/>
            </a:lvl1pPr>
          </a:lstStyle>
          <a:p>
            <a:r>
              <a:rPr lang="en-US" noProof="0"/>
              <a:t>Click to edit Master title style</a:t>
            </a:r>
          </a:p>
        </p:txBody>
      </p:sp>
      <p:sp>
        <p:nvSpPr>
          <p:cNvPr id="13" name="Espace réservé du texte 5">
            <a:extLst>
              <a:ext uri="{FF2B5EF4-FFF2-40B4-BE49-F238E27FC236}">
                <a16:creationId xmlns:a16="http://schemas.microsoft.com/office/drawing/2014/main" id="{97555282-95F1-4C07-954C-4168E28D8C04}"/>
              </a:ext>
            </a:extLst>
          </p:cNvPr>
          <p:cNvSpPr>
            <a:spLocks noGrp="1"/>
          </p:cNvSpPr>
          <p:nvPr>
            <p:ph type="body" sz="quarter" idx="17" hasCustomPrompt="1"/>
          </p:nvPr>
        </p:nvSpPr>
        <p:spPr>
          <a:xfrm>
            <a:off x="623889" y="1641475"/>
            <a:ext cx="4574855" cy="4215642"/>
          </a:xfrm>
          <a:prstGeom prst="rect">
            <a:avLst/>
          </a:prstGeom>
        </p:spPr>
        <p:txBody>
          <a:bodyPr vert="horz" lIns="0" tIns="0" rIns="0" bIns="0" rtlCol="0">
            <a:noAutofit/>
          </a:bodyPr>
          <a:lstStyle>
            <a:lvl1pPr>
              <a:defRPr lang="fr-FR" noProof="0" dirty="0">
                <a:solidFill>
                  <a:schemeClr val="tx1"/>
                </a:solidFill>
              </a:defRPr>
            </a:lvl1pPr>
            <a:lvl2pPr>
              <a:defRPr lang="fr-FR" noProof="0" dirty="0">
                <a:solidFill>
                  <a:schemeClr val="tx1"/>
                </a:solidFill>
              </a:defRPr>
            </a:lvl2pPr>
            <a:lvl3pPr>
              <a:defRPr lang="fr-FR" noProof="0" dirty="0" smtClean="0">
                <a:solidFill>
                  <a:schemeClr val="tx1"/>
                </a:solidFill>
              </a:defRPr>
            </a:lvl3pPr>
            <a:lvl4pPr>
              <a:defRPr lang="en-US" noProof="0" dirty="0">
                <a:solidFill>
                  <a:schemeClr val="tx1"/>
                </a:solidFill>
              </a:defRPr>
            </a:lvl4pPr>
          </a:lstStyle>
          <a:p>
            <a:pPr lvl="0"/>
            <a:r>
              <a:rPr kumimoji="0" lang="en-US" sz="1200" b="0" i="0" u="none" strike="noStrike" kern="1200" cap="none" spc="0" normalizeH="0" baseline="0" noProof="0">
                <a:ln>
                  <a:noFill/>
                </a:ln>
                <a:solidFill>
                  <a:srgbClr val="000000"/>
                </a:solidFill>
                <a:effectLst/>
                <a:uLnTx/>
                <a:uFillTx/>
                <a:latin typeface="Calibri"/>
                <a:ea typeface="+mn-ea"/>
                <a:cs typeface="Segoe UI" panose="020B0502040204020203" pitchFamily="34" charset="0"/>
              </a:rPr>
              <a:t>Click to edit Master title style</a:t>
            </a:r>
          </a:p>
          <a:p>
            <a:pPr lvl="1"/>
            <a:r>
              <a:rPr kumimoji="0" lang="en-US" sz="1200" b="0" i="0" u="none" strike="noStrike" kern="1200" cap="none" spc="0" normalizeH="0" baseline="0" noProof="0">
                <a:ln>
                  <a:noFill/>
                </a:ln>
                <a:solidFill>
                  <a:srgbClr val="000000"/>
                </a:solidFill>
                <a:effectLst/>
                <a:uLnTx/>
                <a:uFillTx/>
                <a:latin typeface="+mj-lt"/>
                <a:ea typeface="+mn-ea"/>
                <a:cs typeface="Calibri" panose="020F0502020204030204" pitchFamily="34" charset="0"/>
              </a:rPr>
              <a:t>Second level</a:t>
            </a:r>
          </a:p>
          <a:p>
            <a:pPr lvl="2"/>
            <a:r>
              <a:rPr kumimoji="0" lang="en-US" sz="1200" b="0" i="0" u="none" strike="noStrike" kern="1200" cap="none" spc="0" normalizeH="0" baseline="0" noProof="0">
                <a:ln>
                  <a:noFill/>
                </a:ln>
                <a:solidFill>
                  <a:srgbClr val="000000"/>
                </a:solidFill>
                <a:effectLst/>
                <a:uLnTx/>
                <a:uFillTx/>
                <a:latin typeface="+mj-lt"/>
                <a:ea typeface="+mn-ea"/>
                <a:cs typeface="Calibri" panose="020F0502020204030204" pitchFamily="34" charset="0"/>
              </a:rPr>
              <a:t>Third level</a:t>
            </a:r>
          </a:p>
          <a:p>
            <a:pPr lvl="3">
              <a:lnSpc>
                <a:spcPct val="130000"/>
              </a:lnSpc>
            </a:pPr>
            <a:r>
              <a:rPr kumimoji="0" lang="en-US" sz="1200" b="0" i="0" u="none" strike="noStrike" kern="1200" cap="none" spc="0" normalizeH="0" baseline="0" noProof="0">
                <a:ln>
                  <a:noFill/>
                </a:ln>
                <a:solidFill>
                  <a:srgbClr val="000000"/>
                </a:solidFill>
                <a:effectLst/>
                <a:uLnTx/>
                <a:uFillTx/>
                <a:latin typeface="+mj-lt"/>
                <a:ea typeface="+mn-ea"/>
                <a:cs typeface="Calibri" panose="020F0502020204030204" pitchFamily="34" charset="0"/>
              </a:rPr>
              <a:t>Fourth level</a:t>
            </a:r>
          </a:p>
        </p:txBody>
      </p:sp>
      <p:sp>
        <p:nvSpPr>
          <p:cNvPr id="14" name="Espace réservé du texte 2">
            <a:extLst>
              <a:ext uri="{FF2B5EF4-FFF2-40B4-BE49-F238E27FC236}">
                <a16:creationId xmlns:a16="http://schemas.microsoft.com/office/drawing/2014/main" id="{001DBB0E-39EE-41B6-B341-E9B509DE231C}"/>
              </a:ext>
            </a:extLst>
          </p:cNvPr>
          <p:cNvSpPr>
            <a:spLocks noGrp="1"/>
          </p:cNvSpPr>
          <p:nvPr>
            <p:ph type="body" sz="quarter" idx="18" hasCustomPrompt="1"/>
          </p:nvPr>
        </p:nvSpPr>
        <p:spPr>
          <a:xfrm>
            <a:off x="623888" y="917325"/>
            <a:ext cx="10863262" cy="307467"/>
          </a:xfrm>
          <a:prstGeom prst="rect">
            <a:avLst/>
          </a:prstGeom>
        </p:spPr>
        <p:txBody>
          <a:bodyPr anchor="t"/>
          <a:lstStyle>
            <a:lvl1pPr>
              <a:buFontTx/>
              <a:buNone/>
              <a:defRPr sz="1400">
                <a:latin typeface="Calibri" panose="020F0502020204030204" pitchFamily="34" charset="0"/>
                <a:cs typeface="Calibri" panose="020F0502020204030204" pitchFamily="34" charset="0"/>
              </a:defRPr>
            </a:lvl1pPr>
            <a:lvl2pPr marL="0" indent="0">
              <a:buFontTx/>
              <a:buNone/>
              <a:defRPr/>
            </a:lvl2pPr>
            <a:lvl3pPr marL="180972" indent="0">
              <a:buFontTx/>
              <a:buNone/>
              <a:defRPr/>
            </a:lvl3pPr>
            <a:lvl4pPr marL="374640" indent="0">
              <a:buFontTx/>
              <a:buNone/>
              <a:defRPr/>
            </a:lvl4pPr>
            <a:lvl5pPr marL="647684" indent="0">
              <a:buFontTx/>
              <a:buNone/>
              <a:defRPr/>
            </a:lvl5pPr>
          </a:lstStyle>
          <a:p>
            <a:pPr lvl="0"/>
            <a:r>
              <a:rPr lang="en-US" noProof="0"/>
              <a:t>Second level</a:t>
            </a:r>
          </a:p>
        </p:txBody>
      </p:sp>
      <p:pic>
        <p:nvPicPr>
          <p:cNvPr id="10" name="Graphic 22">
            <a:extLst>
              <a:ext uri="{FF2B5EF4-FFF2-40B4-BE49-F238E27FC236}">
                <a16:creationId xmlns:a16="http://schemas.microsoft.com/office/drawing/2014/main" id="{A0017530-C44F-43F2-AE0E-E6763B05785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91073" y="6420979"/>
            <a:ext cx="1377040" cy="220391"/>
          </a:xfrm>
          <a:prstGeom prst="rect">
            <a:avLst/>
          </a:prstGeom>
        </p:spPr>
      </p:pic>
      <p:pic>
        <p:nvPicPr>
          <p:cNvPr id="20" name="Image 10">
            <a:extLst>
              <a:ext uri="{FF2B5EF4-FFF2-40B4-BE49-F238E27FC236}">
                <a16:creationId xmlns:a16="http://schemas.microsoft.com/office/drawing/2014/main" id="{F357BF8C-457A-4EA8-A1A9-4F132C632F58}"/>
              </a:ext>
            </a:extLst>
          </p:cNvPr>
          <p:cNvPicPr>
            <a:picLocks noChangeAspect="1"/>
          </p:cNvPicPr>
          <p:nvPr userDrawn="1"/>
        </p:nvPicPr>
        <p:blipFill>
          <a:blip r:embed="rId7"/>
          <a:stretch>
            <a:fillRect/>
          </a:stretch>
        </p:blipFill>
        <p:spPr>
          <a:xfrm>
            <a:off x="7020220" y="1468131"/>
            <a:ext cx="3304880" cy="4633312"/>
          </a:xfrm>
          <a:prstGeom prst="rect">
            <a:avLst/>
          </a:prstGeom>
        </p:spPr>
      </p:pic>
      <p:sp>
        <p:nvSpPr>
          <p:cNvPr id="21" name="Espace réservé pour une image  2">
            <a:extLst>
              <a:ext uri="{FF2B5EF4-FFF2-40B4-BE49-F238E27FC236}">
                <a16:creationId xmlns:a16="http://schemas.microsoft.com/office/drawing/2014/main" id="{99685A86-1D3B-41FD-B36F-85CC9192D918}"/>
              </a:ext>
            </a:extLst>
          </p:cNvPr>
          <p:cNvSpPr>
            <a:spLocks noGrp="1"/>
          </p:cNvSpPr>
          <p:nvPr>
            <p:ph type="pic" sz="quarter" idx="11" hasCustomPrompt="1"/>
          </p:nvPr>
        </p:nvSpPr>
        <p:spPr>
          <a:xfrm>
            <a:off x="7283450" y="1928814"/>
            <a:ext cx="2774156" cy="3705224"/>
          </a:xfrm>
          <a:prstGeom prst="rect">
            <a:avLst/>
          </a:prstGeom>
        </p:spPr>
        <p:txBody>
          <a:bodyPr/>
          <a:lstStyle>
            <a:lvl1pPr>
              <a:defRPr/>
            </a:lvl1pPr>
          </a:lstStyle>
          <a:p>
            <a:r>
              <a:rPr lang="en-US" noProof="0"/>
              <a:t>Click icon to add picture</a:t>
            </a:r>
          </a:p>
        </p:txBody>
      </p:sp>
    </p:spTree>
    <p:extLst>
      <p:ext uri="{BB962C8B-B14F-4D97-AF65-F5344CB8AC3E}">
        <p14:creationId xmlns:p14="http://schemas.microsoft.com/office/powerpoint/2010/main" val="510600868"/>
      </p:ext>
    </p:extLst>
  </p:cSld>
  <p:clrMapOvr>
    <a:masterClrMapping/>
  </p:clrMapOvr>
  <p:extLst>
    <p:ext uri="{DCECCB84-F9BA-43D5-87BE-67443E8EF086}">
      <p15:sldGuideLst xmlns:p15="http://schemas.microsoft.com/office/powerpoint/2012/main">
        <p15:guide id="1" orient="horz" pos="1026">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martphone Mockup">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4538BC1F-2F59-402F-9322-37C790226562}"/>
              </a:ext>
            </a:extLst>
          </p:cNvPr>
          <p:cNvGraphicFramePr>
            <a:graphicFrameLocks noChangeAspect="1"/>
          </p:cNvGraphicFramePr>
          <p:nvPr userDrawn="1">
            <p:custDataLst>
              <p:tags r:id="rId1"/>
            </p:custDataLst>
            <p:extLst>
              <p:ext uri="{D42A27DB-BD31-4B8C-83A1-F6EECF244321}">
                <p14:modId xmlns:p14="http://schemas.microsoft.com/office/powerpoint/2010/main" val="5383314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622" imgH="623" progId="TCLayout.ActiveDocument.1">
                  <p:embed/>
                </p:oleObj>
              </mc:Choice>
              <mc:Fallback>
                <p:oleObj name="think-cell Folie" r:id="rId4" imgW="622" imgH="623" progId="TCLayout.ActiveDocument.1">
                  <p:embed/>
                  <p:pic>
                    <p:nvPicPr>
                      <p:cNvPr id="3" name="Objekt 2" hidden="1">
                        <a:extLst>
                          <a:ext uri="{FF2B5EF4-FFF2-40B4-BE49-F238E27FC236}">
                            <a16:creationId xmlns:a16="http://schemas.microsoft.com/office/drawing/2014/main" id="{4538BC1F-2F59-402F-9322-37C79022656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hteck 1" hidden="1">
            <a:extLst>
              <a:ext uri="{FF2B5EF4-FFF2-40B4-BE49-F238E27FC236}">
                <a16:creationId xmlns:a16="http://schemas.microsoft.com/office/drawing/2014/main" id="{FCAA1045-E919-49C6-B0A2-84BF01B08EA8}"/>
              </a:ext>
            </a:extLst>
          </p:cNvPr>
          <p:cNvSpPr/>
          <p:nvPr userDrawn="1">
            <p:custDataLst>
              <p:tags r:id="rId2"/>
            </p:custDataLst>
          </p:nvPr>
        </p:nvSpPr>
        <p:spPr>
          <a:xfrm>
            <a:off x="0" y="0"/>
            <a:ext cx="158750" cy="158750"/>
          </a:xfrm>
          <a:prstGeom prst="rect">
            <a:avLst/>
          </a:prstGeom>
          <a:solidFill>
            <a:schemeClr val="bg1"/>
          </a:solid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endParaRPr lang="de-DE" sz="2400" b="1" i="0" baseline="0" err="1">
              <a:solidFill>
                <a:schemeClr val="tx1"/>
              </a:solidFill>
              <a:latin typeface="Calibri" panose="020F0502020204030204" pitchFamily="34" charset="0"/>
              <a:ea typeface="+mn-ea"/>
              <a:cs typeface="+mn-cs"/>
              <a:sym typeface="Calibri" panose="020F0502020204030204" pitchFamily="34" charset="0"/>
            </a:endParaRPr>
          </a:p>
        </p:txBody>
      </p:sp>
      <p:sp>
        <p:nvSpPr>
          <p:cNvPr id="7" name="Rectangle 6">
            <a:extLst>
              <a:ext uri="{FF2B5EF4-FFF2-40B4-BE49-F238E27FC236}">
                <a16:creationId xmlns:a16="http://schemas.microsoft.com/office/drawing/2014/main" id="{F8B85569-B1A0-40C6-899D-1FC3C7FC5EBC}"/>
              </a:ext>
            </a:extLst>
          </p:cNvPr>
          <p:cNvSpPr/>
          <p:nvPr userDrawn="1"/>
        </p:nvSpPr>
        <p:spPr>
          <a:xfrm>
            <a:off x="8667750" y="0"/>
            <a:ext cx="3524250" cy="685800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400"/>
            <a:endParaRPr lang="en-US" sz="1800" noProof="0"/>
          </a:p>
        </p:txBody>
      </p:sp>
      <p:sp>
        <p:nvSpPr>
          <p:cNvPr id="9" name="Title Placeholder 2">
            <a:extLst>
              <a:ext uri="{FF2B5EF4-FFF2-40B4-BE49-F238E27FC236}">
                <a16:creationId xmlns:a16="http://schemas.microsoft.com/office/drawing/2014/main" id="{00C49E21-E183-46F5-861C-0B325E19EA68}"/>
              </a:ext>
            </a:extLst>
          </p:cNvPr>
          <p:cNvSpPr>
            <a:spLocks noGrp="1"/>
          </p:cNvSpPr>
          <p:nvPr>
            <p:ph type="title" hasCustomPrompt="1"/>
          </p:nvPr>
        </p:nvSpPr>
        <p:spPr>
          <a:xfrm>
            <a:off x="623888" y="517101"/>
            <a:ext cx="10944225" cy="369334"/>
          </a:xfrm>
          <a:prstGeom prst="rect">
            <a:avLst/>
          </a:prstGeom>
        </p:spPr>
        <p:txBody>
          <a:bodyPr vert="horz" lIns="0" tIns="0" rIns="0" bIns="0" rtlCol="0" anchor="b" anchorCtr="0">
            <a:noAutofit/>
          </a:bodyPr>
          <a:lstStyle>
            <a:lvl1pPr>
              <a:defRPr/>
            </a:lvl1pPr>
          </a:lstStyle>
          <a:p>
            <a:r>
              <a:rPr lang="en-US" noProof="0"/>
              <a:t>Click to edit Master title style</a:t>
            </a:r>
          </a:p>
        </p:txBody>
      </p:sp>
      <p:sp>
        <p:nvSpPr>
          <p:cNvPr id="13" name="Espace réservé du texte 2">
            <a:extLst>
              <a:ext uri="{FF2B5EF4-FFF2-40B4-BE49-F238E27FC236}">
                <a16:creationId xmlns:a16="http://schemas.microsoft.com/office/drawing/2014/main" id="{65CA6B81-4DD4-4D81-91C7-76E9370AF577}"/>
              </a:ext>
            </a:extLst>
          </p:cNvPr>
          <p:cNvSpPr>
            <a:spLocks noGrp="1"/>
          </p:cNvSpPr>
          <p:nvPr>
            <p:ph type="body" sz="quarter" idx="18" hasCustomPrompt="1"/>
          </p:nvPr>
        </p:nvSpPr>
        <p:spPr>
          <a:xfrm>
            <a:off x="623888" y="917325"/>
            <a:ext cx="10863262" cy="307467"/>
          </a:xfrm>
          <a:prstGeom prst="rect">
            <a:avLst/>
          </a:prstGeom>
        </p:spPr>
        <p:txBody>
          <a:bodyPr anchor="t"/>
          <a:lstStyle>
            <a:lvl1pPr>
              <a:buFontTx/>
              <a:buNone/>
              <a:defRPr sz="1400">
                <a:latin typeface="Calibri" panose="020F0502020204030204" pitchFamily="34" charset="0"/>
                <a:cs typeface="Calibri" panose="020F0502020204030204" pitchFamily="34" charset="0"/>
              </a:defRPr>
            </a:lvl1pPr>
            <a:lvl2pPr marL="0" indent="0">
              <a:buFontTx/>
              <a:buNone/>
              <a:defRPr/>
            </a:lvl2pPr>
            <a:lvl3pPr marL="180972" indent="0">
              <a:buFontTx/>
              <a:buNone/>
              <a:defRPr/>
            </a:lvl3pPr>
            <a:lvl4pPr marL="374640" indent="0">
              <a:buFontTx/>
              <a:buNone/>
              <a:defRPr/>
            </a:lvl4pPr>
            <a:lvl5pPr marL="647684" indent="0">
              <a:buFontTx/>
              <a:buNone/>
              <a:defRPr/>
            </a:lvl5pPr>
          </a:lstStyle>
          <a:p>
            <a:pPr lvl="0"/>
            <a:r>
              <a:rPr lang="en-US" noProof="0"/>
              <a:t>Second level</a:t>
            </a:r>
          </a:p>
        </p:txBody>
      </p:sp>
      <p:pic>
        <p:nvPicPr>
          <p:cNvPr id="12" name="Graphic 22">
            <a:extLst>
              <a:ext uri="{FF2B5EF4-FFF2-40B4-BE49-F238E27FC236}">
                <a16:creationId xmlns:a16="http://schemas.microsoft.com/office/drawing/2014/main" id="{CF12F35B-4DF9-4EEA-ACB9-42F19C10685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91073" y="6420979"/>
            <a:ext cx="1377040" cy="220391"/>
          </a:xfrm>
          <a:prstGeom prst="rect">
            <a:avLst/>
          </a:prstGeom>
        </p:spPr>
      </p:pic>
      <p:pic>
        <p:nvPicPr>
          <p:cNvPr id="31" name="Image 9">
            <a:extLst>
              <a:ext uri="{FF2B5EF4-FFF2-40B4-BE49-F238E27FC236}">
                <a16:creationId xmlns:a16="http://schemas.microsoft.com/office/drawing/2014/main" id="{4B7A52C0-350D-45D2-8DA6-237153D56352}"/>
              </a:ext>
            </a:extLst>
          </p:cNvPr>
          <p:cNvPicPr>
            <a:picLocks noChangeAspect="1"/>
          </p:cNvPicPr>
          <p:nvPr userDrawn="1"/>
        </p:nvPicPr>
        <p:blipFill>
          <a:blip r:embed="rId7"/>
          <a:stretch>
            <a:fillRect/>
          </a:stretch>
        </p:blipFill>
        <p:spPr>
          <a:xfrm>
            <a:off x="7455463" y="1560206"/>
            <a:ext cx="2434394" cy="4459594"/>
          </a:xfrm>
          <a:prstGeom prst="rect">
            <a:avLst/>
          </a:prstGeom>
        </p:spPr>
      </p:pic>
      <p:sp>
        <p:nvSpPr>
          <p:cNvPr id="32" name="Espace réservé pour une image  2">
            <a:extLst>
              <a:ext uri="{FF2B5EF4-FFF2-40B4-BE49-F238E27FC236}">
                <a16:creationId xmlns:a16="http://schemas.microsoft.com/office/drawing/2014/main" id="{2AD37720-83A9-48DD-9A80-31E2F9712216}"/>
              </a:ext>
            </a:extLst>
          </p:cNvPr>
          <p:cNvSpPr>
            <a:spLocks noGrp="1"/>
          </p:cNvSpPr>
          <p:nvPr>
            <p:ph type="pic" sz="quarter" idx="11" hasCustomPrompt="1"/>
          </p:nvPr>
        </p:nvSpPr>
        <p:spPr>
          <a:xfrm>
            <a:off x="7739063" y="2147887"/>
            <a:ext cx="1862930" cy="3290887"/>
          </a:xfrm>
          <a:prstGeom prst="rect">
            <a:avLst/>
          </a:prstGeom>
        </p:spPr>
        <p:txBody>
          <a:bodyPr/>
          <a:lstStyle>
            <a:lvl1pPr>
              <a:defRPr/>
            </a:lvl1pPr>
          </a:lstStyle>
          <a:p>
            <a:r>
              <a:rPr lang="en-US" noProof="0"/>
              <a:t>Click icon to add picture</a:t>
            </a:r>
          </a:p>
        </p:txBody>
      </p:sp>
      <p:sp>
        <p:nvSpPr>
          <p:cNvPr id="10" name="Espace réservé du texte 5">
            <a:extLst>
              <a:ext uri="{FF2B5EF4-FFF2-40B4-BE49-F238E27FC236}">
                <a16:creationId xmlns:a16="http://schemas.microsoft.com/office/drawing/2014/main" id="{03C65A44-B5D9-4B61-8951-86F1E2CAD331}"/>
              </a:ext>
            </a:extLst>
          </p:cNvPr>
          <p:cNvSpPr>
            <a:spLocks noGrp="1"/>
          </p:cNvSpPr>
          <p:nvPr>
            <p:ph type="body" sz="quarter" idx="17" hasCustomPrompt="1"/>
          </p:nvPr>
        </p:nvSpPr>
        <p:spPr>
          <a:xfrm>
            <a:off x="623889" y="1641475"/>
            <a:ext cx="4574855" cy="4215642"/>
          </a:xfrm>
          <a:prstGeom prst="rect">
            <a:avLst/>
          </a:prstGeom>
        </p:spPr>
        <p:txBody>
          <a:bodyPr vert="horz" lIns="0" tIns="0" rIns="0" bIns="0" rtlCol="0">
            <a:noAutofit/>
          </a:bodyPr>
          <a:lstStyle>
            <a:lvl1pPr>
              <a:defRPr lang="fr-FR" noProof="0" dirty="0">
                <a:solidFill>
                  <a:schemeClr val="tx1"/>
                </a:solidFill>
              </a:defRPr>
            </a:lvl1pPr>
            <a:lvl2pPr>
              <a:defRPr lang="fr-FR" noProof="0" dirty="0">
                <a:solidFill>
                  <a:schemeClr val="tx1"/>
                </a:solidFill>
              </a:defRPr>
            </a:lvl2pPr>
            <a:lvl3pPr>
              <a:defRPr lang="fr-FR" noProof="0" dirty="0" smtClean="0">
                <a:solidFill>
                  <a:schemeClr val="tx1"/>
                </a:solidFill>
              </a:defRPr>
            </a:lvl3pPr>
            <a:lvl4pPr>
              <a:defRPr lang="en-US" noProof="0" dirty="0">
                <a:solidFill>
                  <a:schemeClr val="tx1"/>
                </a:solidFill>
              </a:defRPr>
            </a:lvl4pPr>
          </a:lstStyle>
          <a:p>
            <a:pPr lvl="0"/>
            <a:r>
              <a:rPr kumimoji="0" lang="en-US" sz="1200" b="0" i="0" u="none" strike="noStrike" kern="1200" cap="none" spc="0" normalizeH="0" baseline="0" noProof="0">
                <a:ln>
                  <a:noFill/>
                </a:ln>
                <a:solidFill>
                  <a:srgbClr val="000000"/>
                </a:solidFill>
                <a:effectLst/>
                <a:uLnTx/>
                <a:uFillTx/>
                <a:latin typeface="Calibri"/>
                <a:ea typeface="+mn-ea"/>
                <a:cs typeface="Segoe UI" panose="020B0502040204020203" pitchFamily="34" charset="0"/>
              </a:rPr>
              <a:t>Click to edit Master title style</a:t>
            </a:r>
          </a:p>
          <a:p>
            <a:pPr lvl="1"/>
            <a:r>
              <a:rPr kumimoji="0" lang="en-US" sz="1200" b="0" i="0" u="none" strike="noStrike" kern="1200" cap="none" spc="0" normalizeH="0" baseline="0" noProof="0">
                <a:ln>
                  <a:noFill/>
                </a:ln>
                <a:solidFill>
                  <a:srgbClr val="000000"/>
                </a:solidFill>
                <a:effectLst/>
                <a:uLnTx/>
                <a:uFillTx/>
                <a:latin typeface="+mj-lt"/>
                <a:ea typeface="+mn-ea"/>
                <a:cs typeface="Calibri" panose="020F0502020204030204" pitchFamily="34" charset="0"/>
              </a:rPr>
              <a:t>Second level</a:t>
            </a:r>
          </a:p>
          <a:p>
            <a:pPr lvl="2"/>
            <a:r>
              <a:rPr kumimoji="0" lang="en-US" sz="1200" b="0" i="0" u="none" strike="noStrike" kern="1200" cap="none" spc="0" normalizeH="0" baseline="0" noProof="0">
                <a:ln>
                  <a:noFill/>
                </a:ln>
                <a:solidFill>
                  <a:srgbClr val="000000"/>
                </a:solidFill>
                <a:effectLst/>
                <a:uLnTx/>
                <a:uFillTx/>
                <a:latin typeface="+mj-lt"/>
                <a:ea typeface="+mn-ea"/>
                <a:cs typeface="Calibri" panose="020F0502020204030204" pitchFamily="34" charset="0"/>
              </a:rPr>
              <a:t>Third level</a:t>
            </a:r>
          </a:p>
          <a:p>
            <a:pPr lvl="3">
              <a:lnSpc>
                <a:spcPct val="130000"/>
              </a:lnSpc>
            </a:pPr>
            <a:r>
              <a:rPr kumimoji="0" lang="en-US" sz="1200" b="0" i="0" u="none" strike="noStrike" kern="1200" cap="none" spc="0" normalizeH="0" baseline="0" noProof="0">
                <a:ln>
                  <a:noFill/>
                </a:ln>
                <a:solidFill>
                  <a:srgbClr val="000000"/>
                </a:solidFill>
                <a:effectLst/>
                <a:uLnTx/>
                <a:uFillTx/>
                <a:latin typeface="+mj-lt"/>
                <a:ea typeface="+mn-ea"/>
                <a:cs typeface="Calibri" panose="020F0502020204030204" pitchFamily="34" charset="0"/>
              </a:rPr>
              <a:t>Fourth level</a:t>
            </a:r>
          </a:p>
        </p:txBody>
      </p:sp>
    </p:spTree>
    <p:extLst>
      <p:ext uri="{BB962C8B-B14F-4D97-AF65-F5344CB8AC3E}">
        <p14:creationId xmlns:p14="http://schemas.microsoft.com/office/powerpoint/2010/main" val="2593917259"/>
      </p:ext>
    </p:extLst>
  </p:cSld>
  <p:clrMapOvr>
    <a:masterClrMapping/>
  </p:clrMapOvr>
  <p:extLst>
    <p:ext uri="{DCECCB84-F9BA-43D5-87BE-67443E8EF086}">
      <p15:sldGuideLst xmlns:p15="http://schemas.microsoft.com/office/powerpoint/2012/main">
        <p15:guide id="1" orient="horz" pos="1026">
          <p15:clr>
            <a:srgbClr val="FBAE40"/>
          </p15:clr>
        </p15:guide>
        <p15:guide id="2" orient="horz" pos="3929">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pictures">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60F457B3-9BD2-4AFB-972C-9F2B17BD1D51}"/>
              </a:ext>
            </a:extLst>
          </p:cNvPr>
          <p:cNvGraphicFramePr>
            <a:graphicFrameLocks noChangeAspect="1"/>
          </p:cNvGraphicFramePr>
          <p:nvPr userDrawn="1">
            <p:custDataLst>
              <p:tags r:id="rId1"/>
            </p:custDataLst>
            <p:extLst>
              <p:ext uri="{D42A27DB-BD31-4B8C-83A1-F6EECF244321}">
                <p14:modId xmlns:p14="http://schemas.microsoft.com/office/powerpoint/2010/main" val="34359046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622" imgH="623" progId="TCLayout.ActiveDocument.1">
                  <p:embed/>
                </p:oleObj>
              </mc:Choice>
              <mc:Fallback>
                <p:oleObj name="think-cell Folie" r:id="rId4" imgW="622" imgH="623" progId="TCLayout.ActiveDocument.1">
                  <p:embed/>
                  <p:pic>
                    <p:nvPicPr>
                      <p:cNvPr id="4" name="Objekt 3" hidden="1">
                        <a:extLst>
                          <a:ext uri="{FF2B5EF4-FFF2-40B4-BE49-F238E27FC236}">
                            <a16:creationId xmlns:a16="http://schemas.microsoft.com/office/drawing/2014/main" id="{60F457B3-9BD2-4AFB-972C-9F2B17BD1D5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hteck 1" hidden="1">
            <a:extLst>
              <a:ext uri="{FF2B5EF4-FFF2-40B4-BE49-F238E27FC236}">
                <a16:creationId xmlns:a16="http://schemas.microsoft.com/office/drawing/2014/main" id="{98AE8322-F587-4F22-A0EC-65E269DD5501}"/>
              </a:ext>
            </a:extLst>
          </p:cNvPr>
          <p:cNvSpPr/>
          <p:nvPr userDrawn="1">
            <p:custDataLst>
              <p:tags r:id="rId2"/>
            </p:custDataLst>
          </p:nvPr>
        </p:nvSpPr>
        <p:spPr>
          <a:xfrm>
            <a:off x="0" y="0"/>
            <a:ext cx="158750" cy="158750"/>
          </a:xfrm>
          <a:prstGeom prst="rect">
            <a:avLst/>
          </a:prstGeom>
          <a:solidFill>
            <a:schemeClr val="bg1"/>
          </a:solid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endParaRPr lang="de-DE" sz="2400" b="1" i="0" baseline="0" err="1">
              <a:solidFill>
                <a:schemeClr val="tx1"/>
              </a:solidFill>
              <a:latin typeface="Calibri" panose="020F0502020204030204" pitchFamily="34" charset="0"/>
              <a:ea typeface="+mn-ea"/>
              <a:cs typeface="+mn-cs"/>
              <a:sym typeface="Calibri" panose="020F0502020204030204" pitchFamily="34" charset="0"/>
            </a:endParaRPr>
          </a:p>
        </p:txBody>
      </p:sp>
      <p:sp>
        <p:nvSpPr>
          <p:cNvPr id="11" name="Espace réservé pour une image  2">
            <a:extLst>
              <a:ext uri="{FF2B5EF4-FFF2-40B4-BE49-F238E27FC236}">
                <a16:creationId xmlns:a16="http://schemas.microsoft.com/office/drawing/2014/main" id="{A829859B-BEDB-4EE6-8FBB-7FAA00ACD28D}"/>
              </a:ext>
            </a:extLst>
          </p:cNvPr>
          <p:cNvSpPr>
            <a:spLocks noGrp="1"/>
          </p:cNvSpPr>
          <p:nvPr>
            <p:ph type="pic" sz="quarter" idx="12" hasCustomPrompt="1"/>
          </p:nvPr>
        </p:nvSpPr>
        <p:spPr>
          <a:xfrm>
            <a:off x="6306532" y="1628775"/>
            <a:ext cx="5261580" cy="4486275"/>
          </a:xfrm>
          <a:prstGeom prst="rect">
            <a:avLst/>
          </a:prstGeom>
        </p:spPr>
        <p:txBody>
          <a:bodyPr/>
          <a:lstStyle/>
          <a:p>
            <a:r>
              <a:rPr lang="en-US" noProof="0"/>
              <a:t>Click icon to add picture</a:t>
            </a:r>
          </a:p>
        </p:txBody>
      </p:sp>
      <p:sp>
        <p:nvSpPr>
          <p:cNvPr id="3" name="Espace réservé pour une image  2">
            <a:extLst>
              <a:ext uri="{FF2B5EF4-FFF2-40B4-BE49-F238E27FC236}">
                <a16:creationId xmlns:a16="http://schemas.microsoft.com/office/drawing/2014/main" id="{9B895159-EF8E-483A-B23D-9F4D082BD5CD}"/>
              </a:ext>
            </a:extLst>
          </p:cNvPr>
          <p:cNvSpPr>
            <a:spLocks noGrp="1"/>
          </p:cNvSpPr>
          <p:nvPr>
            <p:ph type="pic" sz="quarter" idx="11" hasCustomPrompt="1"/>
          </p:nvPr>
        </p:nvSpPr>
        <p:spPr>
          <a:xfrm>
            <a:off x="623888" y="1628775"/>
            <a:ext cx="5261580" cy="4486275"/>
          </a:xfrm>
          <a:prstGeom prst="rect">
            <a:avLst/>
          </a:prstGeom>
        </p:spPr>
        <p:txBody>
          <a:bodyPr/>
          <a:lstStyle/>
          <a:p>
            <a:r>
              <a:rPr lang="en-US" noProof="0"/>
              <a:t>Click icon to add picture</a:t>
            </a:r>
          </a:p>
        </p:txBody>
      </p:sp>
      <p:sp>
        <p:nvSpPr>
          <p:cNvPr id="9" name="Title Placeholder 2">
            <a:extLst>
              <a:ext uri="{FF2B5EF4-FFF2-40B4-BE49-F238E27FC236}">
                <a16:creationId xmlns:a16="http://schemas.microsoft.com/office/drawing/2014/main" id="{00C49E21-E183-46F5-861C-0B325E19EA68}"/>
              </a:ext>
            </a:extLst>
          </p:cNvPr>
          <p:cNvSpPr>
            <a:spLocks noGrp="1"/>
          </p:cNvSpPr>
          <p:nvPr>
            <p:ph type="title" hasCustomPrompt="1"/>
          </p:nvPr>
        </p:nvSpPr>
        <p:spPr>
          <a:xfrm>
            <a:off x="623888" y="517101"/>
            <a:ext cx="10944225" cy="369334"/>
          </a:xfrm>
          <a:prstGeom prst="rect">
            <a:avLst/>
          </a:prstGeom>
        </p:spPr>
        <p:txBody>
          <a:bodyPr vert="horz" lIns="0" tIns="0" rIns="0" bIns="0" rtlCol="0" anchor="b" anchorCtr="0">
            <a:normAutofit/>
          </a:bodyPr>
          <a:lstStyle/>
          <a:p>
            <a:r>
              <a:rPr lang="en-US" noProof="0"/>
              <a:t>Click to edit Master title style</a:t>
            </a:r>
          </a:p>
        </p:txBody>
      </p:sp>
      <p:sp>
        <p:nvSpPr>
          <p:cNvPr id="10" name="Espace réservé du texte 2">
            <a:extLst>
              <a:ext uri="{FF2B5EF4-FFF2-40B4-BE49-F238E27FC236}">
                <a16:creationId xmlns:a16="http://schemas.microsoft.com/office/drawing/2014/main" id="{82CFEC60-8A31-480A-B4C9-65A5C05FE137}"/>
              </a:ext>
            </a:extLst>
          </p:cNvPr>
          <p:cNvSpPr>
            <a:spLocks noGrp="1"/>
          </p:cNvSpPr>
          <p:nvPr>
            <p:ph type="body" sz="quarter" idx="18" hasCustomPrompt="1"/>
          </p:nvPr>
        </p:nvSpPr>
        <p:spPr>
          <a:xfrm>
            <a:off x="623887" y="917325"/>
            <a:ext cx="10944225" cy="307467"/>
          </a:xfrm>
          <a:prstGeom prst="rect">
            <a:avLst/>
          </a:prstGeom>
        </p:spPr>
        <p:txBody>
          <a:bodyPr anchor="t"/>
          <a:lstStyle>
            <a:lvl1pPr>
              <a:buFontTx/>
              <a:buNone/>
              <a:defRPr sz="1400">
                <a:latin typeface="Calibri" panose="020F0502020204030204" pitchFamily="34" charset="0"/>
                <a:cs typeface="Calibri" panose="020F0502020204030204" pitchFamily="34" charset="0"/>
              </a:defRPr>
            </a:lvl1pPr>
            <a:lvl2pPr marL="0" indent="0">
              <a:buFontTx/>
              <a:buNone/>
              <a:defRPr/>
            </a:lvl2pPr>
            <a:lvl3pPr marL="180972" indent="0">
              <a:buFontTx/>
              <a:buNone/>
              <a:defRPr/>
            </a:lvl3pPr>
            <a:lvl4pPr marL="374640" indent="0">
              <a:buFontTx/>
              <a:buNone/>
              <a:defRPr/>
            </a:lvl4pPr>
            <a:lvl5pPr marL="647684" indent="0">
              <a:buFontTx/>
              <a:buNone/>
              <a:defRPr/>
            </a:lvl5pPr>
          </a:lstStyle>
          <a:p>
            <a:pPr lvl="0"/>
            <a:r>
              <a:rPr lang="en-US" noProof="0"/>
              <a:t>Second level</a:t>
            </a:r>
          </a:p>
        </p:txBody>
      </p:sp>
    </p:spTree>
    <p:extLst>
      <p:ext uri="{BB962C8B-B14F-4D97-AF65-F5344CB8AC3E}">
        <p14:creationId xmlns:p14="http://schemas.microsoft.com/office/powerpoint/2010/main" val="1665828754"/>
      </p:ext>
    </p:extLst>
  </p:cSld>
  <p:clrMapOvr>
    <a:masterClrMapping/>
  </p:clrMapOvr>
  <p:extLst>
    <p:ext uri="{DCECCB84-F9BA-43D5-87BE-67443E8EF086}">
      <p15:sldGuideLst xmlns:p15="http://schemas.microsoft.com/office/powerpoint/2012/main">
        <p15:guide id="1" orient="horz" pos="1026">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hree pictures">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B09DA67D-A7E1-4108-978E-B665E58CC721}"/>
              </a:ext>
            </a:extLst>
          </p:cNvPr>
          <p:cNvGraphicFramePr>
            <a:graphicFrameLocks noChangeAspect="1"/>
          </p:cNvGraphicFramePr>
          <p:nvPr userDrawn="1">
            <p:custDataLst>
              <p:tags r:id="rId1"/>
            </p:custDataLst>
            <p:extLst>
              <p:ext uri="{D42A27DB-BD31-4B8C-83A1-F6EECF244321}">
                <p14:modId xmlns:p14="http://schemas.microsoft.com/office/powerpoint/2010/main" val="26323942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622" imgH="623" progId="TCLayout.ActiveDocument.1">
                  <p:embed/>
                </p:oleObj>
              </mc:Choice>
              <mc:Fallback>
                <p:oleObj name="think-cell Folie" r:id="rId4" imgW="622" imgH="623" progId="TCLayout.ActiveDocument.1">
                  <p:embed/>
                  <p:pic>
                    <p:nvPicPr>
                      <p:cNvPr id="4" name="Objekt 3" hidden="1">
                        <a:extLst>
                          <a:ext uri="{FF2B5EF4-FFF2-40B4-BE49-F238E27FC236}">
                            <a16:creationId xmlns:a16="http://schemas.microsoft.com/office/drawing/2014/main" id="{B09DA67D-A7E1-4108-978E-B665E58CC72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hteck 1" hidden="1">
            <a:extLst>
              <a:ext uri="{FF2B5EF4-FFF2-40B4-BE49-F238E27FC236}">
                <a16:creationId xmlns:a16="http://schemas.microsoft.com/office/drawing/2014/main" id="{F623F2D7-7D62-47C5-A3DA-E2AB6CDFA050}"/>
              </a:ext>
            </a:extLst>
          </p:cNvPr>
          <p:cNvSpPr/>
          <p:nvPr userDrawn="1">
            <p:custDataLst>
              <p:tags r:id="rId2"/>
            </p:custDataLst>
          </p:nvPr>
        </p:nvSpPr>
        <p:spPr>
          <a:xfrm>
            <a:off x="0" y="0"/>
            <a:ext cx="158750" cy="158750"/>
          </a:xfrm>
          <a:prstGeom prst="rect">
            <a:avLst/>
          </a:prstGeom>
          <a:solidFill>
            <a:schemeClr val="bg1"/>
          </a:solid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endParaRPr lang="de-DE" sz="2400" b="1" i="0" baseline="0" err="1">
              <a:solidFill>
                <a:schemeClr val="tx1"/>
              </a:solidFill>
              <a:latin typeface="Calibri" panose="020F0502020204030204" pitchFamily="34" charset="0"/>
              <a:ea typeface="+mn-ea"/>
              <a:cs typeface="+mn-cs"/>
              <a:sym typeface="Calibri" panose="020F0502020204030204" pitchFamily="34" charset="0"/>
            </a:endParaRPr>
          </a:p>
        </p:txBody>
      </p:sp>
      <p:sp>
        <p:nvSpPr>
          <p:cNvPr id="11" name="Espace réservé pour une image  2">
            <a:extLst>
              <a:ext uri="{FF2B5EF4-FFF2-40B4-BE49-F238E27FC236}">
                <a16:creationId xmlns:a16="http://schemas.microsoft.com/office/drawing/2014/main" id="{A829859B-BEDB-4EE6-8FBB-7FAA00ACD28D}"/>
              </a:ext>
            </a:extLst>
          </p:cNvPr>
          <p:cNvSpPr>
            <a:spLocks noGrp="1"/>
          </p:cNvSpPr>
          <p:nvPr>
            <p:ph type="pic" sz="quarter" idx="12" hasCustomPrompt="1"/>
          </p:nvPr>
        </p:nvSpPr>
        <p:spPr>
          <a:xfrm>
            <a:off x="4400035" y="1628775"/>
            <a:ext cx="3391931" cy="4486275"/>
          </a:xfrm>
          <a:prstGeom prst="rect">
            <a:avLst/>
          </a:prstGeom>
        </p:spPr>
        <p:txBody>
          <a:bodyPr/>
          <a:lstStyle/>
          <a:p>
            <a:r>
              <a:rPr lang="en-US" noProof="0"/>
              <a:t>Click icon to add picture</a:t>
            </a:r>
          </a:p>
        </p:txBody>
      </p:sp>
      <p:sp>
        <p:nvSpPr>
          <p:cNvPr id="3" name="Espace réservé pour une image  2">
            <a:extLst>
              <a:ext uri="{FF2B5EF4-FFF2-40B4-BE49-F238E27FC236}">
                <a16:creationId xmlns:a16="http://schemas.microsoft.com/office/drawing/2014/main" id="{9B895159-EF8E-483A-B23D-9F4D082BD5CD}"/>
              </a:ext>
            </a:extLst>
          </p:cNvPr>
          <p:cNvSpPr>
            <a:spLocks noGrp="1"/>
          </p:cNvSpPr>
          <p:nvPr>
            <p:ph type="pic" sz="quarter" idx="11" hasCustomPrompt="1"/>
          </p:nvPr>
        </p:nvSpPr>
        <p:spPr>
          <a:xfrm>
            <a:off x="623888" y="1628775"/>
            <a:ext cx="3391931" cy="4486275"/>
          </a:xfrm>
          <a:prstGeom prst="rect">
            <a:avLst/>
          </a:prstGeom>
        </p:spPr>
        <p:txBody>
          <a:bodyPr/>
          <a:lstStyle/>
          <a:p>
            <a:r>
              <a:rPr lang="en-US" noProof="0"/>
              <a:t>Click icon to add picture</a:t>
            </a:r>
          </a:p>
        </p:txBody>
      </p:sp>
      <p:sp>
        <p:nvSpPr>
          <p:cNvPr id="9" name="Title Placeholder 2">
            <a:extLst>
              <a:ext uri="{FF2B5EF4-FFF2-40B4-BE49-F238E27FC236}">
                <a16:creationId xmlns:a16="http://schemas.microsoft.com/office/drawing/2014/main" id="{00C49E21-E183-46F5-861C-0B325E19EA68}"/>
              </a:ext>
            </a:extLst>
          </p:cNvPr>
          <p:cNvSpPr>
            <a:spLocks noGrp="1"/>
          </p:cNvSpPr>
          <p:nvPr>
            <p:ph type="title" hasCustomPrompt="1"/>
          </p:nvPr>
        </p:nvSpPr>
        <p:spPr>
          <a:xfrm>
            <a:off x="623888" y="517101"/>
            <a:ext cx="10944225" cy="369334"/>
          </a:xfrm>
          <a:prstGeom prst="rect">
            <a:avLst/>
          </a:prstGeom>
        </p:spPr>
        <p:txBody>
          <a:bodyPr vert="horz" lIns="0" tIns="0" rIns="0" bIns="0" rtlCol="0" anchor="b" anchorCtr="0">
            <a:normAutofit/>
          </a:bodyPr>
          <a:lstStyle/>
          <a:p>
            <a:r>
              <a:rPr lang="en-US" noProof="0"/>
              <a:t>Click to edit Master title style</a:t>
            </a:r>
          </a:p>
        </p:txBody>
      </p:sp>
      <p:sp>
        <p:nvSpPr>
          <p:cNvPr id="17" name="Espace réservé pour une image  2">
            <a:extLst>
              <a:ext uri="{FF2B5EF4-FFF2-40B4-BE49-F238E27FC236}">
                <a16:creationId xmlns:a16="http://schemas.microsoft.com/office/drawing/2014/main" id="{6E638EAA-0D75-402D-A97B-CB436517B432}"/>
              </a:ext>
            </a:extLst>
          </p:cNvPr>
          <p:cNvSpPr>
            <a:spLocks noGrp="1"/>
          </p:cNvSpPr>
          <p:nvPr>
            <p:ph type="pic" sz="quarter" idx="13" hasCustomPrompt="1"/>
          </p:nvPr>
        </p:nvSpPr>
        <p:spPr>
          <a:xfrm>
            <a:off x="8176182" y="1628775"/>
            <a:ext cx="3391931" cy="4486275"/>
          </a:xfrm>
          <a:prstGeom prst="rect">
            <a:avLst/>
          </a:prstGeom>
        </p:spPr>
        <p:txBody>
          <a:bodyPr/>
          <a:lstStyle/>
          <a:p>
            <a:r>
              <a:rPr lang="en-US" noProof="0"/>
              <a:t>Click icon to add picture</a:t>
            </a:r>
          </a:p>
        </p:txBody>
      </p:sp>
      <p:sp>
        <p:nvSpPr>
          <p:cNvPr id="10" name="Espace réservé du texte 2">
            <a:extLst>
              <a:ext uri="{FF2B5EF4-FFF2-40B4-BE49-F238E27FC236}">
                <a16:creationId xmlns:a16="http://schemas.microsoft.com/office/drawing/2014/main" id="{F8DF4B3B-9680-4753-BD83-79F5EDD0BAF0}"/>
              </a:ext>
            </a:extLst>
          </p:cNvPr>
          <p:cNvSpPr>
            <a:spLocks noGrp="1"/>
          </p:cNvSpPr>
          <p:nvPr>
            <p:ph type="body" sz="quarter" idx="18" hasCustomPrompt="1"/>
          </p:nvPr>
        </p:nvSpPr>
        <p:spPr>
          <a:xfrm>
            <a:off x="623887" y="917325"/>
            <a:ext cx="10944225" cy="307467"/>
          </a:xfrm>
          <a:prstGeom prst="rect">
            <a:avLst/>
          </a:prstGeom>
        </p:spPr>
        <p:txBody>
          <a:bodyPr anchor="t"/>
          <a:lstStyle>
            <a:lvl1pPr>
              <a:buFontTx/>
              <a:buNone/>
              <a:defRPr sz="1400">
                <a:latin typeface="Calibri" panose="020F0502020204030204" pitchFamily="34" charset="0"/>
                <a:cs typeface="Calibri" panose="020F0502020204030204" pitchFamily="34" charset="0"/>
              </a:defRPr>
            </a:lvl1pPr>
            <a:lvl2pPr marL="0" indent="0">
              <a:buFontTx/>
              <a:buNone/>
              <a:defRPr/>
            </a:lvl2pPr>
            <a:lvl3pPr marL="180972" indent="0">
              <a:buFontTx/>
              <a:buNone/>
              <a:defRPr/>
            </a:lvl3pPr>
            <a:lvl4pPr marL="374640" indent="0">
              <a:buFontTx/>
              <a:buNone/>
              <a:defRPr/>
            </a:lvl4pPr>
            <a:lvl5pPr marL="647684" indent="0">
              <a:buFontTx/>
              <a:buNone/>
              <a:defRPr/>
            </a:lvl5pPr>
          </a:lstStyle>
          <a:p>
            <a:pPr lvl="0"/>
            <a:r>
              <a:rPr lang="en-US" noProof="0"/>
              <a:t>Second level</a:t>
            </a:r>
          </a:p>
        </p:txBody>
      </p:sp>
    </p:spTree>
    <p:extLst>
      <p:ext uri="{BB962C8B-B14F-4D97-AF65-F5344CB8AC3E}">
        <p14:creationId xmlns:p14="http://schemas.microsoft.com/office/powerpoint/2010/main" val="3213202234"/>
      </p:ext>
    </p:extLst>
  </p:cSld>
  <p:clrMapOvr>
    <a:masterClrMapping/>
  </p:clrMapOvr>
  <p:extLst>
    <p:ext uri="{DCECCB84-F9BA-43D5-87BE-67443E8EF086}">
      <p15:sldGuideLst xmlns:p15="http://schemas.microsoft.com/office/powerpoint/2012/main">
        <p15:guide id="1" orient="horz" pos="1026">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hree pictures">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B09DA67D-A7E1-4108-978E-B665E58CC721}"/>
              </a:ext>
            </a:extLst>
          </p:cNvPr>
          <p:cNvGraphicFramePr>
            <a:graphicFrameLocks noChangeAspect="1"/>
          </p:cNvGraphicFramePr>
          <p:nvPr userDrawn="1">
            <p:custDataLst>
              <p:tags r:id="rId1"/>
            </p:custDataLst>
            <p:extLst>
              <p:ext uri="{D42A27DB-BD31-4B8C-83A1-F6EECF244321}">
                <p14:modId xmlns:p14="http://schemas.microsoft.com/office/powerpoint/2010/main" val="26323942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622" imgH="623" progId="TCLayout.ActiveDocument.1">
                  <p:embed/>
                </p:oleObj>
              </mc:Choice>
              <mc:Fallback>
                <p:oleObj name="think-cell Folie" r:id="rId4" imgW="622" imgH="623" progId="TCLayout.ActiveDocument.1">
                  <p:embed/>
                  <p:pic>
                    <p:nvPicPr>
                      <p:cNvPr id="4" name="Objekt 3" hidden="1">
                        <a:extLst>
                          <a:ext uri="{FF2B5EF4-FFF2-40B4-BE49-F238E27FC236}">
                            <a16:creationId xmlns:a16="http://schemas.microsoft.com/office/drawing/2014/main" id="{B09DA67D-A7E1-4108-978E-B665E58CC72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hteck 1" hidden="1">
            <a:extLst>
              <a:ext uri="{FF2B5EF4-FFF2-40B4-BE49-F238E27FC236}">
                <a16:creationId xmlns:a16="http://schemas.microsoft.com/office/drawing/2014/main" id="{F623F2D7-7D62-47C5-A3DA-E2AB6CDFA050}"/>
              </a:ext>
            </a:extLst>
          </p:cNvPr>
          <p:cNvSpPr/>
          <p:nvPr userDrawn="1">
            <p:custDataLst>
              <p:tags r:id="rId2"/>
            </p:custDataLst>
          </p:nvPr>
        </p:nvSpPr>
        <p:spPr>
          <a:xfrm>
            <a:off x="0" y="0"/>
            <a:ext cx="158750" cy="158750"/>
          </a:xfrm>
          <a:prstGeom prst="rect">
            <a:avLst/>
          </a:prstGeom>
          <a:solidFill>
            <a:schemeClr val="bg1"/>
          </a:solid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endParaRPr lang="de-DE" sz="2400" b="1" i="0" baseline="0" err="1">
              <a:solidFill>
                <a:schemeClr val="tx1"/>
              </a:solidFill>
              <a:latin typeface="Calibri" panose="020F0502020204030204" pitchFamily="34" charset="0"/>
              <a:ea typeface="+mn-ea"/>
              <a:cs typeface="+mn-cs"/>
              <a:sym typeface="Calibri" panose="020F0502020204030204" pitchFamily="34" charset="0"/>
            </a:endParaRPr>
          </a:p>
        </p:txBody>
      </p:sp>
      <p:sp>
        <p:nvSpPr>
          <p:cNvPr id="11" name="Espace réservé pour une image  2">
            <a:extLst>
              <a:ext uri="{FF2B5EF4-FFF2-40B4-BE49-F238E27FC236}">
                <a16:creationId xmlns:a16="http://schemas.microsoft.com/office/drawing/2014/main" id="{A829859B-BEDB-4EE6-8FBB-7FAA00ACD28D}"/>
              </a:ext>
            </a:extLst>
          </p:cNvPr>
          <p:cNvSpPr>
            <a:spLocks noGrp="1"/>
          </p:cNvSpPr>
          <p:nvPr>
            <p:ph type="pic" sz="quarter" idx="12" hasCustomPrompt="1"/>
          </p:nvPr>
        </p:nvSpPr>
        <p:spPr>
          <a:xfrm>
            <a:off x="4400035" y="1628775"/>
            <a:ext cx="3391931" cy="4486275"/>
          </a:xfrm>
          <a:prstGeom prst="rect">
            <a:avLst/>
          </a:prstGeom>
        </p:spPr>
        <p:txBody>
          <a:bodyPr/>
          <a:lstStyle/>
          <a:p>
            <a:r>
              <a:rPr lang="en-US" noProof="0"/>
              <a:t>Click icon to add picture</a:t>
            </a:r>
          </a:p>
        </p:txBody>
      </p:sp>
      <p:sp>
        <p:nvSpPr>
          <p:cNvPr id="3" name="Espace réservé pour une image  2">
            <a:extLst>
              <a:ext uri="{FF2B5EF4-FFF2-40B4-BE49-F238E27FC236}">
                <a16:creationId xmlns:a16="http://schemas.microsoft.com/office/drawing/2014/main" id="{9B895159-EF8E-483A-B23D-9F4D082BD5CD}"/>
              </a:ext>
            </a:extLst>
          </p:cNvPr>
          <p:cNvSpPr>
            <a:spLocks noGrp="1"/>
          </p:cNvSpPr>
          <p:nvPr>
            <p:ph type="pic" sz="quarter" idx="11" hasCustomPrompt="1"/>
          </p:nvPr>
        </p:nvSpPr>
        <p:spPr>
          <a:xfrm>
            <a:off x="623888" y="1628775"/>
            <a:ext cx="3391931" cy="4486275"/>
          </a:xfrm>
          <a:prstGeom prst="rect">
            <a:avLst/>
          </a:prstGeom>
        </p:spPr>
        <p:txBody>
          <a:bodyPr/>
          <a:lstStyle/>
          <a:p>
            <a:r>
              <a:rPr lang="en-US" noProof="0"/>
              <a:t>Click icon to add picture</a:t>
            </a:r>
          </a:p>
        </p:txBody>
      </p:sp>
      <p:sp>
        <p:nvSpPr>
          <p:cNvPr id="9" name="Title Placeholder 2">
            <a:extLst>
              <a:ext uri="{FF2B5EF4-FFF2-40B4-BE49-F238E27FC236}">
                <a16:creationId xmlns:a16="http://schemas.microsoft.com/office/drawing/2014/main" id="{00C49E21-E183-46F5-861C-0B325E19EA68}"/>
              </a:ext>
            </a:extLst>
          </p:cNvPr>
          <p:cNvSpPr>
            <a:spLocks noGrp="1"/>
          </p:cNvSpPr>
          <p:nvPr>
            <p:ph type="title" hasCustomPrompt="1"/>
          </p:nvPr>
        </p:nvSpPr>
        <p:spPr>
          <a:xfrm>
            <a:off x="623888" y="517101"/>
            <a:ext cx="10944225" cy="369334"/>
          </a:xfrm>
          <a:prstGeom prst="rect">
            <a:avLst/>
          </a:prstGeom>
        </p:spPr>
        <p:txBody>
          <a:bodyPr vert="horz" lIns="0" tIns="0" rIns="0" bIns="0" rtlCol="0" anchor="b" anchorCtr="0">
            <a:normAutofit/>
          </a:bodyPr>
          <a:lstStyle/>
          <a:p>
            <a:r>
              <a:rPr lang="en-US" noProof="0"/>
              <a:t>Click to edit Master title style</a:t>
            </a:r>
          </a:p>
        </p:txBody>
      </p:sp>
      <p:sp>
        <p:nvSpPr>
          <p:cNvPr id="17" name="Espace réservé pour une image  2">
            <a:extLst>
              <a:ext uri="{FF2B5EF4-FFF2-40B4-BE49-F238E27FC236}">
                <a16:creationId xmlns:a16="http://schemas.microsoft.com/office/drawing/2014/main" id="{6E638EAA-0D75-402D-A97B-CB436517B432}"/>
              </a:ext>
            </a:extLst>
          </p:cNvPr>
          <p:cNvSpPr>
            <a:spLocks noGrp="1"/>
          </p:cNvSpPr>
          <p:nvPr>
            <p:ph type="pic" sz="quarter" idx="13" hasCustomPrompt="1"/>
          </p:nvPr>
        </p:nvSpPr>
        <p:spPr>
          <a:xfrm>
            <a:off x="8176182" y="1628775"/>
            <a:ext cx="3391931" cy="4486275"/>
          </a:xfrm>
          <a:prstGeom prst="rect">
            <a:avLst/>
          </a:prstGeom>
        </p:spPr>
        <p:txBody>
          <a:bodyPr/>
          <a:lstStyle/>
          <a:p>
            <a:r>
              <a:rPr lang="en-US" noProof="0"/>
              <a:t>Click icon to add picture</a:t>
            </a:r>
          </a:p>
        </p:txBody>
      </p:sp>
      <p:sp>
        <p:nvSpPr>
          <p:cNvPr id="10" name="Espace réservé du texte 2">
            <a:extLst>
              <a:ext uri="{FF2B5EF4-FFF2-40B4-BE49-F238E27FC236}">
                <a16:creationId xmlns:a16="http://schemas.microsoft.com/office/drawing/2014/main" id="{F8DF4B3B-9680-4753-BD83-79F5EDD0BAF0}"/>
              </a:ext>
            </a:extLst>
          </p:cNvPr>
          <p:cNvSpPr>
            <a:spLocks noGrp="1"/>
          </p:cNvSpPr>
          <p:nvPr>
            <p:ph type="body" sz="quarter" idx="18" hasCustomPrompt="1"/>
          </p:nvPr>
        </p:nvSpPr>
        <p:spPr>
          <a:xfrm>
            <a:off x="623887" y="917325"/>
            <a:ext cx="10944225" cy="307467"/>
          </a:xfrm>
          <a:prstGeom prst="rect">
            <a:avLst/>
          </a:prstGeom>
        </p:spPr>
        <p:txBody>
          <a:bodyPr anchor="t"/>
          <a:lstStyle>
            <a:lvl1pPr>
              <a:buFontTx/>
              <a:buNone/>
              <a:defRPr sz="1400">
                <a:latin typeface="Calibri" panose="020F0502020204030204" pitchFamily="34" charset="0"/>
                <a:cs typeface="Calibri" panose="020F0502020204030204" pitchFamily="34" charset="0"/>
              </a:defRPr>
            </a:lvl1pPr>
            <a:lvl2pPr marL="0" indent="0">
              <a:buFontTx/>
              <a:buNone/>
              <a:defRPr/>
            </a:lvl2pPr>
            <a:lvl3pPr marL="180972" indent="0">
              <a:buFontTx/>
              <a:buNone/>
              <a:defRPr/>
            </a:lvl3pPr>
            <a:lvl4pPr marL="374640" indent="0">
              <a:buFontTx/>
              <a:buNone/>
              <a:defRPr/>
            </a:lvl4pPr>
            <a:lvl5pPr marL="647684" indent="0">
              <a:buFontTx/>
              <a:buNone/>
              <a:defRPr/>
            </a:lvl5pPr>
          </a:lstStyle>
          <a:p>
            <a:pPr lvl="0"/>
            <a:r>
              <a:rPr lang="en-US" noProof="0"/>
              <a:t>Second level</a:t>
            </a:r>
          </a:p>
        </p:txBody>
      </p:sp>
    </p:spTree>
    <p:extLst>
      <p:ext uri="{BB962C8B-B14F-4D97-AF65-F5344CB8AC3E}">
        <p14:creationId xmlns:p14="http://schemas.microsoft.com/office/powerpoint/2010/main" val="1923200315"/>
      </p:ext>
    </p:extLst>
  </p:cSld>
  <p:clrMapOvr>
    <a:masterClrMapping/>
  </p:clrMapOvr>
  <p:extLst>
    <p:ext uri="{DCECCB84-F9BA-43D5-87BE-67443E8EF086}">
      <p15:sldGuideLst xmlns:p15="http://schemas.microsoft.com/office/powerpoint/2012/main">
        <p15:guide id="1" orient="horz" pos="1026">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Whit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6167797"/>
      </p:ext>
    </p:extLst>
  </p:cSld>
  <p:clrMapOvr>
    <a:masterClrMapping/>
  </p:clrMapOvr>
  <p:extLst>
    <p:ext uri="{DCECCB84-F9BA-43D5-87BE-67443E8EF086}">
      <p15:sldGuideLst xmlns:p15="http://schemas.microsoft.com/office/powerpoint/2012/main">
        <p15:guide id="1" orient="horz" pos="1026">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Key Message Gradient &amp; picture ">
    <p:bg>
      <p:bgPr>
        <a:solidFill>
          <a:schemeClr val="bg1"/>
        </a:solidFill>
        <a:effectLst/>
      </p:bgPr>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240E2F39-6387-4E9F-888F-D9C1427F569B}"/>
              </a:ext>
            </a:extLst>
          </p:cNvPr>
          <p:cNvGraphicFramePr>
            <a:graphicFrameLocks noChangeAspect="1"/>
          </p:cNvGraphicFramePr>
          <p:nvPr userDrawn="1">
            <p:custDataLst>
              <p:tags r:id="rId1"/>
            </p:custDataLst>
            <p:extLst>
              <p:ext uri="{D42A27DB-BD31-4B8C-83A1-F6EECF244321}">
                <p14:modId xmlns:p14="http://schemas.microsoft.com/office/powerpoint/2010/main" val="35978071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622" imgH="623" progId="TCLayout.ActiveDocument.1">
                  <p:embed/>
                </p:oleObj>
              </mc:Choice>
              <mc:Fallback>
                <p:oleObj name="think-cell Folie" r:id="rId3" imgW="622" imgH="623" progId="TCLayout.ActiveDocument.1">
                  <p:embed/>
                  <p:pic>
                    <p:nvPicPr>
                      <p:cNvPr id="2" name="Objekt 1" hidden="1">
                        <a:extLst>
                          <a:ext uri="{FF2B5EF4-FFF2-40B4-BE49-F238E27FC236}">
                            <a16:creationId xmlns:a16="http://schemas.microsoft.com/office/drawing/2014/main" id="{240E2F39-6387-4E9F-888F-D9C1427F569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Picture 4">
            <a:extLst>
              <a:ext uri="{FF2B5EF4-FFF2-40B4-BE49-F238E27FC236}">
                <a16:creationId xmlns:a16="http://schemas.microsoft.com/office/drawing/2014/main" id="{3FF6C77F-EEBB-4E11-8B84-7B1F8ED711A4}"/>
              </a:ext>
            </a:extLst>
          </p:cNvPr>
          <p:cNvPicPr>
            <a:picLocks noChangeAspect="1"/>
          </p:cNvPicPr>
          <p:nvPr userDrawn="1"/>
        </p:nvPicPr>
        <p:blipFill>
          <a:blip r:embed="rId5"/>
          <a:stretch>
            <a:fillRect/>
          </a:stretch>
        </p:blipFill>
        <p:spPr>
          <a:xfrm>
            <a:off x="-3012" y="0"/>
            <a:ext cx="12198024" cy="6858000"/>
          </a:xfrm>
          <a:prstGeom prst="rect">
            <a:avLst/>
          </a:prstGeom>
        </p:spPr>
      </p:pic>
      <p:sp>
        <p:nvSpPr>
          <p:cNvPr id="8" name="Rectangle 7">
            <a:extLst>
              <a:ext uri="{FF2B5EF4-FFF2-40B4-BE49-F238E27FC236}">
                <a16:creationId xmlns:a16="http://schemas.microsoft.com/office/drawing/2014/main" id="{C432C314-FC93-4C1B-811E-057CEB8F6131}"/>
              </a:ext>
            </a:extLst>
          </p:cNvPr>
          <p:cNvSpPr/>
          <p:nvPr userDrawn="1"/>
        </p:nvSpPr>
        <p:spPr>
          <a:xfrm>
            <a:off x="0" y="0"/>
            <a:ext cx="12191998" cy="6858000"/>
          </a:xfrm>
          <a:prstGeom prst="rect">
            <a:avLst/>
          </a:prstGeom>
          <a:solidFill>
            <a:sysClr val="windowText" lastClr="000000">
              <a:lumMod val="85000"/>
              <a:lumOff val="15000"/>
              <a:alpha val="54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 name="Rectangle 5">
            <a:extLst>
              <a:ext uri="{FF2B5EF4-FFF2-40B4-BE49-F238E27FC236}">
                <a16:creationId xmlns:a16="http://schemas.microsoft.com/office/drawing/2014/main" id="{04BBDCF5-C556-4BA9-A4E7-5A71DF5CCD5E}"/>
              </a:ext>
            </a:extLst>
          </p:cNvPr>
          <p:cNvSpPr/>
          <p:nvPr userDrawn="1"/>
        </p:nvSpPr>
        <p:spPr>
          <a:xfrm>
            <a:off x="-1" y="0"/>
            <a:ext cx="12192000" cy="6858000"/>
          </a:xfrm>
          <a:prstGeom prst="rect">
            <a:avLst/>
          </a:prstGeom>
          <a:gradFill>
            <a:gsLst>
              <a:gs pos="0">
                <a:schemeClr val="accent2">
                  <a:alpha val="90000"/>
                </a:schemeClr>
              </a:gs>
              <a:gs pos="100000">
                <a:schemeClr val="accent1">
                  <a:alpha val="80000"/>
                </a:schemeClr>
              </a:gs>
            </a:gsLst>
            <a:lin ang="2700000" scaled="0"/>
          </a:gradFill>
          <a:ln w="952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US" sz="1400" noProof="0">
              <a:solidFill>
                <a:schemeClr val="tx1"/>
              </a:solidFill>
            </a:endParaRPr>
          </a:p>
        </p:txBody>
      </p:sp>
      <p:pic>
        <p:nvPicPr>
          <p:cNvPr id="3" name="Graphic 22">
            <a:extLst>
              <a:ext uri="{FF2B5EF4-FFF2-40B4-BE49-F238E27FC236}">
                <a16:creationId xmlns:a16="http://schemas.microsoft.com/office/drawing/2014/main" id="{560B1CEB-8BB9-484A-A92D-AFA0DBD3E76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91073" y="6420978"/>
            <a:ext cx="1377040" cy="220391"/>
          </a:xfrm>
          <a:prstGeom prst="rect">
            <a:avLst/>
          </a:prstGeom>
        </p:spPr>
      </p:pic>
      <p:sp>
        <p:nvSpPr>
          <p:cNvPr id="4" name="Text Placeholder 5">
            <a:extLst>
              <a:ext uri="{FF2B5EF4-FFF2-40B4-BE49-F238E27FC236}">
                <a16:creationId xmlns:a16="http://schemas.microsoft.com/office/drawing/2014/main" id="{43FEBC77-6737-4A17-9412-10BAA8B5772C}"/>
              </a:ext>
            </a:extLst>
          </p:cNvPr>
          <p:cNvSpPr>
            <a:spLocks noGrp="1"/>
          </p:cNvSpPr>
          <p:nvPr>
            <p:ph type="body" sz="quarter" idx="10" hasCustomPrompt="1"/>
          </p:nvPr>
        </p:nvSpPr>
        <p:spPr>
          <a:xfrm>
            <a:off x="623889" y="2387600"/>
            <a:ext cx="10944224" cy="2082800"/>
          </a:xfrm>
        </p:spPr>
        <p:txBody>
          <a:bodyPr anchor="ctr" anchorCtr="0"/>
          <a:lstStyle>
            <a:lvl1pPr algn="ctr">
              <a:lnSpc>
                <a:spcPts val="5400"/>
              </a:lnSpc>
              <a:spcAft>
                <a:spcPts val="0"/>
              </a:spcAft>
              <a:defRPr sz="4800" b="1">
                <a:solidFill>
                  <a:schemeClr val="bg1"/>
                </a:solidFill>
              </a:defRPr>
            </a:lvl1pPr>
            <a:lvl2pPr marL="0" indent="0">
              <a:buNone/>
              <a:defRPr/>
            </a:lvl2pPr>
          </a:lstStyle>
          <a:p>
            <a:pPr lvl="0"/>
            <a:r>
              <a:rPr lang="en-US" noProof="0"/>
              <a:t>Key message</a:t>
            </a:r>
          </a:p>
        </p:txBody>
      </p:sp>
    </p:spTree>
    <p:extLst>
      <p:ext uri="{BB962C8B-B14F-4D97-AF65-F5344CB8AC3E}">
        <p14:creationId xmlns:p14="http://schemas.microsoft.com/office/powerpoint/2010/main" val="1640733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Key Message B&amp;W &amp; picture - center">
    <p:bg>
      <p:bgPr>
        <a:solidFill>
          <a:schemeClr val="bg1"/>
        </a:solidFill>
        <a:effectLst/>
      </p:bgPr>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604282B2-E7E3-4E43-A6A9-9A406F7A84CD}"/>
              </a:ext>
            </a:extLst>
          </p:cNvPr>
          <p:cNvGraphicFramePr>
            <a:graphicFrameLocks noChangeAspect="1"/>
          </p:cNvGraphicFramePr>
          <p:nvPr userDrawn="1">
            <p:custDataLst>
              <p:tags r:id="rId1"/>
            </p:custDataLst>
            <p:extLst>
              <p:ext uri="{D42A27DB-BD31-4B8C-83A1-F6EECF244321}">
                <p14:modId xmlns:p14="http://schemas.microsoft.com/office/powerpoint/2010/main" val="28156557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622" imgH="623" progId="TCLayout.ActiveDocument.1">
                  <p:embed/>
                </p:oleObj>
              </mc:Choice>
              <mc:Fallback>
                <p:oleObj name="think-cell Folie" r:id="rId3" imgW="622" imgH="623" progId="TCLayout.ActiveDocument.1">
                  <p:embed/>
                  <p:pic>
                    <p:nvPicPr>
                      <p:cNvPr id="2" name="Objekt 1" hidden="1">
                        <a:extLst>
                          <a:ext uri="{FF2B5EF4-FFF2-40B4-BE49-F238E27FC236}">
                            <a16:creationId xmlns:a16="http://schemas.microsoft.com/office/drawing/2014/main" id="{604282B2-E7E3-4E43-A6A9-9A406F7A84C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Picture 4">
            <a:extLst>
              <a:ext uri="{FF2B5EF4-FFF2-40B4-BE49-F238E27FC236}">
                <a16:creationId xmlns:a16="http://schemas.microsoft.com/office/drawing/2014/main" id="{3FF6C77F-EEBB-4E11-8B84-7B1F8ED711A4}"/>
              </a:ext>
            </a:extLst>
          </p:cNvPr>
          <p:cNvPicPr>
            <a:picLocks noChangeAspect="1"/>
          </p:cNvPicPr>
          <p:nvPr userDrawn="1"/>
        </p:nvPicPr>
        <p:blipFill>
          <a:blip r:embed="rId5"/>
          <a:stretch>
            <a:fillRect/>
          </a:stretch>
        </p:blipFill>
        <p:spPr>
          <a:xfrm>
            <a:off x="-3012" y="0"/>
            <a:ext cx="12198024" cy="6858000"/>
          </a:xfrm>
          <a:prstGeom prst="rect">
            <a:avLst/>
          </a:prstGeom>
        </p:spPr>
      </p:pic>
      <p:sp>
        <p:nvSpPr>
          <p:cNvPr id="8" name="Rectangle 7">
            <a:extLst>
              <a:ext uri="{FF2B5EF4-FFF2-40B4-BE49-F238E27FC236}">
                <a16:creationId xmlns:a16="http://schemas.microsoft.com/office/drawing/2014/main" id="{C432C314-FC93-4C1B-811E-057CEB8F6131}"/>
              </a:ext>
            </a:extLst>
          </p:cNvPr>
          <p:cNvSpPr/>
          <p:nvPr userDrawn="1"/>
        </p:nvSpPr>
        <p:spPr>
          <a:xfrm>
            <a:off x="0" y="0"/>
            <a:ext cx="12191998" cy="6858000"/>
          </a:xfrm>
          <a:prstGeom prst="rect">
            <a:avLst/>
          </a:prstGeom>
          <a:solidFill>
            <a:sysClr val="windowText" lastClr="000000">
              <a:lumMod val="85000"/>
              <a:lumOff val="15000"/>
              <a:alpha val="54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3" name="Graphic 22">
            <a:extLst>
              <a:ext uri="{FF2B5EF4-FFF2-40B4-BE49-F238E27FC236}">
                <a16:creationId xmlns:a16="http://schemas.microsoft.com/office/drawing/2014/main" id="{560B1CEB-8BB9-484A-A92D-AFA0DBD3E76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91073" y="6420978"/>
            <a:ext cx="1377040" cy="220391"/>
          </a:xfrm>
          <a:prstGeom prst="rect">
            <a:avLst/>
          </a:prstGeom>
        </p:spPr>
      </p:pic>
      <p:sp>
        <p:nvSpPr>
          <p:cNvPr id="4" name="Text Placeholder 5">
            <a:extLst>
              <a:ext uri="{FF2B5EF4-FFF2-40B4-BE49-F238E27FC236}">
                <a16:creationId xmlns:a16="http://schemas.microsoft.com/office/drawing/2014/main" id="{43FEBC77-6737-4A17-9412-10BAA8B5772C}"/>
              </a:ext>
            </a:extLst>
          </p:cNvPr>
          <p:cNvSpPr>
            <a:spLocks noGrp="1"/>
          </p:cNvSpPr>
          <p:nvPr>
            <p:ph type="body" sz="quarter" idx="10" hasCustomPrompt="1"/>
          </p:nvPr>
        </p:nvSpPr>
        <p:spPr>
          <a:xfrm>
            <a:off x="623889" y="2387600"/>
            <a:ext cx="10944224" cy="2082800"/>
          </a:xfrm>
        </p:spPr>
        <p:txBody>
          <a:bodyPr anchor="ctr" anchorCtr="0"/>
          <a:lstStyle>
            <a:lvl1pPr algn="ctr">
              <a:lnSpc>
                <a:spcPts val="5400"/>
              </a:lnSpc>
              <a:spcAft>
                <a:spcPts val="0"/>
              </a:spcAft>
              <a:defRPr sz="4800" b="1">
                <a:solidFill>
                  <a:schemeClr val="bg2"/>
                </a:solidFill>
              </a:defRPr>
            </a:lvl1pPr>
            <a:lvl2pPr marL="0" indent="0">
              <a:buNone/>
              <a:defRPr/>
            </a:lvl2pPr>
          </a:lstStyle>
          <a:p>
            <a:pPr lvl="0"/>
            <a:r>
              <a:rPr lang="en-US" noProof="0"/>
              <a:t>Key message</a:t>
            </a:r>
          </a:p>
        </p:txBody>
      </p:sp>
    </p:spTree>
    <p:extLst>
      <p:ext uri="{BB962C8B-B14F-4D97-AF65-F5344CB8AC3E}">
        <p14:creationId xmlns:p14="http://schemas.microsoft.com/office/powerpoint/2010/main" val="22310115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Key Message  Blue - Centered">
    <p:bg>
      <p:bgPr>
        <a:solidFill>
          <a:schemeClr val="accent1"/>
        </a:solidFill>
        <a:effectLst/>
      </p:bgPr>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BF1C7751-B1AA-4B01-8A9E-7B99539E043D}"/>
              </a:ext>
            </a:extLst>
          </p:cNvPr>
          <p:cNvGraphicFramePr>
            <a:graphicFrameLocks noChangeAspect="1"/>
          </p:cNvGraphicFramePr>
          <p:nvPr userDrawn="1">
            <p:custDataLst>
              <p:tags r:id="rId1"/>
            </p:custDataLst>
            <p:extLst>
              <p:ext uri="{D42A27DB-BD31-4B8C-83A1-F6EECF244321}">
                <p14:modId xmlns:p14="http://schemas.microsoft.com/office/powerpoint/2010/main" val="34575672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622" imgH="623" progId="TCLayout.ActiveDocument.1">
                  <p:embed/>
                </p:oleObj>
              </mc:Choice>
              <mc:Fallback>
                <p:oleObj name="think-cell Folie" r:id="rId3" imgW="622" imgH="623" progId="TCLayout.ActiveDocument.1">
                  <p:embed/>
                  <p:pic>
                    <p:nvPicPr>
                      <p:cNvPr id="2" name="Objekt 1" hidden="1">
                        <a:extLst>
                          <a:ext uri="{FF2B5EF4-FFF2-40B4-BE49-F238E27FC236}">
                            <a16:creationId xmlns:a16="http://schemas.microsoft.com/office/drawing/2014/main" id="{BF1C7751-B1AA-4B01-8A9E-7B99539E043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3" name="Graphic 22">
            <a:extLst>
              <a:ext uri="{FF2B5EF4-FFF2-40B4-BE49-F238E27FC236}">
                <a16:creationId xmlns:a16="http://schemas.microsoft.com/office/drawing/2014/main" id="{560B1CEB-8BB9-484A-A92D-AFA0DBD3E76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91073" y="6420978"/>
            <a:ext cx="1377040" cy="220391"/>
          </a:xfrm>
          <a:prstGeom prst="rect">
            <a:avLst/>
          </a:prstGeom>
        </p:spPr>
      </p:pic>
      <p:sp>
        <p:nvSpPr>
          <p:cNvPr id="4" name="Text Placeholder 5">
            <a:extLst>
              <a:ext uri="{FF2B5EF4-FFF2-40B4-BE49-F238E27FC236}">
                <a16:creationId xmlns:a16="http://schemas.microsoft.com/office/drawing/2014/main" id="{621BC571-7584-429D-ACA0-4CE6A223D346}"/>
              </a:ext>
            </a:extLst>
          </p:cNvPr>
          <p:cNvSpPr>
            <a:spLocks noGrp="1"/>
          </p:cNvSpPr>
          <p:nvPr>
            <p:ph type="body" sz="quarter" idx="10" hasCustomPrompt="1"/>
          </p:nvPr>
        </p:nvSpPr>
        <p:spPr>
          <a:xfrm>
            <a:off x="623889" y="2387600"/>
            <a:ext cx="10944224" cy="2082800"/>
          </a:xfrm>
        </p:spPr>
        <p:txBody>
          <a:bodyPr anchor="ctr" anchorCtr="0"/>
          <a:lstStyle>
            <a:lvl1pPr algn="ctr">
              <a:lnSpc>
                <a:spcPts val="5400"/>
              </a:lnSpc>
              <a:spcAft>
                <a:spcPts val="0"/>
              </a:spcAft>
              <a:defRPr sz="4800" b="1">
                <a:solidFill>
                  <a:schemeClr val="bg1"/>
                </a:solidFill>
              </a:defRPr>
            </a:lvl1pPr>
            <a:lvl2pPr marL="0" indent="0">
              <a:buNone/>
              <a:defRPr/>
            </a:lvl2pPr>
          </a:lstStyle>
          <a:p>
            <a:pPr lvl="0"/>
            <a:r>
              <a:rPr lang="en-US" noProof="0"/>
              <a:t>Key message</a:t>
            </a:r>
          </a:p>
        </p:txBody>
      </p:sp>
    </p:spTree>
    <p:extLst>
      <p:ext uri="{BB962C8B-B14F-4D97-AF65-F5344CB8AC3E}">
        <p14:creationId xmlns:p14="http://schemas.microsoft.com/office/powerpoint/2010/main" val="265087923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Key Message Green - centered">
    <p:bg>
      <p:bgPr>
        <a:solidFill>
          <a:schemeClr val="accent2"/>
        </a:solidFill>
        <a:effectLst/>
      </p:bgPr>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B89AF8ED-C25B-4A60-B219-0EFA1BD6D7AB}"/>
              </a:ext>
            </a:extLst>
          </p:cNvPr>
          <p:cNvGraphicFramePr>
            <a:graphicFrameLocks noChangeAspect="1"/>
          </p:cNvGraphicFramePr>
          <p:nvPr userDrawn="1">
            <p:custDataLst>
              <p:tags r:id="rId1"/>
            </p:custDataLst>
            <p:extLst>
              <p:ext uri="{D42A27DB-BD31-4B8C-83A1-F6EECF244321}">
                <p14:modId xmlns:p14="http://schemas.microsoft.com/office/powerpoint/2010/main" val="102391625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622" imgH="623" progId="TCLayout.ActiveDocument.1">
                  <p:embed/>
                </p:oleObj>
              </mc:Choice>
              <mc:Fallback>
                <p:oleObj name="think-cell Folie" r:id="rId3" imgW="622" imgH="623" progId="TCLayout.ActiveDocument.1">
                  <p:embed/>
                  <p:pic>
                    <p:nvPicPr>
                      <p:cNvPr id="2" name="Objekt 1" hidden="1">
                        <a:extLst>
                          <a:ext uri="{FF2B5EF4-FFF2-40B4-BE49-F238E27FC236}">
                            <a16:creationId xmlns:a16="http://schemas.microsoft.com/office/drawing/2014/main" id="{B89AF8ED-C25B-4A60-B219-0EFA1BD6D7A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3" name="Graphic 22">
            <a:extLst>
              <a:ext uri="{FF2B5EF4-FFF2-40B4-BE49-F238E27FC236}">
                <a16:creationId xmlns:a16="http://schemas.microsoft.com/office/drawing/2014/main" id="{560B1CEB-8BB9-484A-A92D-AFA0DBD3E76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91073" y="6420978"/>
            <a:ext cx="1377040" cy="220391"/>
          </a:xfrm>
          <a:prstGeom prst="rect">
            <a:avLst/>
          </a:prstGeom>
        </p:spPr>
      </p:pic>
      <p:sp>
        <p:nvSpPr>
          <p:cNvPr id="4" name="Text Placeholder 5">
            <a:extLst>
              <a:ext uri="{FF2B5EF4-FFF2-40B4-BE49-F238E27FC236}">
                <a16:creationId xmlns:a16="http://schemas.microsoft.com/office/drawing/2014/main" id="{43FEBC77-6737-4A17-9412-10BAA8B5772C}"/>
              </a:ext>
            </a:extLst>
          </p:cNvPr>
          <p:cNvSpPr>
            <a:spLocks noGrp="1"/>
          </p:cNvSpPr>
          <p:nvPr>
            <p:ph type="body" sz="quarter" idx="10" hasCustomPrompt="1"/>
          </p:nvPr>
        </p:nvSpPr>
        <p:spPr>
          <a:xfrm>
            <a:off x="623889" y="2387600"/>
            <a:ext cx="10944224" cy="2082800"/>
          </a:xfrm>
        </p:spPr>
        <p:txBody>
          <a:bodyPr anchor="ctr" anchorCtr="0"/>
          <a:lstStyle>
            <a:lvl1pPr algn="ctr">
              <a:lnSpc>
                <a:spcPts val="5400"/>
              </a:lnSpc>
              <a:spcAft>
                <a:spcPts val="0"/>
              </a:spcAft>
              <a:defRPr sz="4800" b="1">
                <a:solidFill>
                  <a:schemeClr val="bg1"/>
                </a:solidFill>
              </a:defRPr>
            </a:lvl1pPr>
            <a:lvl2pPr marL="0" indent="0">
              <a:buNone/>
              <a:defRPr/>
            </a:lvl2pPr>
          </a:lstStyle>
          <a:p>
            <a:pPr lvl="0"/>
            <a:r>
              <a:rPr lang="en-US" noProof="0"/>
              <a:t>Key message</a:t>
            </a:r>
          </a:p>
        </p:txBody>
      </p:sp>
    </p:spTree>
    <p:extLst>
      <p:ext uri="{BB962C8B-B14F-4D97-AF65-F5344CB8AC3E}">
        <p14:creationId xmlns:p14="http://schemas.microsoft.com/office/powerpoint/2010/main" val="22597326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Key Message gradient Text">
    <p:bg>
      <p:bgPr>
        <a:solidFill>
          <a:schemeClr val="bg1"/>
        </a:solidFill>
        <a:effectLst/>
      </p:bgPr>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88DF6F9D-8D91-4A7B-8164-7172927F365C}"/>
              </a:ext>
            </a:extLst>
          </p:cNvPr>
          <p:cNvGraphicFramePr>
            <a:graphicFrameLocks noChangeAspect="1"/>
          </p:cNvGraphicFramePr>
          <p:nvPr userDrawn="1">
            <p:custDataLst>
              <p:tags r:id="rId1"/>
            </p:custDataLst>
            <p:extLst>
              <p:ext uri="{D42A27DB-BD31-4B8C-83A1-F6EECF244321}">
                <p14:modId xmlns:p14="http://schemas.microsoft.com/office/powerpoint/2010/main" val="41756989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622" imgH="623" progId="TCLayout.ActiveDocument.1">
                  <p:embed/>
                </p:oleObj>
              </mc:Choice>
              <mc:Fallback>
                <p:oleObj name="think-cell Folie" r:id="rId3" imgW="622" imgH="623" progId="TCLayout.ActiveDocument.1">
                  <p:embed/>
                  <p:pic>
                    <p:nvPicPr>
                      <p:cNvPr id="2" name="Objekt 1" hidden="1">
                        <a:extLst>
                          <a:ext uri="{FF2B5EF4-FFF2-40B4-BE49-F238E27FC236}">
                            <a16:creationId xmlns:a16="http://schemas.microsoft.com/office/drawing/2014/main" id="{88DF6F9D-8D91-4A7B-8164-7172927F365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3" name="Graphic 22">
            <a:extLst>
              <a:ext uri="{FF2B5EF4-FFF2-40B4-BE49-F238E27FC236}">
                <a16:creationId xmlns:a16="http://schemas.microsoft.com/office/drawing/2014/main" id="{560B1CEB-8BB9-484A-A92D-AFA0DBD3E76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91073" y="6420978"/>
            <a:ext cx="1377040" cy="220391"/>
          </a:xfrm>
          <a:prstGeom prst="rect">
            <a:avLst/>
          </a:prstGeom>
        </p:spPr>
      </p:pic>
      <p:sp>
        <p:nvSpPr>
          <p:cNvPr id="4" name="Text Placeholder 5">
            <a:extLst>
              <a:ext uri="{FF2B5EF4-FFF2-40B4-BE49-F238E27FC236}">
                <a16:creationId xmlns:a16="http://schemas.microsoft.com/office/drawing/2014/main" id="{43FEBC77-6737-4A17-9412-10BAA8B5772C}"/>
              </a:ext>
            </a:extLst>
          </p:cNvPr>
          <p:cNvSpPr>
            <a:spLocks noGrp="1"/>
          </p:cNvSpPr>
          <p:nvPr>
            <p:ph type="body" sz="quarter" idx="10" hasCustomPrompt="1"/>
          </p:nvPr>
        </p:nvSpPr>
        <p:spPr>
          <a:xfrm>
            <a:off x="623889" y="2387600"/>
            <a:ext cx="10944224" cy="2082800"/>
          </a:xfrm>
        </p:spPr>
        <p:txBody>
          <a:bodyPr vert="horz" lIns="0" tIns="0" rIns="0" bIns="0" rtlCol="0" anchor="ctr" anchorCtr="0">
            <a:noAutofit/>
          </a:bodyPr>
          <a:lstStyle>
            <a:lvl1pPr algn="ctr">
              <a:lnSpc>
                <a:spcPts val="5400"/>
              </a:lnSpc>
              <a:defRPr lang="en-US" sz="4800" b="1" dirty="0" smtClean="0">
                <a:gradFill>
                  <a:gsLst>
                    <a:gs pos="0">
                      <a:schemeClr val="accent2"/>
                    </a:gs>
                    <a:gs pos="86000">
                      <a:schemeClr val="accent1"/>
                    </a:gs>
                  </a:gsLst>
                  <a:lin ang="2700000" scaled="0"/>
                </a:gradFill>
                <a:latin typeface="+mn-lt"/>
                <a:cs typeface="+mn-cs"/>
              </a:defRPr>
            </a:lvl1pPr>
          </a:lstStyle>
          <a:p>
            <a:pPr lvl="0" defTabSz="457200">
              <a:lnSpc>
                <a:spcPct val="100000"/>
              </a:lnSpc>
              <a:spcAft>
                <a:spcPts val="0"/>
              </a:spcAft>
              <a:buFontTx/>
            </a:pPr>
            <a:r>
              <a:rPr lang="en-US" noProof="0"/>
              <a:t>Key message</a:t>
            </a:r>
          </a:p>
        </p:txBody>
      </p:sp>
      <p:pic>
        <p:nvPicPr>
          <p:cNvPr id="5" name="Graphic 22">
            <a:extLst>
              <a:ext uri="{FF2B5EF4-FFF2-40B4-BE49-F238E27FC236}">
                <a16:creationId xmlns:a16="http://schemas.microsoft.com/office/drawing/2014/main" id="{D0075C18-B716-43EA-9120-6F496F3109D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91073" y="6420979"/>
            <a:ext cx="1377040" cy="220391"/>
          </a:xfrm>
          <a:prstGeom prst="rect">
            <a:avLst/>
          </a:prstGeom>
        </p:spPr>
      </p:pic>
    </p:spTree>
    <p:extLst>
      <p:ext uri="{BB962C8B-B14F-4D97-AF65-F5344CB8AC3E}">
        <p14:creationId xmlns:p14="http://schemas.microsoft.com/office/powerpoint/2010/main" val="29772774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Key Message gradient - Centered">
    <p:bg>
      <p:bgPr>
        <a:solidFill>
          <a:schemeClr val="bg1"/>
        </a:solidFill>
        <a:effectLst/>
      </p:bgPr>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6670382A-A6E1-49BE-8909-6B8442287434}"/>
              </a:ext>
            </a:extLst>
          </p:cNvPr>
          <p:cNvGraphicFramePr>
            <a:graphicFrameLocks noChangeAspect="1"/>
          </p:cNvGraphicFramePr>
          <p:nvPr userDrawn="1">
            <p:custDataLst>
              <p:tags r:id="rId1"/>
            </p:custDataLst>
            <p:extLst>
              <p:ext uri="{D42A27DB-BD31-4B8C-83A1-F6EECF244321}">
                <p14:modId xmlns:p14="http://schemas.microsoft.com/office/powerpoint/2010/main" val="332829453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622" imgH="623" progId="TCLayout.ActiveDocument.1">
                  <p:embed/>
                </p:oleObj>
              </mc:Choice>
              <mc:Fallback>
                <p:oleObj name="think-cell Folie" r:id="rId3" imgW="622" imgH="623" progId="TCLayout.ActiveDocument.1">
                  <p:embed/>
                  <p:pic>
                    <p:nvPicPr>
                      <p:cNvPr id="2" name="Objekt 1" hidden="1">
                        <a:extLst>
                          <a:ext uri="{FF2B5EF4-FFF2-40B4-BE49-F238E27FC236}">
                            <a16:creationId xmlns:a16="http://schemas.microsoft.com/office/drawing/2014/main" id="{6670382A-A6E1-49BE-8909-6B844228743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Rectangle 11">
            <a:extLst>
              <a:ext uri="{FF2B5EF4-FFF2-40B4-BE49-F238E27FC236}">
                <a16:creationId xmlns:a16="http://schemas.microsoft.com/office/drawing/2014/main" id="{82AD501A-AD9B-422F-BC38-A8D4766F9905}"/>
              </a:ext>
            </a:extLst>
          </p:cNvPr>
          <p:cNvSpPr/>
          <p:nvPr userDrawn="1"/>
        </p:nvSpPr>
        <p:spPr>
          <a:xfrm>
            <a:off x="0" y="0"/>
            <a:ext cx="12192000" cy="6858000"/>
          </a:xfrm>
          <a:prstGeom prst="rect">
            <a:avLst/>
          </a:prstGeom>
          <a:gradFill>
            <a:gsLst>
              <a:gs pos="0">
                <a:schemeClr val="accent2"/>
              </a:gs>
              <a:gs pos="100000">
                <a:schemeClr val="accent1"/>
              </a:gs>
            </a:gsLst>
            <a:lin ang="2700000" scaled="0"/>
          </a:gradFill>
          <a:ln w="952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US" sz="1400" noProof="0">
              <a:solidFill>
                <a:schemeClr val="tx1"/>
              </a:solidFill>
            </a:endParaRPr>
          </a:p>
        </p:txBody>
      </p:sp>
      <p:pic>
        <p:nvPicPr>
          <p:cNvPr id="3" name="Graphic 22">
            <a:extLst>
              <a:ext uri="{FF2B5EF4-FFF2-40B4-BE49-F238E27FC236}">
                <a16:creationId xmlns:a16="http://schemas.microsoft.com/office/drawing/2014/main" id="{560B1CEB-8BB9-484A-A92D-AFA0DBD3E76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91073" y="6420978"/>
            <a:ext cx="1377040" cy="220391"/>
          </a:xfrm>
          <a:prstGeom prst="rect">
            <a:avLst/>
          </a:prstGeom>
        </p:spPr>
      </p:pic>
      <p:sp>
        <p:nvSpPr>
          <p:cNvPr id="5" name="Text Placeholder 5">
            <a:extLst>
              <a:ext uri="{FF2B5EF4-FFF2-40B4-BE49-F238E27FC236}">
                <a16:creationId xmlns:a16="http://schemas.microsoft.com/office/drawing/2014/main" id="{9AADEAE3-3EA8-428E-BCA2-61174AB8C3E4}"/>
              </a:ext>
            </a:extLst>
          </p:cNvPr>
          <p:cNvSpPr>
            <a:spLocks noGrp="1"/>
          </p:cNvSpPr>
          <p:nvPr>
            <p:ph type="body" sz="quarter" idx="10" hasCustomPrompt="1"/>
          </p:nvPr>
        </p:nvSpPr>
        <p:spPr>
          <a:xfrm>
            <a:off x="623889" y="2387600"/>
            <a:ext cx="10944224" cy="2082800"/>
          </a:xfrm>
        </p:spPr>
        <p:txBody>
          <a:bodyPr anchor="ctr" anchorCtr="0"/>
          <a:lstStyle>
            <a:lvl1pPr algn="ctr">
              <a:lnSpc>
                <a:spcPts val="5400"/>
              </a:lnSpc>
              <a:spcAft>
                <a:spcPts val="0"/>
              </a:spcAft>
              <a:defRPr sz="4800" b="1">
                <a:solidFill>
                  <a:schemeClr val="bg1"/>
                </a:solidFill>
              </a:defRPr>
            </a:lvl1pPr>
            <a:lvl2pPr marL="0" indent="0">
              <a:buNone/>
              <a:defRPr/>
            </a:lvl2pPr>
          </a:lstStyle>
          <a:p>
            <a:pPr lvl="0"/>
            <a:r>
              <a:rPr lang="en-US" noProof="0"/>
              <a:t>Key message</a:t>
            </a:r>
          </a:p>
        </p:txBody>
      </p:sp>
    </p:spTree>
    <p:extLst>
      <p:ext uri="{BB962C8B-B14F-4D97-AF65-F5344CB8AC3E}">
        <p14:creationId xmlns:p14="http://schemas.microsoft.com/office/powerpoint/2010/main" val="398984529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hank you page">
    <p:bg>
      <p:bgPr>
        <a:gradFill>
          <a:gsLst>
            <a:gs pos="0">
              <a:schemeClr val="accent2"/>
            </a:gs>
            <a:gs pos="100000">
              <a:schemeClr val="accent1">
                <a:alpha val="80000"/>
              </a:schemeClr>
            </a:gs>
          </a:gsLst>
          <a:lin ang="2700000" scaled="0"/>
        </a:gradFill>
        <a:effectLst/>
      </p:bgPr>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DF99374A-BD59-4425-A15D-FE334CC65529}"/>
              </a:ext>
            </a:extLst>
          </p:cNvPr>
          <p:cNvGraphicFramePr>
            <a:graphicFrameLocks noChangeAspect="1"/>
          </p:cNvGraphicFramePr>
          <p:nvPr userDrawn="1">
            <p:custDataLst>
              <p:tags r:id="rId1"/>
            </p:custDataLst>
            <p:extLst>
              <p:ext uri="{D42A27DB-BD31-4B8C-83A1-F6EECF244321}">
                <p14:modId xmlns:p14="http://schemas.microsoft.com/office/powerpoint/2010/main" val="10173832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622" imgH="623" progId="TCLayout.ActiveDocument.1">
                  <p:embed/>
                </p:oleObj>
              </mc:Choice>
              <mc:Fallback>
                <p:oleObj name="think-cell Folie" r:id="rId3" imgW="622" imgH="623" progId="TCLayout.ActiveDocument.1">
                  <p:embed/>
                  <p:pic>
                    <p:nvPicPr>
                      <p:cNvPr id="2" name="Objekt 1" hidden="1">
                        <a:extLst>
                          <a:ext uri="{FF2B5EF4-FFF2-40B4-BE49-F238E27FC236}">
                            <a16:creationId xmlns:a16="http://schemas.microsoft.com/office/drawing/2014/main" id="{DF99374A-BD59-4425-A15D-FE334CC6552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Rectangle 8">
            <a:extLst>
              <a:ext uri="{FF2B5EF4-FFF2-40B4-BE49-F238E27FC236}">
                <a16:creationId xmlns:a16="http://schemas.microsoft.com/office/drawing/2014/main" id="{5AE68CF5-BE35-41D8-987E-89EC643CF121}"/>
              </a:ext>
            </a:extLst>
          </p:cNvPr>
          <p:cNvSpPr/>
          <p:nvPr userDrawn="1"/>
        </p:nvSpPr>
        <p:spPr>
          <a:xfrm>
            <a:off x="0" y="0"/>
            <a:ext cx="12192000" cy="6858000"/>
          </a:xfrm>
          <a:prstGeom prst="rect">
            <a:avLst/>
          </a:prstGeom>
          <a:gradFill>
            <a:gsLst>
              <a:gs pos="0">
                <a:schemeClr val="accent2"/>
              </a:gs>
              <a:gs pos="100000">
                <a:schemeClr val="accent1"/>
              </a:gs>
            </a:gsLst>
            <a:lin ang="2700000" scaled="0"/>
          </a:gradFill>
          <a:ln w="952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US" sz="1400" noProof="0">
              <a:solidFill>
                <a:schemeClr val="tx1"/>
              </a:solidFill>
            </a:endParaRPr>
          </a:p>
        </p:txBody>
      </p:sp>
      <p:sp>
        <p:nvSpPr>
          <p:cNvPr id="6" name="Espace réservé pour une image  3">
            <a:extLst>
              <a:ext uri="{FF2B5EF4-FFF2-40B4-BE49-F238E27FC236}">
                <a16:creationId xmlns:a16="http://schemas.microsoft.com/office/drawing/2014/main" id="{C0F1405B-9BAB-4D02-8E51-4701BB7DFC47}"/>
              </a:ext>
            </a:extLst>
          </p:cNvPr>
          <p:cNvSpPr>
            <a:spLocks noGrp="1"/>
          </p:cNvSpPr>
          <p:nvPr>
            <p:ph type="pic" sz="quarter" idx="10" hasCustomPrompt="1"/>
          </p:nvPr>
        </p:nvSpPr>
        <p:spPr>
          <a:xfrm>
            <a:off x="623888" y="609600"/>
            <a:ext cx="1209675" cy="1209675"/>
          </a:xfrm>
          <a:prstGeom prst="rect">
            <a:avLst/>
          </a:prstGeom>
        </p:spPr>
        <p:txBody>
          <a:bodyPr tIns="144000"/>
          <a:lstStyle>
            <a:lvl1pPr algn="ctr">
              <a:defRPr>
                <a:solidFill>
                  <a:schemeClr val="bg1"/>
                </a:solidFill>
              </a:defRPr>
            </a:lvl1pPr>
          </a:lstStyle>
          <a:p>
            <a:r>
              <a:rPr lang="en-US" noProof="0"/>
              <a:t>Client/Partner logo here</a:t>
            </a:r>
          </a:p>
        </p:txBody>
      </p:sp>
      <p:pic>
        <p:nvPicPr>
          <p:cNvPr id="8" name="Graphic 22">
            <a:extLst>
              <a:ext uri="{FF2B5EF4-FFF2-40B4-BE49-F238E27FC236}">
                <a16:creationId xmlns:a16="http://schemas.microsoft.com/office/drawing/2014/main" id="{FE163525-35D9-46B1-A335-A0CC467781E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91073" y="6420978"/>
            <a:ext cx="1377040" cy="220391"/>
          </a:xfrm>
          <a:prstGeom prst="rect">
            <a:avLst/>
          </a:prstGeom>
        </p:spPr>
      </p:pic>
      <p:sp>
        <p:nvSpPr>
          <p:cNvPr id="7" name="Rectangle 6">
            <a:extLst>
              <a:ext uri="{FF2B5EF4-FFF2-40B4-BE49-F238E27FC236}">
                <a16:creationId xmlns:a16="http://schemas.microsoft.com/office/drawing/2014/main" id="{2B6059E7-F239-4041-BFFD-1060300A5CA7}"/>
              </a:ext>
            </a:extLst>
          </p:cNvPr>
          <p:cNvSpPr/>
          <p:nvPr userDrawn="1"/>
        </p:nvSpPr>
        <p:spPr>
          <a:xfrm>
            <a:off x="8883382" y="-1"/>
            <a:ext cx="3308618" cy="3728019"/>
          </a:xfrm>
          <a:prstGeom prst="rect">
            <a:avLst/>
          </a:prstGeom>
          <a:solidFill>
            <a:schemeClr val="bg1">
              <a:alpha val="10000"/>
            </a:schemeClr>
          </a:solidFill>
          <a:ln w="952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US" sz="1400" noProof="0">
              <a:solidFill>
                <a:schemeClr val="tx1"/>
              </a:solidFill>
            </a:endParaRPr>
          </a:p>
        </p:txBody>
      </p:sp>
      <p:pic>
        <p:nvPicPr>
          <p:cNvPr id="11" name="Graphique 17">
            <a:extLst>
              <a:ext uri="{FF2B5EF4-FFF2-40B4-BE49-F238E27FC236}">
                <a16:creationId xmlns:a16="http://schemas.microsoft.com/office/drawing/2014/main" id="{66A1378D-6BAB-45C2-BF80-821EC686C992}"/>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9309627" y="636997"/>
            <a:ext cx="170630" cy="170630"/>
          </a:xfrm>
          <a:prstGeom prst="rect">
            <a:avLst/>
          </a:prstGeom>
        </p:spPr>
      </p:pic>
      <p:pic>
        <p:nvPicPr>
          <p:cNvPr id="12" name="Graphique 18">
            <a:extLst>
              <a:ext uri="{FF2B5EF4-FFF2-40B4-BE49-F238E27FC236}">
                <a16:creationId xmlns:a16="http://schemas.microsoft.com/office/drawing/2014/main" id="{F49CD148-3EBF-497E-BF86-936A96438816}"/>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9316372" y="1007841"/>
            <a:ext cx="189590" cy="145352"/>
          </a:xfrm>
          <a:prstGeom prst="rect">
            <a:avLst/>
          </a:prstGeom>
        </p:spPr>
      </p:pic>
      <p:cxnSp>
        <p:nvCxnSpPr>
          <p:cNvPr id="13" name="Connecteur droit 20">
            <a:extLst>
              <a:ext uri="{FF2B5EF4-FFF2-40B4-BE49-F238E27FC236}">
                <a16:creationId xmlns:a16="http://schemas.microsoft.com/office/drawing/2014/main" id="{1E8D30A6-86CE-4371-97C8-AC8C0C1B0743}"/>
              </a:ext>
            </a:extLst>
          </p:cNvPr>
          <p:cNvCxnSpPr>
            <a:cxnSpLocks/>
          </p:cNvCxnSpPr>
          <p:nvPr userDrawn="1"/>
        </p:nvCxnSpPr>
        <p:spPr>
          <a:xfrm>
            <a:off x="9316372" y="1696466"/>
            <a:ext cx="386160" cy="0"/>
          </a:xfrm>
          <a:prstGeom prst="line">
            <a:avLst/>
          </a:prstGeom>
          <a:ln w="635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Text Placeholder 2">
            <a:extLst>
              <a:ext uri="{FF2B5EF4-FFF2-40B4-BE49-F238E27FC236}">
                <a16:creationId xmlns:a16="http://schemas.microsoft.com/office/drawing/2014/main" id="{88A4A7E8-B058-4072-BBDE-74AADF8D7411}"/>
              </a:ext>
            </a:extLst>
          </p:cNvPr>
          <p:cNvSpPr>
            <a:spLocks noGrp="1"/>
          </p:cNvSpPr>
          <p:nvPr>
            <p:ph type="body" sz="quarter" idx="17" hasCustomPrompt="1"/>
          </p:nvPr>
        </p:nvSpPr>
        <p:spPr>
          <a:xfrm>
            <a:off x="623888" y="2842865"/>
            <a:ext cx="6721475" cy="2136775"/>
          </a:xfrm>
          <a:noFill/>
        </p:spPr>
        <p:txBody>
          <a:bodyPr/>
          <a:lstStyle>
            <a:lvl1pPr>
              <a:defRPr sz="54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Edit Master text styles</a:t>
            </a:r>
          </a:p>
          <a:p>
            <a:pPr lvl="1"/>
            <a:endParaRPr lang="en-US" noProof="0"/>
          </a:p>
        </p:txBody>
      </p:sp>
      <p:sp>
        <p:nvSpPr>
          <p:cNvPr id="14" name="Espace réservé du texte 9">
            <a:extLst>
              <a:ext uri="{FF2B5EF4-FFF2-40B4-BE49-F238E27FC236}">
                <a16:creationId xmlns:a16="http://schemas.microsoft.com/office/drawing/2014/main" id="{5817E426-6146-4666-828B-226889FEA37C}"/>
              </a:ext>
            </a:extLst>
          </p:cNvPr>
          <p:cNvSpPr txBox="1">
            <a:spLocks/>
          </p:cNvSpPr>
          <p:nvPr userDrawn="1"/>
        </p:nvSpPr>
        <p:spPr>
          <a:xfrm>
            <a:off x="623888" y="6091570"/>
            <a:ext cx="1919685" cy="623555"/>
          </a:xfrm>
          <a:prstGeom prst="rect">
            <a:avLst/>
          </a:prstGeom>
        </p:spPr>
        <p:txBody>
          <a:bodyPr vert="horz" lIns="0" tIns="0" rIns="0" bIns="0" rtlCol="0" anchor="ctr">
            <a:noAutofit/>
          </a:bodyPr>
          <a:lstStyle>
            <a:lvl1pPr marL="0" indent="0" algn="l" defTabSz="457189" rtl="0" eaLnBrk="1" latinLnBrk="0" hangingPunct="1">
              <a:spcBef>
                <a:spcPts val="1200"/>
              </a:spcBef>
              <a:spcAft>
                <a:spcPts val="300"/>
              </a:spcAft>
              <a:buClr>
                <a:schemeClr val="bg1"/>
              </a:buClr>
              <a:buSzPct val="25000"/>
              <a:buFont typeface="Verdana" pitchFamily="34" charset="0"/>
              <a:buNone/>
              <a:defRPr lang="en-GB" sz="1400" b="0" kern="1200" noProof="0" smtClean="0">
                <a:solidFill>
                  <a:schemeClr val="tx1"/>
                </a:solidFill>
                <a:latin typeface="+mn-lt"/>
                <a:ea typeface="+mn-ea"/>
                <a:cs typeface="+mn-cs"/>
              </a:defRPr>
            </a:lvl1pPr>
            <a:lvl2pPr marL="177796" indent="-177796" algn="l" defTabSz="457189" rtl="0" eaLnBrk="1" latinLnBrk="0" hangingPunct="1">
              <a:spcBef>
                <a:spcPts val="300"/>
              </a:spcBef>
              <a:spcAft>
                <a:spcPts val="300"/>
              </a:spcAft>
              <a:buClr>
                <a:schemeClr val="tx1"/>
              </a:buClr>
              <a:buFont typeface="Arial" pitchFamily="34" charset="0"/>
              <a:buChar char="•"/>
              <a:defRPr lang="en-GB" sz="1400" kern="1200" noProof="0" smtClean="0">
                <a:solidFill>
                  <a:schemeClr val="tx1"/>
                </a:solidFill>
                <a:latin typeface="+mn-lt"/>
                <a:ea typeface="+mn-ea"/>
                <a:cs typeface="+mn-cs"/>
              </a:defRPr>
            </a:lvl2pPr>
            <a:lvl3pPr marL="361942" indent="-180970" algn="l" defTabSz="514338" rtl="0" eaLnBrk="1" latinLnBrk="0" hangingPunct="1">
              <a:spcBef>
                <a:spcPts val="300"/>
              </a:spcBef>
              <a:spcAft>
                <a:spcPts val="300"/>
              </a:spcAft>
              <a:buClr>
                <a:schemeClr val="tx1"/>
              </a:buClr>
              <a:buFont typeface="Calibri" pitchFamily="34" charset="0"/>
              <a:buChar char="−"/>
              <a:defRPr lang="en-GB" sz="1400" kern="1200" noProof="0" smtClean="0">
                <a:solidFill>
                  <a:schemeClr val="tx1"/>
                </a:solidFill>
                <a:latin typeface="+mn-lt"/>
                <a:ea typeface="+mn-ea"/>
                <a:cs typeface="+mn-cs"/>
              </a:defRPr>
            </a:lvl3pPr>
            <a:lvl4pPr marL="536561" indent="-161921" algn="l" defTabSz="457189" rtl="0" eaLnBrk="1" latinLnBrk="0" hangingPunct="1">
              <a:spcBef>
                <a:spcPts val="300"/>
              </a:spcBef>
              <a:spcAft>
                <a:spcPts val="300"/>
              </a:spcAft>
              <a:buClr>
                <a:schemeClr val="tx1"/>
              </a:buClr>
              <a:buFont typeface="Courier New" pitchFamily="49" charset="0"/>
              <a:buChar char="o"/>
              <a:tabLst/>
              <a:defRPr lang="en-GB" sz="1200" kern="1200" noProof="0" smtClean="0">
                <a:solidFill>
                  <a:schemeClr val="tx1"/>
                </a:solidFill>
                <a:latin typeface="+mn-lt"/>
                <a:ea typeface="+mn-ea"/>
                <a:cs typeface="+mn-cs"/>
              </a:defRPr>
            </a:lvl4pPr>
            <a:lvl5pPr marL="812780" indent="-165096" algn="l" defTabSz="457189" rtl="0" eaLnBrk="1" latinLnBrk="0" hangingPunct="1">
              <a:spcBef>
                <a:spcPts val="0"/>
              </a:spcBef>
              <a:buClr>
                <a:srgbClr val="D52B1E"/>
              </a:buClr>
              <a:buFont typeface="Calibri" pitchFamily="34" charset="0"/>
              <a:buChar char="-"/>
              <a:tabLst/>
              <a:defRPr lang="en-GB" sz="1100" kern="1200" noProof="0">
                <a:solidFill>
                  <a:srgbClr val="4D4F53"/>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600"/>
              </a:spcBef>
              <a:spcAft>
                <a:spcPts val="0"/>
              </a:spcAft>
            </a:pPr>
            <a:r>
              <a:rPr lang="en-US" sz="1200" noProof="0">
                <a:solidFill>
                  <a:schemeClr val="bg1"/>
                </a:solidFill>
              </a:rPr>
              <a:t>www.bearingpoint.com</a:t>
            </a:r>
          </a:p>
        </p:txBody>
      </p:sp>
    </p:spTree>
    <p:extLst>
      <p:ext uri="{BB962C8B-B14F-4D97-AF65-F5344CB8AC3E}">
        <p14:creationId xmlns:p14="http://schemas.microsoft.com/office/powerpoint/2010/main" val="40296405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earingPoint Logo">
    <p:bg>
      <p:bgPr>
        <a:gradFill>
          <a:gsLst>
            <a:gs pos="0">
              <a:schemeClr val="accent2"/>
            </a:gs>
            <a:gs pos="100000">
              <a:schemeClr val="accent1">
                <a:alpha val="80000"/>
              </a:schemeClr>
            </a:gs>
          </a:gsLst>
          <a:lin ang="2700000" scaled="0"/>
        </a:gradFill>
        <a:effectLst/>
      </p:bgPr>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AEF6B101-3DF7-472D-8026-84C5048DFF64}"/>
              </a:ext>
            </a:extLst>
          </p:cNvPr>
          <p:cNvGraphicFramePr>
            <a:graphicFrameLocks noChangeAspect="1"/>
          </p:cNvGraphicFramePr>
          <p:nvPr userDrawn="1">
            <p:custDataLst>
              <p:tags r:id="rId1"/>
            </p:custDataLst>
            <p:extLst>
              <p:ext uri="{D42A27DB-BD31-4B8C-83A1-F6EECF244321}">
                <p14:modId xmlns:p14="http://schemas.microsoft.com/office/powerpoint/2010/main" val="18042788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622" imgH="623" progId="TCLayout.ActiveDocument.1">
                  <p:embed/>
                </p:oleObj>
              </mc:Choice>
              <mc:Fallback>
                <p:oleObj name="think-cell Folie" r:id="rId3" imgW="622" imgH="623" progId="TCLayout.ActiveDocument.1">
                  <p:embed/>
                  <p:pic>
                    <p:nvPicPr>
                      <p:cNvPr id="2" name="Objekt 1" hidden="1">
                        <a:extLst>
                          <a:ext uri="{FF2B5EF4-FFF2-40B4-BE49-F238E27FC236}">
                            <a16:creationId xmlns:a16="http://schemas.microsoft.com/office/drawing/2014/main" id="{AEF6B101-3DF7-472D-8026-84C5048DFF6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Rectangle 2">
            <a:extLst>
              <a:ext uri="{FF2B5EF4-FFF2-40B4-BE49-F238E27FC236}">
                <a16:creationId xmlns:a16="http://schemas.microsoft.com/office/drawing/2014/main" id="{9E19149A-C143-40CA-9518-C5427B0C7659}"/>
              </a:ext>
            </a:extLst>
          </p:cNvPr>
          <p:cNvSpPr/>
          <p:nvPr userDrawn="1"/>
        </p:nvSpPr>
        <p:spPr>
          <a:xfrm>
            <a:off x="0" y="0"/>
            <a:ext cx="12192000" cy="6858000"/>
          </a:xfrm>
          <a:prstGeom prst="rect">
            <a:avLst/>
          </a:prstGeom>
          <a:gradFill>
            <a:gsLst>
              <a:gs pos="0">
                <a:schemeClr val="accent2"/>
              </a:gs>
              <a:gs pos="100000">
                <a:schemeClr val="accent1"/>
              </a:gs>
            </a:gsLst>
            <a:lin ang="2700000" scaled="0"/>
          </a:gradFill>
          <a:ln w="952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US" sz="1400" noProof="0">
              <a:solidFill>
                <a:schemeClr val="tx1"/>
              </a:solidFill>
            </a:endParaRPr>
          </a:p>
        </p:txBody>
      </p:sp>
      <p:pic>
        <p:nvPicPr>
          <p:cNvPr id="14" name="Graphic 22">
            <a:extLst>
              <a:ext uri="{FF2B5EF4-FFF2-40B4-BE49-F238E27FC236}">
                <a16:creationId xmlns:a16="http://schemas.microsoft.com/office/drawing/2014/main" id="{B0ABA653-F417-4416-82DD-01FB0CEE3D7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010025" y="3095149"/>
            <a:ext cx="4171950" cy="667704"/>
          </a:xfrm>
          <a:prstGeom prst="rect">
            <a:avLst/>
          </a:prstGeom>
        </p:spPr>
      </p:pic>
    </p:spTree>
    <p:extLst>
      <p:ext uri="{BB962C8B-B14F-4D97-AF65-F5344CB8AC3E}">
        <p14:creationId xmlns:p14="http://schemas.microsoft.com/office/powerpoint/2010/main" val="39778332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1A59FBC0-D1EE-4749-AD52-F543B05CD36E}"/>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622" imgH="623" progId="TCLayout.ActiveDocument.1">
                  <p:embed/>
                </p:oleObj>
              </mc:Choice>
              <mc:Fallback>
                <p:oleObj name="think-cell Folie" r:id="rId4" imgW="622" imgH="623" progId="TCLayout.ActiveDocument.1">
                  <p:embed/>
                  <p:pic>
                    <p:nvPicPr>
                      <p:cNvPr id="3" name="Objekt 2" hidden="1">
                        <a:extLst>
                          <a:ext uri="{FF2B5EF4-FFF2-40B4-BE49-F238E27FC236}">
                            <a16:creationId xmlns:a16="http://schemas.microsoft.com/office/drawing/2014/main" id="{1A59FBC0-D1EE-4749-AD52-F543B05CD36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hteck 1" hidden="1">
            <a:extLst>
              <a:ext uri="{FF2B5EF4-FFF2-40B4-BE49-F238E27FC236}">
                <a16:creationId xmlns:a16="http://schemas.microsoft.com/office/drawing/2014/main" id="{52BF3C79-B44A-41E3-A73F-447BA6C5698A}"/>
              </a:ext>
            </a:extLst>
          </p:cNvPr>
          <p:cNvSpPr/>
          <p:nvPr userDrawn="1">
            <p:custDataLst>
              <p:tags r:id="rId2"/>
            </p:custDataLst>
          </p:nvPr>
        </p:nvSpPr>
        <p:spPr>
          <a:xfrm>
            <a:off x="0" y="0"/>
            <a:ext cx="158750" cy="158750"/>
          </a:xfrm>
          <a:prstGeom prst="rect">
            <a:avLst/>
          </a:prstGeom>
          <a:solidFill>
            <a:schemeClr val="bg1"/>
          </a:solidFill>
          <a:ln>
            <a:solidFill>
              <a:srgbClr val="4D4F53"/>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endParaRPr lang="de-DE" sz="2933" b="1" i="0" baseline="0" err="1">
              <a:solidFill>
                <a:srgbClr val="4D4F53"/>
              </a:solidFill>
              <a:latin typeface="Calibri" panose="020F0502020204030204" pitchFamily="34" charset="0"/>
              <a:ea typeface="+mn-ea"/>
              <a:cs typeface="+mn-cs"/>
              <a:sym typeface="Calibri" panose="020F0502020204030204" pitchFamily="34" charset="0"/>
            </a:endParaRPr>
          </a:p>
        </p:txBody>
      </p:sp>
      <p:sp>
        <p:nvSpPr>
          <p:cNvPr id="5" name="Text Placeholder 4">
            <a:extLst>
              <a:ext uri="{FF2B5EF4-FFF2-40B4-BE49-F238E27FC236}">
                <a16:creationId xmlns:a16="http://schemas.microsoft.com/office/drawing/2014/main" id="{26A7E83B-E63F-4869-B6E1-5C0DE2F5808D}"/>
              </a:ext>
            </a:extLst>
          </p:cNvPr>
          <p:cNvSpPr>
            <a:spLocks noGrp="1"/>
          </p:cNvSpPr>
          <p:nvPr>
            <p:ph type="body" sz="quarter" idx="10" hasCustomPrompt="1"/>
          </p:nvPr>
        </p:nvSpPr>
        <p:spPr>
          <a:xfrm>
            <a:off x="429685" y="1136257"/>
            <a:ext cx="11330516" cy="339969"/>
          </a:xfrm>
          <a:prstGeom prst="rect">
            <a:avLst/>
          </a:prstGeom>
        </p:spPr>
        <p:txBody>
          <a:bodyPr vert="horz" lIns="0" tIns="0" rIns="0" bIns="0" rtlCol="0" anchor="t" anchorCtr="0">
            <a:noAutofit/>
          </a:bodyPr>
          <a:lstStyle>
            <a:lvl1pPr>
              <a:defRPr lang="en-US" sz="1400" b="0" noProof="0" dirty="0" smtClean="0">
                <a:solidFill>
                  <a:schemeClr val="accent6"/>
                </a:solidFill>
                <a:latin typeface="Calibri" panose="020F0502020204030204" pitchFamily="34" charset="0"/>
              </a:defRPr>
            </a:lvl1pPr>
          </a:lstStyle>
          <a:p>
            <a:pPr lvl="0">
              <a:spcBef>
                <a:spcPts val="0"/>
              </a:spcBef>
              <a:buFont typeface="Arial" pitchFamily="34" charset="0"/>
            </a:pPr>
            <a:r>
              <a:rPr lang="en-US" noProof="0"/>
              <a:t>Click to edit Master text styles</a:t>
            </a:r>
          </a:p>
        </p:txBody>
      </p:sp>
      <p:sp>
        <p:nvSpPr>
          <p:cNvPr id="6" name="Title 1">
            <a:extLst>
              <a:ext uri="{FF2B5EF4-FFF2-40B4-BE49-F238E27FC236}">
                <a16:creationId xmlns:a16="http://schemas.microsoft.com/office/drawing/2014/main" id="{E1D4B566-B977-4EFF-B4FF-3FECB7428847}"/>
              </a:ext>
            </a:extLst>
          </p:cNvPr>
          <p:cNvSpPr>
            <a:spLocks noGrp="1"/>
          </p:cNvSpPr>
          <p:nvPr>
            <p:ph type="title" hasCustomPrompt="1"/>
          </p:nvPr>
        </p:nvSpPr>
        <p:spPr>
          <a:xfrm>
            <a:off x="429685" y="188385"/>
            <a:ext cx="11330516" cy="820872"/>
          </a:xfrm>
        </p:spPr>
        <p:txBody>
          <a:bodyPr>
            <a:noAutofit/>
          </a:bodyPr>
          <a:lstStyle>
            <a:lvl1pPr>
              <a:spcAft>
                <a:spcPts val="0"/>
              </a:spcAft>
              <a:defRPr lang="en-US" sz="2933" b="1" kern="1200" baseline="0" noProof="0">
                <a:solidFill>
                  <a:schemeClr val="tx2"/>
                </a:solidFill>
                <a:latin typeface="+mj-lt"/>
                <a:ea typeface="+mn-ea"/>
                <a:cs typeface="+mn-cs"/>
              </a:defRPr>
            </a:lvl1pPr>
          </a:lstStyle>
          <a:p>
            <a:r>
              <a:rPr lang="en-US" noProof="0"/>
              <a:t>Click to edit Master title style</a:t>
            </a:r>
          </a:p>
        </p:txBody>
      </p:sp>
    </p:spTree>
    <p:extLst>
      <p:ext uri="{BB962C8B-B14F-4D97-AF65-F5344CB8AC3E}">
        <p14:creationId xmlns:p14="http://schemas.microsoft.com/office/powerpoint/2010/main" val="2712874053"/>
      </p:ext>
    </p:extLst>
  </p:cSld>
  <p:clrMapOvr>
    <a:masterClrMapping/>
  </p:clrMapOvr>
  <p:extLst>
    <p:ext uri="{DCECCB84-F9BA-43D5-87BE-67443E8EF086}">
      <p15:sldGuideLst xmlns:p15="http://schemas.microsoft.com/office/powerpoint/2012/main">
        <p15:guide id="1" orient="horz" pos="1003">
          <p15:clr>
            <a:srgbClr val="FBAE40"/>
          </p15:clr>
        </p15:guide>
        <p15:guide id="2" orient="horz" pos="3974">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userDrawn="1">
  <p:cSld name="1_CV Slide">
    <p:spTree>
      <p:nvGrpSpPr>
        <p:cNvPr id="1" name=""/>
        <p:cNvGrpSpPr/>
        <p:nvPr/>
      </p:nvGrpSpPr>
      <p:grpSpPr>
        <a:xfrm>
          <a:off x="0" y="0"/>
          <a:ext cx="0" cy="0"/>
          <a:chOff x="0" y="0"/>
          <a:chExt cx="0" cy="0"/>
        </a:xfrm>
      </p:grpSpPr>
      <p:sp>
        <p:nvSpPr>
          <p:cNvPr id="12" name="Espace réservé du texte 11">
            <a:extLst>
              <a:ext uri="{FF2B5EF4-FFF2-40B4-BE49-F238E27FC236}">
                <a16:creationId xmlns:a16="http://schemas.microsoft.com/office/drawing/2014/main" id="{AB8B3202-7FDD-4BFB-A1D6-B9EB95658BF2}"/>
              </a:ext>
            </a:extLst>
          </p:cNvPr>
          <p:cNvSpPr>
            <a:spLocks noGrp="1"/>
          </p:cNvSpPr>
          <p:nvPr>
            <p:ph type="body" sz="quarter" idx="11"/>
          </p:nvPr>
        </p:nvSpPr>
        <p:spPr>
          <a:xfrm>
            <a:off x="563564" y="658814"/>
            <a:ext cx="1036637" cy="1446212"/>
          </a:xfrm>
          <a:solidFill>
            <a:schemeClr val="accent2"/>
          </a:solidFill>
        </p:spPr>
        <p:txBody>
          <a:bodyPr/>
          <a:lstStyle>
            <a:lvl1pPr>
              <a:defRPr>
                <a:solidFill>
                  <a:schemeClr val="accent2"/>
                </a:solidFill>
              </a:defRPr>
            </a:lvl1pPr>
          </a:lstStyle>
          <a:p>
            <a:pPr lvl="0"/>
            <a:r>
              <a:rPr lang="fr-FR"/>
              <a:t>Modifier les styles du texte du masque</a:t>
            </a:r>
          </a:p>
        </p:txBody>
      </p:sp>
      <p:pic>
        <p:nvPicPr>
          <p:cNvPr id="8" name="Graphic 22">
            <a:extLst>
              <a:ext uri="{FF2B5EF4-FFF2-40B4-BE49-F238E27FC236}">
                <a16:creationId xmlns:a16="http://schemas.microsoft.com/office/drawing/2014/main" id="{D3E182B2-FB0A-46A9-80B7-A0275EC8F08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91073" y="6393862"/>
            <a:ext cx="1377040" cy="220391"/>
          </a:xfrm>
          <a:prstGeom prst="rect">
            <a:avLst/>
          </a:prstGeom>
        </p:spPr>
      </p:pic>
      <p:sp>
        <p:nvSpPr>
          <p:cNvPr id="4" name="Text Placeholder 2">
            <a:extLst>
              <a:ext uri="{FF2B5EF4-FFF2-40B4-BE49-F238E27FC236}">
                <a16:creationId xmlns:a16="http://schemas.microsoft.com/office/drawing/2014/main" id="{7BC17497-73B2-4D20-84B9-E987FCC6630A}"/>
              </a:ext>
            </a:extLst>
          </p:cNvPr>
          <p:cNvSpPr txBox="1">
            <a:spLocks/>
          </p:cNvSpPr>
          <p:nvPr userDrawn="1"/>
        </p:nvSpPr>
        <p:spPr>
          <a:xfrm>
            <a:off x="5821054" y="6498348"/>
            <a:ext cx="549897" cy="211193"/>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fld id="{2E997FAD-17BD-C54D-93FE-DA7D4A487AFB}" type="slidenum">
              <a:rPr lang="en-US" sz="900" noProof="0" smtClean="0">
                <a:solidFill>
                  <a:schemeClr val="bg1">
                    <a:lumMod val="75000"/>
                  </a:schemeClr>
                </a:solidFill>
              </a:rPr>
              <a:pPr algn="ctr"/>
              <a:t>‹#›</a:t>
            </a:fld>
            <a:endParaRPr lang="en-US" sz="900" noProof="0">
              <a:solidFill>
                <a:schemeClr val="bg1">
                  <a:lumMod val="75000"/>
                </a:schemeClr>
              </a:solidFill>
            </a:endParaRPr>
          </a:p>
        </p:txBody>
      </p:sp>
      <p:sp>
        <p:nvSpPr>
          <p:cNvPr id="5" name="Text Placeholder 2">
            <a:extLst>
              <a:ext uri="{FF2B5EF4-FFF2-40B4-BE49-F238E27FC236}">
                <a16:creationId xmlns:a16="http://schemas.microsoft.com/office/drawing/2014/main" id="{D48C3EA0-9FBD-4E15-93D8-BA13F2A55A0A}"/>
              </a:ext>
            </a:extLst>
          </p:cNvPr>
          <p:cNvSpPr txBox="1">
            <a:spLocks/>
          </p:cNvSpPr>
          <p:nvPr userDrawn="1"/>
        </p:nvSpPr>
        <p:spPr>
          <a:xfrm>
            <a:off x="429544" y="6482328"/>
            <a:ext cx="2790472" cy="227211"/>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US" sz="900" kern="1200" baseline="0" noProof="0">
                <a:solidFill>
                  <a:schemeClr val="bg1">
                    <a:lumMod val="75000"/>
                  </a:schemeClr>
                </a:solidFill>
                <a:latin typeface="+mn-lt"/>
                <a:ea typeface="+mn-ea"/>
                <a:cs typeface="+mn-cs"/>
              </a:rPr>
              <a:t>Client Name here</a:t>
            </a:r>
          </a:p>
        </p:txBody>
      </p:sp>
      <p:sp>
        <p:nvSpPr>
          <p:cNvPr id="10" name="Espace réservé pour une image  9">
            <a:extLst>
              <a:ext uri="{FF2B5EF4-FFF2-40B4-BE49-F238E27FC236}">
                <a16:creationId xmlns:a16="http://schemas.microsoft.com/office/drawing/2014/main" id="{7B660C6C-94BB-4C4F-8BD7-78DC86A9A042}"/>
              </a:ext>
            </a:extLst>
          </p:cNvPr>
          <p:cNvSpPr>
            <a:spLocks noGrp="1"/>
          </p:cNvSpPr>
          <p:nvPr>
            <p:ph type="pic" sz="quarter" idx="10"/>
          </p:nvPr>
        </p:nvSpPr>
        <p:spPr>
          <a:xfrm>
            <a:off x="623888" y="712789"/>
            <a:ext cx="1096963" cy="1506537"/>
          </a:xfrm>
          <a:effectLst>
            <a:outerShdw blurRad="127000" dist="292100" dir="5400000" sx="82000" sy="82000" algn="t" rotWithShape="0">
              <a:prstClr val="black">
                <a:alpha val="40000"/>
              </a:prstClr>
            </a:outerShdw>
          </a:effectLst>
        </p:spPr>
        <p:txBody>
          <a:bodyPr/>
          <a:lstStyle/>
          <a:p>
            <a:r>
              <a:rPr lang="fr-FR"/>
              <a:t>Cliquez sur l'icône pour ajouter une image</a:t>
            </a:r>
            <a:endParaRPr lang="en-US"/>
          </a:p>
        </p:txBody>
      </p:sp>
    </p:spTree>
    <p:extLst>
      <p:ext uri="{BB962C8B-B14F-4D97-AF65-F5344CB8AC3E}">
        <p14:creationId xmlns:p14="http://schemas.microsoft.com/office/powerpoint/2010/main" val="213618938"/>
      </p:ext>
    </p:extLst>
  </p:cSld>
  <p:clrMapOvr>
    <a:masterClrMapping/>
  </p:clrMapOvr>
  <p:extLst>
    <p:ext uri="{DCECCB84-F9BA-43D5-87BE-67443E8EF086}">
      <p15:sldGuideLst xmlns:p15="http://schemas.microsoft.com/office/powerpoint/2012/main">
        <p15:guide id="1" orient="horz" pos="77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6A7E83B-E63F-4869-B6E1-5C0DE2F5808D}"/>
              </a:ext>
            </a:extLst>
          </p:cNvPr>
          <p:cNvSpPr>
            <a:spLocks noGrp="1"/>
          </p:cNvSpPr>
          <p:nvPr>
            <p:ph type="body" sz="quarter" idx="10" hasCustomPrompt="1"/>
          </p:nvPr>
        </p:nvSpPr>
        <p:spPr>
          <a:xfrm>
            <a:off x="429685" y="1136257"/>
            <a:ext cx="11330516" cy="339969"/>
          </a:xfrm>
          <a:prstGeom prst="rect">
            <a:avLst/>
          </a:prstGeom>
        </p:spPr>
        <p:txBody>
          <a:bodyPr vert="horz" lIns="0" tIns="0" rIns="0" bIns="0" rtlCol="0" anchor="t" anchorCtr="0">
            <a:noAutofit/>
          </a:bodyPr>
          <a:lstStyle>
            <a:lvl1pPr>
              <a:defRPr lang="en-US" sz="2000" b="1" noProof="0" dirty="0" smtClean="0">
                <a:solidFill>
                  <a:schemeClr val="accent6"/>
                </a:solidFill>
                <a:latin typeface="Calibri" panose="020F0502020204030204" pitchFamily="34" charset="0"/>
              </a:defRPr>
            </a:lvl1pPr>
          </a:lstStyle>
          <a:p>
            <a:pPr lvl="0">
              <a:spcBef>
                <a:spcPts val="0"/>
              </a:spcBef>
              <a:buFont typeface="Arial" pitchFamily="34" charset="0"/>
            </a:pPr>
            <a:r>
              <a:rPr lang="en-US" noProof="0"/>
              <a:t>Click to edit Master text styles</a:t>
            </a:r>
          </a:p>
        </p:txBody>
      </p:sp>
      <p:sp>
        <p:nvSpPr>
          <p:cNvPr id="6" name="Title 1">
            <a:extLst>
              <a:ext uri="{FF2B5EF4-FFF2-40B4-BE49-F238E27FC236}">
                <a16:creationId xmlns:a16="http://schemas.microsoft.com/office/drawing/2014/main" id="{E1D4B566-B977-4EFF-B4FF-3FECB7428847}"/>
              </a:ext>
            </a:extLst>
          </p:cNvPr>
          <p:cNvSpPr>
            <a:spLocks noGrp="1"/>
          </p:cNvSpPr>
          <p:nvPr>
            <p:ph type="title"/>
          </p:nvPr>
        </p:nvSpPr>
        <p:spPr>
          <a:xfrm>
            <a:off x="429685" y="188385"/>
            <a:ext cx="11330516" cy="820872"/>
          </a:xfrm>
        </p:spPr>
        <p:txBody>
          <a:bodyPr>
            <a:noAutofit/>
          </a:bodyPr>
          <a:lstStyle>
            <a:lvl1pPr>
              <a:spcAft>
                <a:spcPts val="0"/>
              </a:spcAft>
              <a:defRPr sz="2400" b="0">
                <a:solidFill>
                  <a:schemeClr val="tx1"/>
                </a:solidFill>
              </a:defRPr>
            </a:lvl1pPr>
          </a:lstStyle>
          <a:p>
            <a:r>
              <a:rPr lang="en-US" noProof="0"/>
              <a:t>Click to edit Master title style</a:t>
            </a:r>
          </a:p>
        </p:txBody>
      </p:sp>
      <p:sp>
        <p:nvSpPr>
          <p:cNvPr id="2" name="Rectangle 1">
            <a:extLst>
              <a:ext uri="{FF2B5EF4-FFF2-40B4-BE49-F238E27FC236}">
                <a16:creationId xmlns:a16="http://schemas.microsoft.com/office/drawing/2014/main" id="{DA77F8E4-034A-0E4F-BCE9-D99081F84432}"/>
              </a:ext>
            </a:extLst>
          </p:cNvPr>
          <p:cNvSpPr/>
          <p:nvPr userDrawn="1"/>
        </p:nvSpPr>
        <p:spPr>
          <a:xfrm>
            <a:off x="339969" y="6271846"/>
            <a:ext cx="2016369" cy="445477"/>
          </a:xfrm>
          <a:prstGeom prst="rect">
            <a:avLst/>
          </a:prstGeom>
          <a:solidFill>
            <a:schemeClr val="bg1"/>
          </a:solidFill>
          <a:ln w="952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AU" sz="1400" err="1">
              <a:solidFill>
                <a:schemeClr val="tx1"/>
              </a:solidFill>
            </a:endParaRPr>
          </a:p>
        </p:txBody>
      </p:sp>
      <p:sp>
        <p:nvSpPr>
          <p:cNvPr id="7" name="Text Placeholder 2"/>
          <p:cNvSpPr>
            <a:spLocks noGrp="1"/>
          </p:cNvSpPr>
          <p:nvPr>
            <p:ph type="body" sz="quarter" idx="11" hasCustomPrompt="1"/>
          </p:nvPr>
        </p:nvSpPr>
        <p:spPr>
          <a:xfrm>
            <a:off x="429686" y="6029740"/>
            <a:ext cx="9033933" cy="418641"/>
          </a:xfrm>
        </p:spPr>
        <p:txBody>
          <a:bodyPr anchor="b"/>
          <a:lstStyle>
            <a:lvl1pPr>
              <a:spcBef>
                <a:spcPts val="0"/>
              </a:spcBef>
              <a:spcAft>
                <a:spcPts val="0"/>
              </a:spcAft>
              <a:defRPr sz="1200" baseline="0">
                <a:solidFill>
                  <a:schemeClr val="accent5"/>
                </a:solidFill>
              </a:defRPr>
            </a:lvl1pPr>
          </a:lstStyle>
          <a:p>
            <a:pPr lvl="0"/>
            <a:r>
              <a:rPr lang="en-US" noProof="0"/>
              <a:t>(1)</a:t>
            </a:r>
          </a:p>
          <a:p>
            <a:pPr lvl="0"/>
            <a:r>
              <a:rPr lang="en-US" noProof="0"/>
              <a:t>(2)</a:t>
            </a:r>
          </a:p>
          <a:p>
            <a:pPr lvl="0"/>
            <a:r>
              <a:rPr lang="en-US" noProof="0"/>
              <a:t>Source / Footnote: </a:t>
            </a:r>
            <a:r>
              <a:rPr lang="en-US" noProof="0" err="1"/>
              <a:t>calibri</a:t>
            </a:r>
            <a:r>
              <a:rPr lang="en-US" noProof="0"/>
              <a:t> 9pt</a:t>
            </a:r>
          </a:p>
        </p:txBody>
      </p:sp>
    </p:spTree>
    <p:extLst>
      <p:ext uri="{BB962C8B-B14F-4D97-AF65-F5344CB8AC3E}">
        <p14:creationId xmlns:p14="http://schemas.microsoft.com/office/powerpoint/2010/main" val="27388531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userDrawn="1">
  <p:cSld name="CV Slide_ENG">
    <p:spTree>
      <p:nvGrpSpPr>
        <p:cNvPr id="1" name=""/>
        <p:cNvGrpSpPr/>
        <p:nvPr/>
      </p:nvGrpSpPr>
      <p:grpSpPr>
        <a:xfrm>
          <a:off x="0" y="0"/>
          <a:ext cx="0" cy="0"/>
          <a:chOff x="0" y="0"/>
          <a:chExt cx="0" cy="0"/>
        </a:xfrm>
      </p:grpSpPr>
      <p:sp>
        <p:nvSpPr>
          <p:cNvPr id="54" name="Rectangle 53">
            <a:extLst>
              <a:ext uri="{FF2B5EF4-FFF2-40B4-BE49-F238E27FC236}">
                <a16:creationId xmlns:a16="http://schemas.microsoft.com/office/drawing/2014/main" id="{03E5399B-ABCD-4950-8C24-C3470B9F865E}"/>
              </a:ext>
            </a:extLst>
          </p:cNvPr>
          <p:cNvSpPr/>
          <p:nvPr userDrawn="1"/>
        </p:nvSpPr>
        <p:spPr>
          <a:xfrm>
            <a:off x="561447" y="654582"/>
            <a:ext cx="1038755" cy="1450445"/>
          </a:xfrm>
          <a:prstGeom prst="rect">
            <a:avLst/>
          </a:prstGeom>
          <a:solidFill>
            <a:schemeClr val="accent2"/>
          </a:solidFill>
          <a:ln w="952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8000" tIns="48000" rIns="48000" bIns="48000" numCol="1" spcCol="0" rtlCol="0" fromWordArt="0" anchor="ctr" anchorCtr="0" forceAA="0" compatLnSpc="1">
            <a:prstTxWarp prst="textNoShape">
              <a:avLst/>
            </a:prstTxWarp>
            <a:noAutofit/>
          </a:bodyPr>
          <a:lstStyle/>
          <a:p>
            <a:pPr algn="ctr"/>
            <a:endParaRPr lang="en-GB" sz="1867" noProof="0">
              <a:solidFill>
                <a:schemeClr val="tx1"/>
              </a:solidFill>
            </a:endParaRPr>
          </a:p>
        </p:txBody>
      </p:sp>
      <p:sp>
        <p:nvSpPr>
          <p:cNvPr id="51" name="Text Placeholder 50">
            <a:extLst>
              <a:ext uri="{FF2B5EF4-FFF2-40B4-BE49-F238E27FC236}">
                <a16:creationId xmlns:a16="http://schemas.microsoft.com/office/drawing/2014/main" id="{0863FC8F-E22A-457B-BA59-0DF8F7F9CCCC}"/>
              </a:ext>
            </a:extLst>
          </p:cNvPr>
          <p:cNvSpPr>
            <a:spLocks noGrp="1"/>
          </p:cNvSpPr>
          <p:nvPr>
            <p:ph type="body" sz="quarter" idx="21"/>
          </p:nvPr>
        </p:nvSpPr>
        <p:spPr>
          <a:xfrm>
            <a:off x="2061633" y="785285"/>
            <a:ext cx="2565400" cy="232833"/>
          </a:xfrm>
        </p:spPr>
        <p:txBody>
          <a:bodyPr/>
          <a:lstStyle>
            <a:lvl1pPr marL="0" algn="l" defTabSz="519475" rtl="0" eaLnBrk="1" latinLnBrk="0" hangingPunct="1">
              <a:lnSpc>
                <a:spcPct val="110000"/>
              </a:lnSpc>
              <a:defRPr lang="en-US" sz="1535" b="1" kern="1200" dirty="0" smtClean="0">
                <a:solidFill>
                  <a:schemeClr val="accent1"/>
                </a:solidFill>
                <a:latin typeface="+mj-lt"/>
                <a:ea typeface="+mn-ea"/>
                <a:cs typeface="Segoe UI Semibold" panose="020B0702040204020203" pitchFamily="34" charset="0"/>
              </a:defRPr>
            </a:lvl1pPr>
            <a:lvl2pPr marL="0" algn="l" defTabSz="519475" rtl="0" eaLnBrk="1" latinLnBrk="0" hangingPunct="1">
              <a:lnSpc>
                <a:spcPct val="110000"/>
              </a:lnSpc>
              <a:defRPr lang="en-US" sz="1535" b="1" kern="1200" dirty="0" smtClean="0">
                <a:solidFill>
                  <a:schemeClr val="accent1"/>
                </a:solidFill>
                <a:latin typeface="+mj-lt"/>
                <a:ea typeface="+mn-ea"/>
                <a:cs typeface="Segoe UI Semibold" panose="020B0702040204020203" pitchFamily="34" charset="0"/>
              </a:defRPr>
            </a:lvl2pPr>
            <a:lvl3pPr marL="0" algn="l" defTabSz="519475" rtl="0" eaLnBrk="1" latinLnBrk="0" hangingPunct="1">
              <a:lnSpc>
                <a:spcPct val="110000"/>
              </a:lnSpc>
              <a:defRPr lang="en-US" sz="1535" b="1" kern="1200" dirty="0" smtClean="0">
                <a:solidFill>
                  <a:schemeClr val="accent1"/>
                </a:solidFill>
                <a:latin typeface="+mj-lt"/>
                <a:ea typeface="+mn-ea"/>
                <a:cs typeface="Segoe UI Semibold" panose="020B0702040204020203" pitchFamily="34" charset="0"/>
              </a:defRPr>
            </a:lvl3pPr>
            <a:lvl4pPr marL="0" algn="l" defTabSz="519475" rtl="0" eaLnBrk="1" latinLnBrk="0" hangingPunct="1">
              <a:lnSpc>
                <a:spcPct val="110000"/>
              </a:lnSpc>
              <a:defRPr lang="en-US" sz="1535" b="1" kern="1200" dirty="0" smtClean="0">
                <a:solidFill>
                  <a:schemeClr val="accent1"/>
                </a:solidFill>
                <a:latin typeface="+mj-lt"/>
                <a:ea typeface="+mn-ea"/>
                <a:cs typeface="Segoe UI Semibold" panose="020B0702040204020203" pitchFamily="34" charset="0"/>
              </a:defRPr>
            </a:lvl4pPr>
            <a:lvl5pPr marL="0" algn="l" defTabSz="519475" rtl="0" eaLnBrk="1" latinLnBrk="0" hangingPunct="1">
              <a:lnSpc>
                <a:spcPct val="110000"/>
              </a:lnSpc>
              <a:defRPr lang="en-GB" sz="1535" b="1" kern="1200" dirty="0">
                <a:solidFill>
                  <a:schemeClr val="accent1"/>
                </a:solidFill>
                <a:latin typeface="+mj-lt"/>
                <a:ea typeface="+mn-ea"/>
                <a:cs typeface="Segoe UI Semibold" panose="020B0702040204020203" pitchFamily="34" charset="0"/>
              </a:defRPr>
            </a:lvl5pPr>
          </a:lstStyle>
          <a:p>
            <a:pPr lvl="0"/>
            <a:endParaRPr lang="en-GB" noProof="0"/>
          </a:p>
        </p:txBody>
      </p:sp>
      <p:sp>
        <p:nvSpPr>
          <p:cNvPr id="49" name="Text Placeholder 48">
            <a:extLst>
              <a:ext uri="{FF2B5EF4-FFF2-40B4-BE49-F238E27FC236}">
                <a16:creationId xmlns:a16="http://schemas.microsoft.com/office/drawing/2014/main" id="{6DFB584B-76FD-4E9E-B443-07FD4BF1FBDC}"/>
              </a:ext>
            </a:extLst>
          </p:cNvPr>
          <p:cNvSpPr>
            <a:spLocks noGrp="1"/>
          </p:cNvSpPr>
          <p:nvPr>
            <p:ph type="body" sz="quarter" idx="20"/>
          </p:nvPr>
        </p:nvSpPr>
        <p:spPr>
          <a:xfrm>
            <a:off x="2061634" y="1018118"/>
            <a:ext cx="2567517" cy="289983"/>
          </a:xfrm>
        </p:spPr>
        <p:txBody>
          <a:bodyPr/>
          <a:lstStyle>
            <a:lvl1pPr marL="0" algn="l" defTabSz="519475" rtl="0" eaLnBrk="1" latinLnBrk="0" hangingPunct="1">
              <a:lnSpc>
                <a:spcPct val="150000"/>
              </a:lnSpc>
              <a:defRPr lang="en-US" sz="1400" kern="1200" dirty="0" smtClean="0">
                <a:solidFill>
                  <a:schemeClr val="accent2"/>
                </a:solidFill>
                <a:latin typeface="+mj-lt"/>
                <a:ea typeface="+mn-ea"/>
                <a:cs typeface="Segoe UI" panose="020B0502040204020203" pitchFamily="34" charset="0"/>
              </a:defRPr>
            </a:lvl1pPr>
            <a:lvl2pPr marL="0" algn="l" defTabSz="519475" rtl="0" eaLnBrk="1" latinLnBrk="0" hangingPunct="1">
              <a:lnSpc>
                <a:spcPct val="150000"/>
              </a:lnSpc>
              <a:defRPr lang="en-US" sz="1400" kern="1200" dirty="0" smtClean="0">
                <a:solidFill>
                  <a:schemeClr val="accent2"/>
                </a:solidFill>
                <a:latin typeface="+mj-lt"/>
                <a:ea typeface="+mn-ea"/>
                <a:cs typeface="Segoe UI" panose="020B0502040204020203" pitchFamily="34" charset="0"/>
              </a:defRPr>
            </a:lvl2pPr>
            <a:lvl3pPr marL="0" algn="l" defTabSz="519475" rtl="0" eaLnBrk="1" latinLnBrk="0" hangingPunct="1">
              <a:lnSpc>
                <a:spcPct val="150000"/>
              </a:lnSpc>
              <a:defRPr lang="en-US" sz="1400" kern="1200" dirty="0" smtClean="0">
                <a:solidFill>
                  <a:schemeClr val="accent2"/>
                </a:solidFill>
                <a:latin typeface="+mj-lt"/>
                <a:ea typeface="+mn-ea"/>
                <a:cs typeface="Segoe UI" panose="020B0502040204020203" pitchFamily="34" charset="0"/>
              </a:defRPr>
            </a:lvl3pPr>
            <a:lvl4pPr marL="0" algn="l" defTabSz="519475" rtl="0" eaLnBrk="1" latinLnBrk="0" hangingPunct="1">
              <a:lnSpc>
                <a:spcPct val="150000"/>
              </a:lnSpc>
              <a:defRPr lang="en-US" sz="1400" kern="1200" dirty="0" smtClean="0">
                <a:solidFill>
                  <a:schemeClr val="accent2"/>
                </a:solidFill>
                <a:latin typeface="+mj-lt"/>
                <a:ea typeface="+mn-ea"/>
                <a:cs typeface="Segoe UI" panose="020B0502040204020203" pitchFamily="34" charset="0"/>
              </a:defRPr>
            </a:lvl4pPr>
            <a:lvl5pPr marL="0" algn="l" defTabSz="519475" rtl="0" eaLnBrk="1" latinLnBrk="0" hangingPunct="1">
              <a:lnSpc>
                <a:spcPct val="150000"/>
              </a:lnSpc>
              <a:defRPr lang="en-GB" sz="1400" kern="1200" dirty="0">
                <a:solidFill>
                  <a:schemeClr val="accent2"/>
                </a:solidFill>
                <a:latin typeface="+mj-lt"/>
                <a:ea typeface="+mn-ea"/>
                <a:cs typeface="Segoe UI" panose="020B0502040204020203" pitchFamily="34" charset="0"/>
              </a:defRPr>
            </a:lvl5pPr>
          </a:lstStyle>
          <a:p>
            <a:pPr lvl="0"/>
            <a:endParaRPr lang="en-GB" noProof="0"/>
          </a:p>
        </p:txBody>
      </p:sp>
      <p:sp>
        <p:nvSpPr>
          <p:cNvPr id="47" name="Text Placeholder 46">
            <a:extLst>
              <a:ext uri="{FF2B5EF4-FFF2-40B4-BE49-F238E27FC236}">
                <a16:creationId xmlns:a16="http://schemas.microsoft.com/office/drawing/2014/main" id="{8FCFA039-891C-4AEE-85DC-97558C9992DC}"/>
              </a:ext>
            </a:extLst>
          </p:cNvPr>
          <p:cNvSpPr>
            <a:spLocks noGrp="1"/>
          </p:cNvSpPr>
          <p:nvPr>
            <p:ph type="body" sz="quarter" idx="19"/>
          </p:nvPr>
        </p:nvSpPr>
        <p:spPr>
          <a:xfrm>
            <a:off x="2061634" y="1744134"/>
            <a:ext cx="1894417" cy="789517"/>
          </a:xfrm>
        </p:spPr>
        <p:txBody>
          <a:bodyPr/>
          <a:lstStyle>
            <a:lvl1pPr marL="0" indent="0" algn="l" defTabSz="457189" rtl="0" eaLnBrk="1" latinLnBrk="0" hangingPunct="1">
              <a:lnSpc>
                <a:spcPct val="120000"/>
              </a:lnSpc>
              <a:spcBef>
                <a:spcPts val="0"/>
              </a:spcBef>
              <a:spcAft>
                <a:spcPts val="0"/>
              </a:spcAft>
              <a:buClr>
                <a:srgbClr val="FFFFFF"/>
              </a:buClr>
              <a:buSzPct val="25000"/>
              <a:buFont typeface="Verdana" pitchFamily="34" charset="0"/>
              <a:buNone/>
              <a:defRPr lang="en-US" sz="1000" b="0" kern="1200" baseline="0" noProof="0" dirty="0" smtClean="0">
                <a:solidFill>
                  <a:srgbClr val="000000"/>
                </a:solidFill>
                <a:latin typeface="+mn-lt"/>
                <a:ea typeface="新細明體" panose="02020500000000000000" pitchFamily="18" charset="-120"/>
                <a:cs typeface="+mn-cs"/>
              </a:defRPr>
            </a:lvl1pPr>
            <a:lvl2pPr marL="0" indent="0" algn="l" defTabSz="457189" rtl="0" eaLnBrk="1" latinLnBrk="0" hangingPunct="1">
              <a:lnSpc>
                <a:spcPct val="120000"/>
              </a:lnSpc>
              <a:spcBef>
                <a:spcPts val="0"/>
              </a:spcBef>
              <a:spcAft>
                <a:spcPts val="0"/>
              </a:spcAft>
              <a:buClr>
                <a:srgbClr val="FFFFFF"/>
              </a:buClr>
              <a:buSzPct val="25000"/>
              <a:buFont typeface="Verdana" pitchFamily="34" charset="0"/>
              <a:buNone/>
              <a:defRPr lang="en-US" sz="1000" b="0" kern="1200" baseline="0" noProof="0" dirty="0" smtClean="0">
                <a:solidFill>
                  <a:srgbClr val="000000"/>
                </a:solidFill>
                <a:latin typeface="+mn-lt"/>
                <a:ea typeface="新細明體" panose="02020500000000000000" pitchFamily="18" charset="-120"/>
                <a:cs typeface="+mn-cs"/>
              </a:defRPr>
            </a:lvl2pPr>
            <a:lvl3pPr marL="0" indent="0" algn="l" defTabSz="457189" rtl="0" eaLnBrk="1" latinLnBrk="0" hangingPunct="1">
              <a:lnSpc>
                <a:spcPct val="120000"/>
              </a:lnSpc>
              <a:spcBef>
                <a:spcPts val="0"/>
              </a:spcBef>
              <a:spcAft>
                <a:spcPts val="0"/>
              </a:spcAft>
              <a:buClr>
                <a:srgbClr val="FFFFFF"/>
              </a:buClr>
              <a:buSzPct val="25000"/>
              <a:buFont typeface="Verdana" pitchFamily="34" charset="0"/>
              <a:buNone/>
              <a:defRPr lang="en-US" sz="1000" b="0" kern="1200" baseline="0" noProof="0" dirty="0" smtClean="0">
                <a:solidFill>
                  <a:srgbClr val="000000"/>
                </a:solidFill>
                <a:latin typeface="+mn-lt"/>
                <a:ea typeface="新細明體" panose="02020500000000000000" pitchFamily="18" charset="-120"/>
                <a:cs typeface="+mn-cs"/>
              </a:defRPr>
            </a:lvl3pPr>
            <a:lvl4pPr marL="0" indent="0" algn="l" defTabSz="457189" rtl="0" eaLnBrk="1" latinLnBrk="0" hangingPunct="1">
              <a:lnSpc>
                <a:spcPct val="120000"/>
              </a:lnSpc>
              <a:spcBef>
                <a:spcPts val="0"/>
              </a:spcBef>
              <a:spcAft>
                <a:spcPts val="0"/>
              </a:spcAft>
              <a:buClr>
                <a:srgbClr val="FFFFFF"/>
              </a:buClr>
              <a:buSzPct val="25000"/>
              <a:buFont typeface="Verdana" pitchFamily="34" charset="0"/>
              <a:buNone/>
              <a:defRPr lang="en-US" sz="1000" b="0" kern="1200" baseline="0" noProof="0" dirty="0" smtClean="0">
                <a:solidFill>
                  <a:srgbClr val="000000"/>
                </a:solidFill>
                <a:latin typeface="+mn-lt"/>
                <a:ea typeface="新細明體" panose="02020500000000000000" pitchFamily="18" charset="-120"/>
                <a:cs typeface="+mn-cs"/>
              </a:defRPr>
            </a:lvl4pPr>
            <a:lvl5pPr marL="0" indent="0" algn="l" defTabSz="457189" rtl="0" eaLnBrk="1" latinLnBrk="0" hangingPunct="1">
              <a:lnSpc>
                <a:spcPct val="120000"/>
              </a:lnSpc>
              <a:spcBef>
                <a:spcPts val="0"/>
              </a:spcBef>
              <a:spcAft>
                <a:spcPts val="0"/>
              </a:spcAft>
              <a:buClr>
                <a:srgbClr val="FFFFFF"/>
              </a:buClr>
              <a:buSzPct val="25000"/>
              <a:buFont typeface="Verdana" pitchFamily="34" charset="0"/>
              <a:buNone/>
              <a:defRPr lang="en-GB" sz="1000" b="0" kern="1200" baseline="0" noProof="0" dirty="0">
                <a:solidFill>
                  <a:srgbClr val="000000"/>
                </a:solidFill>
                <a:latin typeface="+mn-lt"/>
                <a:ea typeface="新細明體" panose="02020500000000000000" pitchFamily="18" charset="-120"/>
                <a:cs typeface="+mn-cs"/>
              </a:defRPr>
            </a:lvl5pPr>
          </a:lstStyle>
          <a:p>
            <a:pPr lvl="0"/>
            <a:endParaRPr lang="en-GB" noProof="0"/>
          </a:p>
        </p:txBody>
      </p:sp>
      <p:sp>
        <p:nvSpPr>
          <p:cNvPr id="43" name="Text Placeholder 42">
            <a:extLst>
              <a:ext uri="{FF2B5EF4-FFF2-40B4-BE49-F238E27FC236}">
                <a16:creationId xmlns:a16="http://schemas.microsoft.com/office/drawing/2014/main" id="{5037DA81-6FC8-4EE5-9A03-FBA392707A9E}"/>
              </a:ext>
            </a:extLst>
          </p:cNvPr>
          <p:cNvSpPr>
            <a:spLocks noGrp="1"/>
          </p:cNvSpPr>
          <p:nvPr>
            <p:ph type="body" sz="quarter" idx="17"/>
          </p:nvPr>
        </p:nvSpPr>
        <p:spPr>
          <a:xfrm>
            <a:off x="2688167" y="5181600"/>
            <a:ext cx="1735667" cy="1295400"/>
          </a:xfrm>
        </p:spPr>
        <p:txBody>
          <a:bodyPr/>
          <a:lstStyle>
            <a:lvl1pPr marL="171446" indent="-171446" algn="l" defTabSz="519475" rtl="0" eaLnBrk="1" latinLnBrk="0" hangingPunct="1">
              <a:lnSpc>
                <a:spcPct val="120000"/>
              </a:lnSpc>
              <a:spcAft>
                <a:spcPts val="600"/>
              </a:spcAft>
              <a:buClr>
                <a:schemeClr val="accent2"/>
              </a:buClr>
              <a:buSzPct val="70000"/>
              <a:buFont typeface="Arial" panose="020B0604020202020204" pitchFamily="34" charset="0"/>
              <a:buChar char="►"/>
              <a:defRPr lang="en-US" sz="800" kern="1200" dirty="0" smtClean="0">
                <a:solidFill>
                  <a:srgbClr val="000000"/>
                </a:solidFill>
                <a:latin typeface="Calibri"/>
                <a:ea typeface="新細明體" panose="02020500000000000000" pitchFamily="18" charset="-120"/>
                <a:cs typeface="+mn-cs"/>
              </a:defRPr>
            </a:lvl1pPr>
            <a:lvl2pPr marL="171446" indent="-171446" algn="l" defTabSz="519475" rtl="0" eaLnBrk="1" latinLnBrk="0" hangingPunct="1">
              <a:lnSpc>
                <a:spcPct val="120000"/>
              </a:lnSpc>
              <a:spcAft>
                <a:spcPts val="600"/>
              </a:spcAft>
              <a:buClr>
                <a:schemeClr val="accent2"/>
              </a:buClr>
              <a:buSzPct val="70000"/>
              <a:buFont typeface="Arial" panose="020B0604020202020204" pitchFamily="34" charset="0"/>
              <a:buChar char="►"/>
              <a:defRPr lang="en-US" sz="800" kern="1200" dirty="0" smtClean="0">
                <a:solidFill>
                  <a:srgbClr val="000000"/>
                </a:solidFill>
                <a:latin typeface="Calibri"/>
                <a:ea typeface="新細明體" panose="02020500000000000000" pitchFamily="18" charset="-120"/>
                <a:cs typeface="+mn-cs"/>
              </a:defRPr>
            </a:lvl2pPr>
            <a:lvl3pPr marL="171446" indent="-171446" algn="l" defTabSz="519475" rtl="0" eaLnBrk="1" latinLnBrk="0" hangingPunct="1">
              <a:lnSpc>
                <a:spcPct val="120000"/>
              </a:lnSpc>
              <a:spcAft>
                <a:spcPts val="600"/>
              </a:spcAft>
              <a:buClr>
                <a:schemeClr val="accent2"/>
              </a:buClr>
              <a:buSzPct val="70000"/>
              <a:buFont typeface="Arial" panose="020B0604020202020204" pitchFamily="34" charset="0"/>
              <a:buChar char="►"/>
              <a:defRPr lang="en-US" sz="800" kern="1200" dirty="0" smtClean="0">
                <a:solidFill>
                  <a:srgbClr val="000000"/>
                </a:solidFill>
                <a:latin typeface="Calibri"/>
                <a:ea typeface="新細明體" panose="02020500000000000000" pitchFamily="18" charset="-120"/>
                <a:cs typeface="+mn-cs"/>
              </a:defRPr>
            </a:lvl3pPr>
            <a:lvl4pPr marL="171446" indent="-171446" algn="l" defTabSz="519475" rtl="0" eaLnBrk="1" latinLnBrk="0" hangingPunct="1">
              <a:lnSpc>
                <a:spcPct val="120000"/>
              </a:lnSpc>
              <a:spcAft>
                <a:spcPts val="600"/>
              </a:spcAft>
              <a:buClr>
                <a:schemeClr val="accent2"/>
              </a:buClr>
              <a:buSzPct val="70000"/>
              <a:buFont typeface="Arial" panose="020B0604020202020204" pitchFamily="34" charset="0"/>
              <a:buChar char="►"/>
              <a:defRPr lang="en-US" sz="800" kern="1200" dirty="0" smtClean="0">
                <a:solidFill>
                  <a:srgbClr val="000000"/>
                </a:solidFill>
                <a:latin typeface="Calibri"/>
                <a:ea typeface="新細明體" panose="02020500000000000000" pitchFamily="18" charset="-120"/>
                <a:cs typeface="+mn-cs"/>
              </a:defRPr>
            </a:lvl4pPr>
            <a:lvl5pPr marL="171446" indent="-171446" algn="l" defTabSz="519475" rtl="0" eaLnBrk="1" latinLnBrk="0" hangingPunct="1">
              <a:lnSpc>
                <a:spcPct val="120000"/>
              </a:lnSpc>
              <a:spcAft>
                <a:spcPts val="600"/>
              </a:spcAft>
              <a:buClr>
                <a:schemeClr val="accent2"/>
              </a:buClr>
              <a:buSzPct val="70000"/>
              <a:buFont typeface="Arial" panose="020B0604020202020204" pitchFamily="34" charset="0"/>
              <a:buChar char="►"/>
              <a:defRPr lang="en-GB" sz="800" kern="1200" dirty="0">
                <a:solidFill>
                  <a:srgbClr val="000000"/>
                </a:solidFill>
                <a:latin typeface="Calibri"/>
                <a:ea typeface="新細明體" panose="02020500000000000000" pitchFamily="18" charset="-120"/>
                <a:cs typeface="+mn-cs"/>
              </a:defRPr>
            </a:lvl5pPr>
          </a:lstStyle>
          <a:p>
            <a:pPr lvl="0"/>
            <a:endParaRPr lang="en-GB" noProof="0"/>
          </a:p>
        </p:txBody>
      </p:sp>
      <p:sp>
        <p:nvSpPr>
          <p:cNvPr id="41" name="Text Placeholder 40">
            <a:extLst>
              <a:ext uri="{FF2B5EF4-FFF2-40B4-BE49-F238E27FC236}">
                <a16:creationId xmlns:a16="http://schemas.microsoft.com/office/drawing/2014/main" id="{4A9E0A32-77E8-419C-B730-BD0E1D763E3A}"/>
              </a:ext>
            </a:extLst>
          </p:cNvPr>
          <p:cNvSpPr>
            <a:spLocks noGrp="1"/>
          </p:cNvSpPr>
          <p:nvPr>
            <p:ph type="body" sz="quarter" idx="16"/>
          </p:nvPr>
        </p:nvSpPr>
        <p:spPr>
          <a:xfrm>
            <a:off x="626534" y="5181601"/>
            <a:ext cx="1663700" cy="1296495"/>
          </a:xfrm>
        </p:spPr>
        <p:txBody>
          <a:bodyPr/>
          <a:lstStyle>
            <a:lvl1pPr marL="171446" indent="-171446" algn="l" defTabSz="519475" rtl="0" eaLnBrk="1" latinLnBrk="0" hangingPunct="1">
              <a:lnSpc>
                <a:spcPct val="120000"/>
              </a:lnSpc>
              <a:spcAft>
                <a:spcPts val="600"/>
              </a:spcAft>
              <a:buClr>
                <a:schemeClr val="accent2"/>
              </a:buClr>
              <a:buSzPct val="70000"/>
              <a:buFont typeface="Arial" panose="020B0604020202020204" pitchFamily="34" charset="0"/>
              <a:buChar char="►"/>
              <a:defRPr lang="en-US" sz="800" kern="1200" dirty="0" smtClean="0">
                <a:solidFill>
                  <a:srgbClr val="000000"/>
                </a:solidFill>
                <a:latin typeface="Calibri"/>
                <a:ea typeface="新細明體" panose="02020500000000000000" pitchFamily="18" charset="-120"/>
                <a:cs typeface="+mn-cs"/>
              </a:defRPr>
            </a:lvl1pPr>
            <a:lvl2pPr marL="171446" indent="-171446" algn="l" defTabSz="519475" rtl="0" eaLnBrk="1" latinLnBrk="0" hangingPunct="1">
              <a:lnSpc>
                <a:spcPct val="120000"/>
              </a:lnSpc>
              <a:spcAft>
                <a:spcPts val="600"/>
              </a:spcAft>
              <a:buClr>
                <a:schemeClr val="accent2"/>
              </a:buClr>
              <a:buSzPct val="70000"/>
              <a:buFont typeface="Arial" panose="020B0604020202020204" pitchFamily="34" charset="0"/>
              <a:buChar char="►"/>
              <a:defRPr lang="en-US" sz="800" kern="1200" dirty="0" smtClean="0">
                <a:solidFill>
                  <a:srgbClr val="000000"/>
                </a:solidFill>
                <a:latin typeface="Calibri"/>
                <a:ea typeface="新細明體" panose="02020500000000000000" pitchFamily="18" charset="-120"/>
                <a:cs typeface="+mn-cs"/>
              </a:defRPr>
            </a:lvl2pPr>
            <a:lvl3pPr marL="171446" indent="-171446" algn="l" defTabSz="519475" rtl="0" eaLnBrk="1" latinLnBrk="0" hangingPunct="1">
              <a:lnSpc>
                <a:spcPct val="120000"/>
              </a:lnSpc>
              <a:spcAft>
                <a:spcPts val="600"/>
              </a:spcAft>
              <a:buClr>
                <a:schemeClr val="accent2"/>
              </a:buClr>
              <a:buSzPct val="70000"/>
              <a:buFont typeface="Arial" panose="020B0604020202020204" pitchFamily="34" charset="0"/>
              <a:buChar char="►"/>
              <a:defRPr lang="en-US" sz="800" kern="1200" dirty="0" smtClean="0">
                <a:solidFill>
                  <a:srgbClr val="000000"/>
                </a:solidFill>
                <a:latin typeface="Calibri"/>
                <a:ea typeface="新細明體" panose="02020500000000000000" pitchFamily="18" charset="-120"/>
                <a:cs typeface="+mn-cs"/>
              </a:defRPr>
            </a:lvl3pPr>
            <a:lvl4pPr marL="171446" indent="-171446" algn="l" defTabSz="519475" rtl="0" eaLnBrk="1" latinLnBrk="0" hangingPunct="1">
              <a:lnSpc>
                <a:spcPct val="120000"/>
              </a:lnSpc>
              <a:spcAft>
                <a:spcPts val="600"/>
              </a:spcAft>
              <a:buClr>
                <a:schemeClr val="accent2"/>
              </a:buClr>
              <a:buSzPct val="70000"/>
              <a:buFont typeface="Arial" panose="020B0604020202020204" pitchFamily="34" charset="0"/>
              <a:buChar char="►"/>
              <a:defRPr lang="en-US" sz="800" kern="1200" dirty="0" smtClean="0">
                <a:solidFill>
                  <a:srgbClr val="000000"/>
                </a:solidFill>
                <a:latin typeface="Calibri"/>
                <a:ea typeface="新細明體" panose="02020500000000000000" pitchFamily="18" charset="-120"/>
                <a:cs typeface="+mn-cs"/>
              </a:defRPr>
            </a:lvl4pPr>
            <a:lvl5pPr marL="171446" indent="-171446" algn="l" defTabSz="519475" rtl="0" eaLnBrk="1" latinLnBrk="0" hangingPunct="1">
              <a:lnSpc>
                <a:spcPct val="120000"/>
              </a:lnSpc>
              <a:spcAft>
                <a:spcPts val="600"/>
              </a:spcAft>
              <a:buClr>
                <a:schemeClr val="accent2"/>
              </a:buClr>
              <a:buSzPct val="70000"/>
              <a:buFont typeface="Arial" panose="020B0604020202020204" pitchFamily="34" charset="0"/>
              <a:buChar char="►"/>
              <a:defRPr lang="en-GB" sz="800" kern="1200" dirty="0">
                <a:solidFill>
                  <a:srgbClr val="000000"/>
                </a:solidFill>
                <a:latin typeface="Calibri"/>
                <a:ea typeface="新細明體" panose="02020500000000000000" pitchFamily="18" charset="-120"/>
                <a:cs typeface="+mn-cs"/>
              </a:defRPr>
            </a:lvl5pPr>
          </a:lstStyle>
          <a:p>
            <a:pPr lvl="0"/>
            <a:endParaRPr lang="en-GB" noProof="0"/>
          </a:p>
        </p:txBody>
      </p:sp>
      <p:sp>
        <p:nvSpPr>
          <p:cNvPr id="39" name="Text Placeholder 38">
            <a:extLst>
              <a:ext uri="{FF2B5EF4-FFF2-40B4-BE49-F238E27FC236}">
                <a16:creationId xmlns:a16="http://schemas.microsoft.com/office/drawing/2014/main" id="{BA515055-E3C7-4835-A47C-9E4EFE7DB38C}"/>
              </a:ext>
            </a:extLst>
          </p:cNvPr>
          <p:cNvSpPr>
            <a:spLocks noGrp="1"/>
          </p:cNvSpPr>
          <p:nvPr>
            <p:ph type="body" sz="quarter" idx="15"/>
          </p:nvPr>
        </p:nvSpPr>
        <p:spPr>
          <a:xfrm>
            <a:off x="626534" y="3337984"/>
            <a:ext cx="3797300" cy="1435387"/>
          </a:xfrm>
        </p:spPr>
        <p:txBody>
          <a:bodyPr/>
          <a:lstStyle>
            <a:lvl1pPr marL="171446" indent="-171446" algn="l" defTabSz="519475" rtl="0" eaLnBrk="1" latinLnBrk="0" hangingPunct="1">
              <a:lnSpc>
                <a:spcPct val="120000"/>
              </a:lnSpc>
              <a:spcAft>
                <a:spcPts val="600"/>
              </a:spcAft>
              <a:buClr>
                <a:schemeClr val="accent2"/>
              </a:buClr>
              <a:buSzPct val="70000"/>
              <a:buFont typeface="Arial" panose="020B0604020202020204" pitchFamily="34" charset="0"/>
              <a:buChar char="►"/>
              <a:defRPr lang="en-US" sz="800" kern="1200" smtClean="0">
                <a:solidFill>
                  <a:srgbClr val="000000"/>
                </a:solidFill>
                <a:latin typeface="Calibri"/>
                <a:ea typeface="新細明體" panose="02020500000000000000" pitchFamily="18" charset="-120"/>
                <a:cs typeface="+mn-cs"/>
              </a:defRPr>
            </a:lvl1pPr>
            <a:lvl2pPr marL="171446" indent="-171446" algn="l" defTabSz="519475" rtl="0" eaLnBrk="1" latinLnBrk="0" hangingPunct="1">
              <a:lnSpc>
                <a:spcPct val="120000"/>
              </a:lnSpc>
              <a:spcAft>
                <a:spcPts val="600"/>
              </a:spcAft>
              <a:buClr>
                <a:schemeClr val="accent2"/>
              </a:buClr>
              <a:buSzPct val="70000"/>
              <a:buFont typeface="Arial" panose="020B0604020202020204" pitchFamily="34" charset="0"/>
              <a:buChar char="►"/>
              <a:defRPr lang="en-US" sz="800" kern="1200" smtClean="0">
                <a:solidFill>
                  <a:srgbClr val="000000"/>
                </a:solidFill>
                <a:latin typeface="Calibri"/>
                <a:ea typeface="新細明體" panose="02020500000000000000" pitchFamily="18" charset="-120"/>
                <a:cs typeface="+mn-cs"/>
              </a:defRPr>
            </a:lvl2pPr>
            <a:lvl3pPr marL="171446" indent="-171446" algn="l" defTabSz="519475" rtl="0" eaLnBrk="1" latinLnBrk="0" hangingPunct="1">
              <a:lnSpc>
                <a:spcPct val="120000"/>
              </a:lnSpc>
              <a:spcAft>
                <a:spcPts val="600"/>
              </a:spcAft>
              <a:buClr>
                <a:schemeClr val="accent2"/>
              </a:buClr>
              <a:buSzPct val="70000"/>
              <a:buFont typeface="Arial" panose="020B0604020202020204" pitchFamily="34" charset="0"/>
              <a:buChar char="►"/>
              <a:defRPr lang="en-US" sz="800" kern="1200" smtClean="0">
                <a:solidFill>
                  <a:srgbClr val="000000"/>
                </a:solidFill>
                <a:latin typeface="Calibri"/>
                <a:ea typeface="新細明體" panose="02020500000000000000" pitchFamily="18" charset="-120"/>
                <a:cs typeface="+mn-cs"/>
              </a:defRPr>
            </a:lvl3pPr>
            <a:lvl4pPr marL="171446" indent="-171446" algn="l" defTabSz="519475" rtl="0" eaLnBrk="1" latinLnBrk="0" hangingPunct="1">
              <a:lnSpc>
                <a:spcPct val="120000"/>
              </a:lnSpc>
              <a:spcAft>
                <a:spcPts val="600"/>
              </a:spcAft>
              <a:buClr>
                <a:schemeClr val="accent2"/>
              </a:buClr>
              <a:buSzPct val="70000"/>
              <a:buFont typeface="Arial" panose="020B0604020202020204" pitchFamily="34" charset="0"/>
              <a:buChar char="►"/>
              <a:defRPr lang="en-US" sz="800" kern="1200" smtClean="0">
                <a:solidFill>
                  <a:srgbClr val="000000"/>
                </a:solidFill>
                <a:latin typeface="Calibri"/>
                <a:ea typeface="新細明體" panose="02020500000000000000" pitchFamily="18" charset="-120"/>
                <a:cs typeface="+mn-cs"/>
              </a:defRPr>
            </a:lvl4pPr>
            <a:lvl5pPr marL="171446" indent="-171446" algn="l" defTabSz="519475" rtl="0" eaLnBrk="1" latinLnBrk="0" hangingPunct="1">
              <a:lnSpc>
                <a:spcPct val="120000"/>
              </a:lnSpc>
              <a:spcAft>
                <a:spcPts val="600"/>
              </a:spcAft>
              <a:buClr>
                <a:schemeClr val="accent2"/>
              </a:buClr>
              <a:buSzPct val="70000"/>
              <a:buFont typeface="Arial" panose="020B0604020202020204" pitchFamily="34" charset="0"/>
              <a:buChar char="►"/>
              <a:defRPr lang="en-GB" sz="800" kern="1200">
                <a:solidFill>
                  <a:srgbClr val="000000"/>
                </a:solidFill>
                <a:latin typeface="Calibri"/>
                <a:ea typeface="新細明體" panose="02020500000000000000" pitchFamily="18" charset="-120"/>
                <a:cs typeface="+mn-cs"/>
              </a:defRPr>
            </a:lvl5pPr>
          </a:lstStyle>
          <a:p>
            <a:pPr lvl="0"/>
            <a:endParaRPr lang="en-GB" noProof="0"/>
          </a:p>
        </p:txBody>
      </p:sp>
      <p:sp>
        <p:nvSpPr>
          <p:cNvPr id="11" name="Rectangle 10">
            <a:extLst>
              <a:ext uri="{FF2B5EF4-FFF2-40B4-BE49-F238E27FC236}">
                <a16:creationId xmlns:a16="http://schemas.microsoft.com/office/drawing/2014/main" id="{526D1942-40D4-472B-99EA-FC2F18F0D8A5}"/>
              </a:ext>
            </a:extLst>
          </p:cNvPr>
          <p:cNvSpPr/>
          <p:nvPr userDrawn="1"/>
        </p:nvSpPr>
        <p:spPr>
          <a:xfrm>
            <a:off x="4763193" y="-1885"/>
            <a:ext cx="7431463" cy="6858000"/>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77"/>
            <a:endParaRPr lang="en-GB" sz="1800" noProof="0"/>
          </a:p>
        </p:txBody>
      </p:sp>
      <p:pic>
        <p:nvPicPr>
          <p:cNvPr id="8" name="Graphic 22">
            <a:extLst>
              <a:ext uri="{FF2B5EF4-FFF2-40B4-BE49-F238E27FC236}">
                <a16:creationId xmlns:a16="http://schemas.microsoft.com/office/drawing/2014/main" id="{D3E182B2-FB0A-46A9-80B7-A0275EC8F08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91073" y="6393862"/>
            <a:ext cx="1377040" cy="220391"/>
          </a:xfrm>
          <a:prstGeom prst="rect">
            <a:avLst/>
          </a:prstGeom>
        </p:spPr>
      </p:pic>
      <p:sp>
        <p:nvSpPr>
          <p:cNvPr id="4" name="Text Placeholder 2">
            <a:extLst>
              <a:ext uri="{FF2B5EF4-FFF2-40B4-BE49-F238E27FC236}">
                <a16:creationId xmlns:a16="http://schemas.microsoft.com/office/drawing/2014/main" id="{7BC17497-73B2-4D20-84B9-E987FCC6630A}"/>
              </a:ext>
            </a:extLst>
          </p:cNvPr>
          <p:cNvSpPr txBox="1">
            <a:spLocks/>
          </p:cNvSpPr>
          <p:nvPr userDrawn="1"/>
        </p:nvSpPr>
        <p:spPr>
          <a:xfrm>
            <a:off x="5821054" y="6498348"/>
            <a:ext cx="549897" cy="211193"/>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fld id="{2E997FAD-17BD-C54D-93FE-DA7D4A487AFB}" type="slidenum">
              <a:rPr lang="en-GB" sz="900" noProof="0" smtClean="0">
                <a:solidFill>
                  <a:schemeClr val="bg1">
                    <a:lumMod val="75000"/>
                  </a:schemeClr>
                </a:solidFill>
              </a:rPr>
              <a:pPr algn="ctr"/>
              <a:t>‹#›</a:t>
            </a:fld>
            <a:endParaRPr lang="en-GB" sz="900" noProof="0">
              <a:solidFill>
                <a:schemeClr val="bg1">
                  <a:lumMod val="75000"/>
                </a:schemeClr>
              </a:solidFill>
            </a:endParaRPr>
          </a:p>
        </p:txBody>
      </p:sp>
      <p:sp>
        <p:nvSpPr>
          <p:cNvPr id="5" name="Text Placeholder 2">
            <a:extLst>
              <a:ext uri="{FF2B5EF4-FFF2-40B4-BE49-F238E27FC236}">
                <a16:creationId xmlns:a16="http://schemas.microsoft.com/office/drawing/2014/main" id="{D48C3EA0-9FBD-4E15-93D8-BA13F2A55A0A}"/>
              </a:ext>
            </a:extLst>
          </p:cNvPr>
          <p:cNvSpPr txBox="1">
            <a:spLocks/>
          </p:cNvSpPr>
          <p:nvPr userDrawn="1"/>
        </p:nvSpPr>
        <p:spPr>
          <a:xfrm>
            <a:off x="429544" y="6482328"/>
            <a:ext cx="2790472" cy="227211"/>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r>
              <a:rPr lang="en-GB" sz="900" kern="1200" baseline="0" noProof="0">
                <a:solidFill>
                  <a:schemeClr val="bg1">
                    <a:lumMod val="75000"/>
                  </a:schemeClr>
                </a:solidFill>
                <a:latin typeface="+mn-lt"/>
                <a:ea typeface="+mn-ea"/>
                <a:cs typeface="+mn-cs"/>
              </a:rPr>
              <a:t>Client Name here</a:t>
            </a:r>
          </a:p>
        </p:txBody>
      </p:sp>
      <p:sp>
        <p:nvSpPr>
          <p:cNvPr id="15" name="TextBox 12">
            <a:extLst>
              <a:ext uri="{FF2B5EF4-FFF2-40B4-BE49-F238E27FC236}">
                <a16:creationId xmlns:a16="http://schemas.microsoft.com/office/drawing/2014/main" id="{02E35921-1691-4090-BECD-FD71B86BD865}"/>
              </a:ext>
            </a:extLst>
          </p:cNvPr>
          <p:cNvSpPr txBox="1"/>
          <p:nvPr userDrawn="1"/>
        </p:nvSpPr>
        <p:spPr>
          <a:xfrm>
            <a:off x="9030852" y="715401"/>
            <a:ext cx="2566987" cy="362462"/>
          </a:xfrm>
          <a:prstGeom prst="rect">
            <a:avLst/>
          </a:prstGeom>
          <a:noFill/>
        </p:spPr>
        <p:txBody>
          <a:bodyPr wrap="square" lIns="0" tIns="0" rIns="0" bIns="7200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marL="0" algn="l" defTabSz="519475" rtl="0" eaLnBrk="1" latinLnBrk="0" hangingPunct="1">
              <a:lnSpc>
                <a:spcPct val="150000"/>
              </a:lnSpc>
            </a:pPr>
            <a:r>
              <a:rPr lang="en-GB" sz="1400" b="1" kern="1200" noProof="0">
                <a:solidFill>
                  <a:schemeClr val="accent1"/>
                </a:solidFill>
                <a:latin typeface="+mj-lt"/>
                <a:ea typeface="+mn-ea"/>
                <a:cs typeface="Segoe UI" panose="020B0502040204020203" pitchFamily="34" charset="0"/>
              </a:rPr>
              <a:t>Relevant Experience</a:t>
            </a:r>
          </a:p>
        </p:txBody>
      </p:sp>
      <p:sp>
        <p:nvSpPr>
          <p:cNvPr id="16" name="TextBox 12">
            <a:extLst>
              <a:ext uri="{FF2B5EF4-FFF2-40B4-BE49-F238E27FC236}">
                <a16:creationId xmlns:a16="http://schemas.microsoft.com/office/drawing/2014/main" id="{8B04ED0C-79F5-4149-B9A7-137F75F065BF}"/>
              </a:ext>
            </a:extLst>
          </p:cNvPr>
          <p:cNvSpPr txBox="1"/>
          <p:nvPr userDrawn="1"/>
        </p:nvSpPr>
        <p:spPr>
          <a:xfrm>
            <a:off x="5312841" y="715401"/>
            <a:ext cx="2566987" cy="362462"/>
          </a:xfrm>
          <a:prstGeom prst="rect">
            <a:avLst/>
          </a:prstGeom>
          <a:noFill/>
        </p:spPr>
        <p:txBody>
          <a:bodyPr wrap="square" lIns="0" tIns="0" rIns="0" bIns="7200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nSpc>
                <a:spcPct val="150000"/>
              </a:lnSpc>
            </a:pPr>
            <a:r>
              <a:rPr lang="en-GB" sz="1400" b="1" noProof="0">
                <a:solidFill>
                  <a:schemeClr val="accent1"/>
                </a:solidFill>
                <a:latin typeface="+mj-lt"/>
              </a:rPr>
              <a:t>Professional Focus</a:t>
            </a:r>
          </a:p>
        </p:txBody>
      </p:sp>
      <p:sp>
        <p:nvSpPr>
          <p:cNvPr id="17" name="TextBox 12">
            <a:extLst>
              <a:ext uri="{FF2B5EF4-FFF2-40B4-BE49-F238E27FC236}">
                <a16:creationId xmlns:a16="http://schemas.microsoft.com/office/drawing/2014/main" id="{DB321504-F7A1-4EFC-BD2E-D5221338E75E}"/>
              </a:ext>
            </a:extLst>
          </p:cNvPr>
          <p:cNvSpPr txBox="1"/>
          <p:nvPr userDrawn="1"/>
        </p:nvSpPr>
        <p:spPr>
          <a:xfrm>
            <a:off x="5312841" y="3759576"/>
            <a:ext cx="2566987" cy="362462"/>
          </a:xfrm>
          <a:prstGeom prst="rect">
            <a:avLst/>
          </a:prstGeom>
          <a:noFill/>
        </p:spPr>
        <p:txBody>
          <a:bodyPr wrap="square" lIns="0" tIns="0" rIns="0" bIns="7200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nSpc>
                <a:spcPct val="150000"/>
              </a:lnSpc>
            </a:pPr>
            <a:r>
              <a:rPr lang="en-GB" sz="1400" b="1" noProof="0">
                <a:solidFill>
                  <a:schemeClr val="accent1"/>
                </a:solidFill>
                <a:latin typeface="+mj-lt"/>
              </a:rPr>
              <a:t>Professional Background</a:t>
            </a:r>
          </a:p>
        </p:txBody>
      </p:sp>
      <p:sp>
        <p:nvSpPr>
          <p:cNvPr id="19" name="TextBox 12">
            <a:extLst>
              <a:ext uri="{FF2B5EF4-FFF2-40B4-BE49-F238E27FC236}">
                <a16:creationId xmlns:a16="http://schemas.microsoft.com/office/drawing/2014/main" id="{13E8F348-2901-4584-9717-A953C24079CE}"/>
              </a:ext>
            </a:extLst>
          </p:cNvPr>
          <p:cNvSpPr txBox="1"/>
          <p:nvPr userDrawn="1"/>
        </p:nvSpPr>
        <p:spPr>
          <a:xfrm>
            <a:off x="626545" y="4736437"/>
            <a:ext cx="1874215" cy="362462"/>
          </a:xfrm>
          <a:prstGeom prst="rect">
            <a:avLst/>
          </a:prstGeom>
          <a:noFill/>
        </p:spPr>
        <p:txBody>
          <a:bodyPr wrap="square" lIns="0" tIns="0" rIns="0" bIns="7200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a:lnSpc>
                <a:spcPct val="150000"/>
              </a:lnSpc>
            </a:pPr>
            <a:r>
              <a:rPr lang="en-GB" sz="1400" b="1" noProof="0">
                <a:solidFill>
                  <a:schemeClr val="accent2"/>
                </a:solidFill>
                <a:latin typeface="+mj-lt"/>
              </a:rPr>
              <a:t>Industries</a:t>
            </a:r>
          </a:p>
        </p:txBody>
      </p:sp>
      <p:sp>
        <p:nvSpPr>
          <p:cNvPr id="20" name="TextBox 12">
            <a:extLst>
              <a:ext uri="{FF2B5EF4-FFF2-40B4-BE49-F238E27FC236}">
                <a16:creationId xmlns:a16="http://schemas.microsoft.com/office/drawing/2014/main" id="{E56CD34B-C336-418F-B92B-CDD3E829F6D4}"/>
              </a:ext>
            </a:extLst>
          </p:cNvPr>
          <p:cNvSpPr txBox="1"/>
          <p:nvPr userDrawn="1"/>
        </p:nvSpPr>
        <p:spPr>
          <a:xfrm>
            <a:off x="626544" y="2859589"/>
            <a:ext cx="2566987" cy="362462"/>
          </a:xfrm>
          <a:prstGeom prst="rect">
            <a:avLst/>
          </a:prstGeom>
          <a:noFill/>
        </p:spPr>
        <p:txBody>
          <a:bodyPr wrap="square" lIns="0" tIns="0" rIns="0" bIns="7200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marL="0" algn="l" defTabSz="519475" rtl="0" eaLnBrk="1" latinLnBrk="0" hangingPunct="1">
              <a:lnSpc>
                <a:spcPct val="150000"/>
              </a:lnSpc>
            </a:pPr>
            <a:r>
              <a:rPr lang="en-GB" sz="1400" b="1" kern="1200" noProof="0">
                <a:solidFill>
                  <a:schemeClr val="accent2"/>
                </a:solidFill>
                <a:latin typeface="+mj-lt"/>
                <a:ea typeface="+mn-ea"/>
                <a:cs typeface="Segoe UI" panose="020B0502040204020203" pitchFamily="34" charset="0"/>
              </a:rPr>
              <a:t>Education / Certificates</a:t>
            </a:r>
          </a:p>
        </p:txBody>
      </p:sp>
      <p:sp>
        <p:nvSpPr>
          <p:cNvPr id="21" name="TextBox 12">
            <a:extLst>
              <a:ext uri="{FF2B5EF4-FFF2-40B4-BE49-F238E27FC236}">
                <a16:creationId xmlns:a16="http://schemas.microsoft.com/office/drawing/2014/main" id="{ED71D4C5-ECB4-4768-BA6D-3B720889442A}"/>
              </a:ext>
            </a:extLst>
          </p:cNvPr>
          <p:cNvSpPr txBox="1"/>
          <p:nvPr userDrawn="1"/>
        </p:nvSpPr>
        <p:spPr>
          <a:xfrm>
            <a:off x="2688433" y="4736437"/>
            <a:ext cx="1874215" cy="362462"/>
          </a:xfrm>
          <a:prstGeom prst="rect">
            <a:avLst/>
          </a:prstGeom>
          <a:noFill/>
        </p:spPr>
        <p:txBody>
          <a:bodyPr wrap="square" lIns="0" tIns="0" rIns="0" bIns="7200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marL="0" algn="l" defTabSz="519475" rtl="0" eaLnBrk="1" latinLnBrk="0" hangingPunct="1">
              <a:lnSpc>
                <a:spcPct val="150000"/>
              </a:lnSpc>
            </a:pPr>
            <a:r>
              <a:rPr lang="en-GB" sz="1400" b="1" kern="1200" noProof="0">
                <a:solidFill>
                  <a:schemeClr val="accent2"/>
                </a:solidFill>
                <a:latin typeface="+mj-lt"/>
                <a:ea typeface="+mn-ea"/>
                <a:cs typeface="Segoe UI" panose="020B0502040204020203" pitchFamily="34" charset="0"/>
              </a:rPr>
              <a:t>Languages</a:t>
            </a:r>
          </a:p>
        </p:txBody>
      </p:sp>
      <p:cxnSp>
        <p:nvCxnSpPr>
          <p:cNvPr id="28" name="Connecteur droit 25">
            <a:extLst>
              <a:ext uri="{FF2B5EF4-FFF2-40B4-BE49-F238E27FC236}">
                <a16:creationId xmlns:a16="http://schemas.microsoft.com/office/drawing/2014/main" id="{BB05B652-0C26-4ED7-B2B4-8270FA905899}"/>
              </a:ext>
            </a:extLst>
          </p:cNvPr>
          <p:cNvCxnSpPr>
            <a:cxnSpLocks/>
          </p:cNvCxnSpPr>
          <p:nvPr userDrawn="1"/>
        </p:nvCxnSpPr>
        <p:spPr>
          <a:xfrm>
            <a:off x="2071189" y="1526537"/>
            <a:ext cx="354155" cy="0"/>
          </a:xfrm>
          <a:prstGeom prst="line">
            <a:avLst/>
          </a:prstGeom>
          <a:ln w="12700">
            <a:solidFill>
              <a:schemeClr val="accent1"/>
            </a:solidFill>
          </a:ln>
          <a:effectLst/>
        </p:spPr>
        <p:style>
          <a:lnRef idx="2">
            <a:schemeClr val="accent1"/>
          </a:lnRef>
          <a:fillRef idx="0">
            <a:schemeClr val="accent1"/>
          </a:fillRef>
          <a:effectRef idx="1">
            <a:schemeClr val="accent1"/>
          </a:effectRef>
          <a:fontRef idx="minor">
            <a:schemeClr val="tx1"/>
          </a:fontRef>
        </p:style>
      </p:cxnSp>
      <p:cxnSp>
        <p:nvCxnSpPr>
          <p:cNvPr id="29" name="Connecteur droit 26">
            <a:extLst>
              <a:ext uri="{FF2B5EF4-FFF2-40B4-BE49-F238E27FC236}">
                <a16:creationId xmlns:a16="http://schemas.microsoft.com/office/drawing/2014/main" id="{5EF7C559-435E-477A-82CC-0D5495CA1B1D}"/>
              </a:ext>
            </a:extLst>
          </p:cNvPr>
          <p:cNvCxnSpPr/>
          <p:nvPr userDrawn="1"/>
        </p:nvCxnSpPr>
        <p:spPr>
          <a:xfrm>
            <a:off x="8478211" y="-1885"/>
            <a:ext cx="0" cy="6858000"/>
          </a:xfrm>
          <a:prstGeom prst="line">
            <a:avLst/>
          </a:prstGeom>
          <a:ln w="635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31" name="Text Placeholder 30">
            <a:extLst>
              <a:ext uri="{FF2B5EF4-FFF2-40B4-BE49-F238E27FC236}">
                <a16:creationId xmlns:a16="http://schemas.microsoft.com/office/drawing/2014/main" id="{C88F342A-0194-46AE-AD53-214E82289943}"/>
              </a:ext>
            </a:extLst>
          </p:cNvPr>
          <p:cNvSpPr>
            <a:spLocks noGrp="1"/>
          </p:cNvSpPr>
          <p:nvPr>
            <p:ph type="body" sz="quarter" idx="12"/>
          </p:nvPr>
        </p:nvSpPr>
        <p:spPr>
          <a:xfrm>
            <a:off x="5312842" y="1164166"/>
            <a:ext cx="2357967" cy="2586653"/>
          </a:xfrm>
        </p:spPr>
        <p:txBody>
          <a:bodyPr/>
          <a:lstStyle>
            <a:lvl1pPr marL="171446" indent="-171446" algn="l" defTabSz="519475" rtl="0" eaLnBrk="1" latinLnBrk="0" hangingPunct="1">
              <a:lnSpc>
                <a:spcPct val="120000"/>
              </a:lnSpc>
              <a:spcAft>
                <a:spcPts val="600"/>
              </a:spcAft>
              <a:buClr>
                <a:schemeClr val="accent1"/>
              </a:buClr>
              <a:buSzPct val="100000"/>
              <a:buFont typeface="Arial" panose="020B0604020202020204" pitchFamily="34" charset="0"/>
              <a:buChar char="•"/>
              <a:defRPr lang="en-GB" sz="800" kern="1200" dirty="0">
                <a:solidFill>
                  <a:srgbClr val="000000"/>
                </a:solidFill>
                <a:latin typeface="Calibri"/>
                <a:ea typeface="新細明體" panose="02020500000000000000" pitchFamily="18" charset="-120"/>
                <a:cs typeface="+mn-cs"/>
              </a:defRPr>
            </a:lvl1pPr>
          </a:lstStyle>
          <a:p>
            <a:pPr lvl="0"/>
            <a:endParaRPr lang="en-GB" noProof="0"/>
          </a:p>
        </p:txBody>
      </p:sp>
      <p:sp>
        <p:nvSpPr>
          <p:cNvPr id="33" name="Text Placeholder 32">
            <a:extLst>
              <a:ext uri="{FF2B5EF4-FFF2-40B4-BE49-F238E27FC236}">
                <a16:creationId xmlns:a16="http://schemas.microsoft.com/office/drawing/2014/main" id="{9B65B876-7012-4150-AE14-7818CDC5BE7D}"/>
              </a:ext>
            </a:extLst>
          </p:cNvPr>
          <p:cNvSpPr>
            <a:spLocks noGrp="1"/>
          </p:cNvSpPr>
          <p:nvPr>
            <p:ph type="body" sz="quarter" idx="13"/>
          </p:nvPr>
        </p:nvSpPr>
        <p:spPr>
          <a:xfrm>
            <a:off x="9031817" y="1164166"/>
            <a:ext cx="2487083" cy="5146481"/>
          </a:xfrm>
        </p:spPr>
        <p:txBody>
          <a:bodyPr/>
          <a:lstStyle>
            <a:lvl1pPr marL="171446" indent="-171446" algn="l" defTabSz="519475" rtl="0" eaLnBrk="1" latinLnBrk="0" hangingPunct="1">
              <a:lnSpc>
                <a:spcPct val="120000"/>
              </a:lnSpc>
              <a:spcAft>
                <a:spcPts val="800"/>
              </a:spcAft>
              <a:buClr>
                <a:schemeClr val="accent1"/>
              </a:buClr>
              <a:buSzPct val="100000"/>
              <a:buFont typeface="Arial" panose="020B0604020202020204" pitchFamily="34" charset="0"/>
              <a:buChar char="•"/>
              <a:defRPr lang="en-US" sz="800" kern="1200" dirty="0" smtClean="0">
                <a:solidFill>
                  <a:srgbClr val="000000"/>
                </a:solidFill>
                <a:latin typeface="Calibri"/>
                <a:ea typeface="新細明體" panose="02020500000000000000" pitchFamily="18" charset="-120"/>
                <a:cs typeface="+mn-cs"/>
              </a:defRPr>
            </a:lvl1pPr>
            <a:lvl2pPr marL="171446" indent="-171446" algn="l" defTabSz="519475" rtl="0" eaLnBrk="1" latinLnBrk="0" hangingPunct="1">
              <a:lnSpc>
                <a:spcPct val="120000"/>
              </a:lnSpc>
              <a:spcAft>
                <a:spcPts val="800"/>
              </a:spcAft>
              <a:buClr>
                <a:schemeClr val="accent1"/>
              </a:buClr>
              <a:buSzPct val="100000"/>
              <a:buFont typeface="Arial" panose="020B0604020202020204" pitchFamily="34" charset="0"/>
              <a:buChar char="•"/>
              <a:defRPr lang="en-US" sz="800" kern="1200" dirty="0" smtClean="0">
                <a:solidFill>
                  <a:srgbClr val="000000"/>
                </a:solidFill>
                <a:latin typeface="Calibri"/>
                <a:ea typeface="新細明體" panose="02020500000000000000" pitchFamily="18" charset="-120"/>
                <a:cs typeface="+mn-cs"/>
              </a:defRPr>
            </a:lvl2pPr>
            <a:lvl3pPr marL="171446" indent="-171446" algn="l" defTabSz="519475" rtl="0" eaLnBrk="1" latinLnBrk="0" hangingPunct="1">
              <a:lnSpc>
                <a:spcPct val="120000"/>
              </a:lnSpc>
              <a:spcAft>
                <a:spcPts val="800"/>
              </a:spcAft>
              <a:buClr>
                <a:schemeClr val="accent1"/>
              </a:buClr>
              <a:buSzPct val="100000"/>
              <a:buFont typeface="Arial" panose="020B0604020202020204" pitchFamily="34" charset="0"/>
              <a:buChar char="•"/>
              <a:defRPr lang="en-US" sz="800" kern="1200" dirty="0" smtClean="0">
                <a:solidFill>
                  <a:srgbClr val="000000"/>
                </a:solidFill>
                <a:latin typeface="Calibri"/>
                <a:ea typeface="新細明體" panose="02020500000000000000" pitchFamily="18" charset="-120"/>
                <a:cs typeface="+mn-cs"/>
              </a:defRPr>
            </a:lvl3pPr>
            <a:lvl4pPr marL="171446" indent="-171446" algn="l" defTabSz="519475" rtl="0" eaLnBrk="1" latinLnBrk="0" hangingPunct="1">
              <a:lnSpc>
                <a:spcPct val="120000"/>
              </a:lnSpc>
              <a:spcAft>
                <a:spcPts val="800"/>
              </a:spcAft>
              <a:buClr>
                <a:schemeClr val="accent1"/>
              </a:buClr>
              <a:buSzPct val="100000"/>
              <a:buFont typeface="Arial" panose="020B0604020202020204" pitchFamily="34" charset="0"/>
              <a:buChar char="•"/>
              <a:defRPr lang="en-US" sz="800" kern="1200" dirty="0" smtClean="0">
                <a:solidFill>
                  <a:srgbClr val="000000"/>
                </a:solidFill>
                <a:latin typeface="Calibri"/>
                <a:ea typeface="新細明體" panose="02020500000000000000" pitchFamily="18" charset="-120"/>
                <a:cs typeface="+mn-cs"/>
              </a:defRPr>
            </a:lvl4pPr>
            <a:lvl5pPr marL="171446" indent="-171446" algn="l" defTabSz="519475" rtl="0" eaLnBrk="1" latinLnBrk="0" hangingPunct="1">
              <a:lnSpc>
                <a:spcPct val="120000"/>
              </a:lnSpc>
              <a:spcAft>
                <a:spcPts val="800"/>
              </a:spcAft>
              <a:buClr>
                <a:schemeClr val="accent1"/>
              </a:buClr>
              <a:buSzPct val="100000"/>
              <a:buFont typeface="Arial" panose="020B0604020202020204" pitchFamily="34" charset="0"/>
              <a:buChar char="•"/>
              <a:defRPr lang="en-GB" sz="800" kern="1200" dirty="0">
                <a:solidFill>
                  <a:srgbClr val="000000"/>
                </a:solidFill>
                <a:latin typeface="Calibri"/>
                <a:ea typeface="新細明體" panose="02020500000000000000" pitchFamily="18" charset="-120"/>
                <a:cs typeface="+mn-cs"/>
              </a:defRPr>
            </a:lvl5pPr>
          </a:lstStyle>
          <a:p>
            <a:pPr lvl="0"/>
            <a:endParaRPr lang="en-GB" noProof="0"/>
          </a:p>
        </p:txBody>
      </p:sp>
      <p:sp>
        <p:nvSpPr>
          <p:cNvPr id="35" name="Text Placeholder 34">
            <a:extLst>
              <a:ext uri="{FF2B5EF4-FFF2-40B4-BE49-F238E27FC236}">
                <a16:creationId xmlns:a16="http://schemas.microsoft.com/office/drawing/2014/main" id="{28630D87-6983-430D-8B4F-65272658D5DC}"/>
              </a:ext>
            </a:extLst>
          </p:cNvPr>
          <p:cNvSpPr>
            <a:spLocks noGrp="1"/>
          </p:cNvSpPr>
          <p:nvPr>
            <p:ph type="body" sz="quarter" idx="14"/>
          </p:nvPr>
        </p:nvSpPr>
        <p:spPr>
          <a:xfrm>
            <a:off x="5312833" y="4250267"/>
            <a:ext cx="2357963" cy="2226733"/>
          </a:xfrm>
        </p:spPr>
        <p:txBody>
          <a:bodyPr/>
          <a:lstStyle>
            <a:lvl1pPr marL="171446" indent="-171446" algn="l" defTabSz="519475" rtl="0" eaLnBrk="1" latinLnBrk="0" hangingPunct="1">
              <a:lnSpc>
                <a:spcPct val="120000"/>
              </a:lnSpc>
              <a:spcAft>
                <a:spcPts val="1200"/>
              </a:spcAft>
              <a:buClr>
                <a:schemeClr val="accent1"/>
              </a:buClr>
              <a:buSzPct val="100000"/>
              <a:buFont typeface="Arial" panose="020B0604020202020204" pitchFamily="34" charset="0"/>
              <a:buChar char="•"/>
              <a:defRPr lang="en-US" sz="900" b="0" kern="1200" dirty="0" smtClean="0">
                <a:solidFill>
                  <a:srgbClr val="000000"/>
                </a:solidFill>
                <a:latin typeface="Calibri"/>
                <a:ea typeface="新細明體" panose="02020500000000000000" pitchFamily="18" charset="-120"/>
                <a:cs typeface="+mn-cs"/>
              </a:defRPr>
            </a:lvl1pPr>
            <a:lvl2pPr marL="171446" indent="-171446" algn="l" defTabSz="519475" rtl="0" eaLnBrk="1" latinLnBrk="0" hangingPunct="1">
              <a:lnSpc>
                <a:spcPct val="120000"/>
              </a:lnSpc>
              <a:spcAft>
                <a:spcPts val="1200"/>
              </a:spcAft>
              <a:buClr>
                <a:schemeClr val="accent1"/>
              </a:buClr>
              <a:buSzPct val="100000"/>
              <a:buFont typeface="Arial" panose="020B0604020202020204" pitchFamily="34" charset="0"/>
              <a:buChar char="•"/>
              <a:defRPr lang="en-US" sz="900" b="0" kern="1200" dirty="0" smtClean="0">
                <a:solidFill>
                  <a:srgbClr val="000000"/>
                </a:solidFill>
                <a:latin typeface="Calibri"/>
                <a:ea typeface="新細明體" panose="02020500000000000000" pitchFamily="18" charset="-120"/>
                <a:cs typeface="+mn-cs"/>
              </a:defRPr>
            </a:lvl2pPr>
            <a:lvl3pPr marL="171446" indent="-171446" algn="l" defTabSz="519475" rtl="0" eaLnBrk="1" latinLnBrk="0" hangingPunct="1">
              <a:lnSpc>
                <a:spcPct val="120000"/>
              </a:lnSpc>
              <a:spcAft>
                <a:spcPts val="1200"/>
              </a:spcAft>
              <a:buClr>
                <a:schemeClr val="accent1"/>
              </a:buClr>
              <a:buSzPct val="100000"/>
              <a:buFont typeface="Arial" panose="020B0604020202020204" pitchFamily="34" charset="0"/>
              <a:buChar char="•"/>
              <a:defRPr lang="en-US" sz="900" b="0" kern="1200" dirty="0" smtClean="0">
                <a:solidFill>
                  <a:srgbClr val="000000"/>
                </a:solidFill>
                <a:latin typeface="Calibri"/>
                <a:ea typeface="新細明體" panose="02020500000000000000" pitchFamily="18" charset="-120"/>
                <a:cs typeface="+mn-cs"/>
              </a:defRPr>
            </a:lvl3pPr>
            <a:lvl4pPr marL="171446" indent="-171446" algn="l" defTabSz="519475" rtl="0" eaLnBrk="1" latinLnBrk="0" hangingPunct="1">
              <a:lnSpc>
                <a:spcPct val="120000"/>
              </a:lnSpc>
              <a:spcAft>
                <a:spcPts val="1200"/>
              </a:spcAft>
              <a:buClr>
                <a:schemeClr val="accent1"/>
              </a:buClr>
              <a:buSzPct val="100000"/>
              <a:buFont typeface="Arial" panose="020B0604020202020204" pitchFamily="34" charset="0"/>
              <a:buChar char="•"/>
              <a:defRPr lang="en-US" sz="900" b="0" kern="1200" dirty="0" smtClean="0">
                <a:solidFill>
                  <a:srgbClr val="000000"/>
                </a:solidFill>
                <a:latin typeface="Calibri"/>
                <a:ea typeface="新細明體" panose="02020500000000000000" pitchFamily="18" charset="-120"/>
                <a:cs typeface="+mn-cs"/>
              </a:defRPr>
            </a:lvl4pPr>
            <a:lvl5pPr marL="171446" indent="-171446" algn="l" defTabSz="519475" rtl="0" eaLnBrk="1" latinLnBrk="0" hangingPunct="1">
              <a:lnSpc>
                <a:spcPct val="120000"/>
              </a:lnSpc>
              <a:spcAft>
                <a:spcPts val="1200"/>
              </a:spcAft>
              <a:buClr>
                <a:schemeClr val="accent1"/>
              </a:buClr>
              <a:buSzPct val="100000"/>
              <a:buFont typeface="Arial" panose="020B0604020202020204" pitchFamily="34" charset="0"/>
              <a:buChar char="•"/>
              <a:defRPr lang="en-GB" sz="900" b="0" kern="1200" dirty="0">
                <a:solidFill>
                  <a:srgbClr val="000000"/>
                </a:solidFill>
                <a:latin typeface="Calibri"/>
                <a:ea typeface="新細明體" panose="02020500000000000000" pitchFamily="18" charset="-120"/>
                <a:cs typeface="+mn-cs"/>
              </a:defRPr>
            </a:lvl5pPr>
          </a:lstStyle>
          <a:p>
            <a:pPr lvl="0"/>
            <a:endParaRPr lang="en-GB" noProof="0"/>
          </a:p>
        </p:txBody>
      </p:sp>
      <p:sp>
        <p:nvSpPr>
          <p:cNvPr id="45" name="Picture Placeholder 44">
            <a:extLst>
              <a:ext uri="{FF2B5EF4-FFF2-40B4-BE49-F238E27FC236}">
                <a16:creationId xmlns:a16="http://schemas.microsoft.com/office/drawing/2014/main" id="{236FA201-0791-4F53-99F5-F7209C798CF3}"/>
              </a:ext>
            </a:extLst>
          </p:cNvPr>
          <p:cNvSpPr>
            <a:spLocks noGrp="1"/>
          </p:cNvSpPr>
          <p:nvPr>
            <p:ph type="pic" sz="quarter" idx="18"/>
          </p:nvPr>
        </p:nvSpPr>
        <p:spPr>
          <a:xfrm>
            <a:off x="626534" y="711200"/>
            <a:ext cx="1096433" cy="1507067"/>
          </a:xfrm>
        </p:spPr>
        <p:txBody>
          <a:bodyPr/>
          <a:lstStyle/>
          <a:p>
            <a:endParaRPr lang="en-GB" noProof="0"/>
          </a:p>
        </p:txBody>
      </p:sp>
    </p:spTree>
    <p:extLst>
      <p:ext uri="{BB962C8B-B14F-4D97-AF65-F5344CB8AC3E}">
        <p14:creationId xmlns:p14="http://schemas.microsoft.com/office/powerpoint/2010/main" val="1344558270"/>
      </p:ext>
    </p:extLst>
  </p:cSld>
  <p:clrMapOvr>
    <a:masterClrMapping/>
  </p:clrMapOvr>
  <p:extLst>
    <p:ext uri="{DCECCB84-F9BA-43D5-87BE-67443E8EF086}">
      <p15:sldGuideLst xmlns:p15="http://schemas.microsoft.com/office/powerpoint/2012/main">
        <p15:guide id="1" orient="horz" pos="77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2_Basic Title Slide">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92C0713D-727A-42CD-AA69-F054E0E9DC64}"/>
              </a:ext>
            </a:extLst>
          </p:cNvPr>
          <p:cNvGraphicFramePr>
            <a:graphicFrameLocks noChangeAspect="1"/>
          </p:cNvGraphicFramePr>
          <p:nvPr userDrawn="1">
            <p:custDataLst>
              <p:tags r:id="rId1"/>
            </p:custDataLst>
            <p:extLst>
              <p:ext uri="{D42A27DB-BD31-4B8C-83A1-F6EECF244321}">
                <p14:modId xmlns:p14="http://schemas.microsoft.com/office/powerpoint/2010/main" val="24095611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98" imgH="499" progId="TCLayout.ActiveDocument.1">
                  <p:embed/>
                </p:oleObj>
              </mc:Choice>
              <mc:Fallback>
                <p:oleObj name="think-cell Folie" r:id="rId4" imgW="498" imgH="499" progId="TCLayout.ActiveDocument.1">
                  <p:embed/>
                  <p:pic>
                    <p:nvPicPr>
                      <p:cNvPr id="4" name="Objekt 3" hidden="1">
                        <a:extLst>
                          <a:ext uri="{FF2B5EF4-FFF2-40B4-BE49-F238E27FC236}">
                            <a16:creationId xmlns:a16="http://schemas.microsoft.com/office/drawing/2014/main" id="{92C0713D-727A-42CD-AA69-F054E0E9DC6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hteck 1" hidden="1">
            <a:extLst>
              <a:ext uri="{FF2B5EF4-FFF2-40B4-BE49-F238E27FC236}">
                <a16:creationId xmlns:a16="http://schemas.microsoft.com/office/drawing/2014/main" id="{DF32FAEC-1B17-49A6-B023-B093EC70AA44}"/>
              </a:ext>
            </a:extLst>
          </p:cNvPr>
          <p:cNvSpPr/>
          <p:nvPr userDrawn="1">
            <p:custDataLst>
              <p:tags r:id="rId2"/>
            </p:custDataLst>
          </p:nvPr>
        </p:nvSpPr>
        <p:spPr>
          <a:xfrm>
            <a:off x="0" y="0"/>
            <a:ext cx="158750" cy="158750"/>
          </a:xfrm>
          <a:prstGeom prst="rect">
            <a:avLst/>
          </a:prstGeom>
          <a:solidFill>
            <a:schemeClr val="bg1"/>
          </a:solid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endParaRPr lang="en-US" sz="2400" b="1" i="0" baseline="0" err="1">
              <a:solidFill>
                <a:schemeClr val="tx1"/>
              </a:solidFill>
              <a:latin typeface="Calibri" panose="020F0502020204030204" pitchFamily="34" charset="0"/>
              <a:ea typeface="+mn-ea"/>
              <a:cs typeface="+mn-cs"/>
              <a:sym typeface="Calibri" panose="020F0502020204030204" pitchFamily="34" charset="0"/>
            </a:endParaRPr>
          </a:p>
        </p:txBody>
      </p:sp>
      <p:sp>
        <p:nvSpPr>
          <p:cNvPr id="6" name="Footer Placeholder 1">
            <a:extLst>
              <a:ext uri="{FF2B5EF4-FFF2-40B4-BE49-F238E27FC236}">
                <a16:creationId xmlns:a16="http://schemas.microsoft.com/office/drawing/2014/main" id="{09FE3D05-CE27-46DB-9AFC-7F4D3FA8BAEA}"/>
              </a:ext>
            </a:extLst>
          </p:cNvPr>
          <p:cNvSpPr>
            <a:spLocks noGrp="1"/>
          </p:cNvSpPr>
          <p:nvPr>
            <p:ph type="ftr" sz="quarter" idx="3"/>
          </p:nvPr>
        </p:nvSpPr>
        <p:spPr>
          <a:xfrm>
            <a:off x="635284" y="6574038"/>
            <a:ext cx="4114800" cy="138499"/>
          </a:xfrm>
          <a:prstGeom prst="rect">
            <a:avLst/>
          </a:prstGeom>
        </p:spPr>
        <p:txBody>
          <a:bodyPr vert="horz" lIns="0" tIns="0" rIns="0" bIns="0" rtlCol="0" anchor="b">
            <a:spAutoFit/>
          </a:bodyPr>
          <a:lstStyle>
            <a:lvl1pPr algn="l">
              <a:defRPr sz="900">
                <a:solidFill>
                  <a:schemeClr val="accent4"/>
                </a:solidFill>
              </a:defRPr>
            </a:lvl1pPr>
          </a:lstStyle>
          <a:p>
            <a:r>
              <a:rPr lang="fr-FR"/>
              <a:t>Footer text</a:t>
            </a:r>
          </a:p>
        </p:txBody>
      </p:sp>
      <p:sp>
        <p:nvSpPr>
          <p:cNvPr id="9" name="Title Placeholder 2">
            <a:extLst>
              <a:ext uri="{FF2B5EF4-FFF2-40B4-BE49-F238E27FC236}">
                <a16:creationId xmlns:a16="http://schemas.microsoft.com/office/drawing/2014/main" id="{00C49E21-E183-46F5-861C-0B325E19EA68}"/>
              </a:ext>
            </a:extLst>
          </p:cNvPr>
          <p:cNvSpPr>
            <a:spLocks noGrp="1"/>
          </p:cNvSpPr>
          <p:nvPr>
            <p:ph type="title" hasCustomPrompt="1"/>
          </p:nvPr>
        </p:nvSpPr>
        <p:spPr>
          <a:xfrm>
            <a:off x="623888" y="517101"/>
            <a:ext cx="10944225" cy="369334"/>
          </a:xfrm>
          <a:prstGeom prst="rect">
            <a:avLst/>
          </a:prstGeom>
        </p:spPr>
        <p:txBody>
          <a:bodyPr vert="horz" lIns="0" tIns="0" rIns="0" bIns="0" rtlCol="0" anchor="b" anchorCtr="0">
            <a:noAutofit/>
          </a:bodyPr>
          <a:lstStyle>
            <a:lvl1pPr>
              <a:defRPr>
                <a:solidFill>
                  <a:schemeClr val="bg1"/>
                </a:solidFill>
              </a:defRPr>
            </a:lvl1pPr>
          </a:lstStyle>
          <a:p>
            <a:r>
              <a:rPr lang="en-US"/>
              <a:t>Click to edit Master title style</a:t>
            </a:r>
          </a:p>
        </p:txBody>
      </p:sp>
      <p:sp>
        <p:nvSpPr>
          <p:cNvPr id="3" name="Espace réservé du texte 2">
            <a:extLst>
              <a:ext uri="{FF2B5EF4-FFF2-40B4-BE49-F238E27FC236}">
                <a16:creationId xmlns:a16="http://schemas.microsoft.com/office/drawing/2014/main" id="{C2C3A7C0-26D0-4079-B9CE-8E3EDA086FE3}"/>
              </a:ext>
            </a:extLst>
          </p:cNvPr>
          <p:cNvSpPr>
            <a:spLocks noGrp="1"/>
          </p:cNvSpPr>
          <p:nvPr>
            <p:ph type="body" sz="quarter" idx="11" hasCustomPrompt="1"/>
          </p:nvPr>
        </p:nvSpPr>
        <p:spPr>
          <a:xfrm>
            <a:off x="623888" y="917325"/>
            <a:ext cx="10944224" cy="307467"/>
          </a:xfrm>
          <a:prstGeom prst="rect">
            <a:avLst/>
          </a:prstGeom>
        </p:spPr>
        <p:txBody>
          <a:bodyPr anchor="t"/>
          <a:lstStyle>
            <a:lvl1pPr>
              <a:buFontTx/>
              <a:buNone/>
              <a:defRPr sz="1400">
                <a:solidFill>
                  <a:schemeClr val="bg1">
                    <a:lumMod val="95000"/>
                  </a:schemeClr>
                </a:solidFill>
                <a:latin typeface="Calibri" panose="020F0502020204030204" pitchFamily="34" charset="0"/>
                <a:cs typeface="Calibri" panose="020F0502020204030204" pitchFamily="34" charset="0"/>
              </a:defRPr>
            </a:lvl1pPr>
            <a:lvl2pPr marL="0" indent="0">
              <a:buFontTx/>
              <a:buNone/>
              <a:defRPr/>
            </a:lvl2pPr>
            <a:lvl3pPr marL="180972" indent="0">
              <a:buFontTx/>
              <a:buNone/>
              <a:defRPr/>
            </a:lvl3pPr>
            <a:lvl4pPr marL="374640" indent="0">
              <a:buFontTx/>
              <a:buNone/>
              <a:defRPr/>
            </a:lvl4pPr>
            <a:lvl5pPr marL="647684" indent="0">
              <a:buFontTx/>
              <a:buNone/>
              <a:defRPr/>
            </a:lvl5pPr>
          </a:lstStyle>
          <a:p>
            <a:pPr lvl="0"/>
            <a:r>
              <a:rPr lang="fr-FR"/>
              <a:t>Second </a:t>
            </a:r>
            <a:r>
              <a:rPr lang="fr-FR" err="1"/>
              <a:t>level</a:t>
            </a:r>
            <a:endParaRPr lang="fr-FR"/>
          </a:p>
        </p:txBody>
      </p:sp>
      <p:pic>
        <p:nvPicPr>
          <p:cNvPr id="5" name="Grafik 4">
            <a:extLst>
              <a:ext uri="{FF2B5EF4-FFF2-40B4-BE49-F238E27FC236}">
                <a16:creationId xmlns:a16="http://schemas.microsoft.com/office/drawing/2014/main" id="{3BF52D4B-3E5B-4529-A98B-A71B7C75D712}"/>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tretch>
            <a:fillRect/>
          </a:stretch>
        </p:blipFill>
        <p:spPr>
          <a:xfrm>
            <a:off x="-3177" y="0"/>
            <a:ext cx="12195177" cy="6857999"/>
          </a:xfrm>
          <a:prstGeom prst="rect">
            <a:avLst/>
          </a:prstGeom>
        </p:spPr>
      </p:pic>
      <p:sp>
        <p:nvSpPr>
          <p:cNvPr id="7" name="Rectangle 10">
            <a:extLst>
              <a:ext uri="{FF2B5EF4-FFF2-40B4-BE49-F238E27FC236}">
                <a16:creationId xmlns:a16="http://schemas.microsoft.com/office/drawing/2014/main" id="{2234A025-739B-46C6-B6CA-F9B3134868CE}"/>
              </a:ext>
            </a:extLst>
          </p:cNvPr>
          <p:cNvSpPr/>
          <p:nvPr userDrawn="1"/>
        </p:nvSpPr>
        <p:spPr>
          <a:xfrm>
            <a:off x="-1" y="0"/>
            <a:ext cx="12192001" cy="6857999"/>
          </a:xfrm>
          <a:prstGeom prst="rect">
            <a:avLst/>
          </a:prstGeom>
          <a:solidFill>
            <a:schemeClr val="tx1">
              <a:lumMod val="85000"/>
              <a:lumOff val="15000"/>
              <a:alpha val="83000"/>
            </a:schemeClr>
          </a:solidFill>
          <a:ln w="12700" cap="flat" cmpd="sng" algn="ctr">
            <a:noFill/>
            <a:prstDash val="solid"/>
            <a:miter lim="800000"/>
          </a:ln>
          <a:effectLst/>
        </p:spPr>
        <p:txBody>
          <a:bodyPr rtlCol="0" anchor="ctr"/>
          <a:lstStyle/>
          <a:p>
            <a:pPr lvl="0" algn="ctr" defTabSz="685800"/>
            <a:endParaRPr lang="en-US" sz="1350" kern="0">
              <a:solidFill>
                <a:schemeClr val="bg1">
                  <a:lumMod val="85000"/>
                </a:schemeClr>
              </a:solidFill>
              <a:latin typeface="Calibri"/>
            </a:endParaRPr>
          </a:p>
        </p:txBody>
      </p:sp>
      <p:pic>
        <p:nvPicPr>
          <p:cNvPr id="8" name="Graphic 22">
            <a:extLst>
              <a:ext uri="{FF2B5EF4-FFF2-40B4-BE49-F238E27FC236}">
                <a16:creationId xmlns:a16="http://schemas.microsoft.com/office/drawing/2014/main" id="{B972886C-6EFF-464D-AEE5-5CB921F4B5FC}"/>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0191073" y="6420978"/>
            <a:ext cx="1377040" cy="220391"/>
          </a:xfrm>
          <a:prstGeom prst="rect">
            <a:avLst/>
          </a:prstGeom>
        </p:spPr>
      </p:pic>
    </p:spTree>
    <p:extLst>
      <p:ext uri="{BB962C8B-B14F-4D97-AF65-F5344CB8AC3E}">
        <p14:creationId xmlns:p14="http://schemas.microsoft.com/office/powerpoint/2010/main" val="2704137331"/>
      </p:ext>
    </p:extLst>
  </p:cSld>
  <p:clrMapOvr>
    <a:masterClrMapping/>
  </p:clrMapOvr>
  <p:extLst>
    <p:ext uri="{DCECCB84-F9BA-43D5-87BE-67443E8EF086}">
      <p15:sldGuideLst xmlns:p15="http://schemas.microsoft.com/office/powerpoint/2012/main">
        <p15:guide id="1" orient="horz" pos="1026">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Text with Right Image">
    <p:spTree>
      <p:nvGrpSpPr>
        <p:cNvPr id="1" name=""/>
        <p:cNvGrpSpPr/>
        <p:nvPr/>
      </p:nvGrpSpPr>
      <p:grpSpPr>
        <a:xfrm>
          <a:off x="0" y="0"/>
          <a:ext cx="0" cy="0"/>
          <a:chOff x="0" y="0"/>
          <a:chExt cx="0" cy="0"/>
        </a:xfrm>
      </p:grpSpPr>
      <p:sp>
        <p:nvSpPr>
          <p:cNvPr id="21" name="Rechteck 23">
            <a:extLst>
              <a:ext uri="{FF2B5EF4-FFF2-40B4-BE49-F238E27FC236}">
                <a16:creationId xmlns:a16="http://schemas.microsoft.com/office/drawing/2014/main" id="{59D7AA85-4C55-E142-87BC-C9BD6E8DA635}"/>
              </a:ext>
            </a:extLst>
          </p:cNvPr>
          <p:cNvSpPr/>
          <p:nvPr userDrawn="1"/>
        </p:nvSpPr>
        <p:spPr>
          <a:xfrm>
            <a:off x="10164763" y="0"/>
            <a:ext cx="2027237" cy="55172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noProof="0">
              <a:latin typeface="Inter Light" panose="020B0502030000000004" pitchFamily="34" charset="0"/>
            </a:endParaRPr>
          </a:p>
        </p:txBody>
      </p:sp>
      <p:sp>
        <p:nvSpPr>
          <p:cNvPr id="32" name="Bildplatzhalter 28">
            <a:extLst>
              <a:ext uri="{FF2B5EF4-FFF2-40B4-BE49-F238E27FC236}">
                <a16:creationId xmlns:a16="http://schemas.microsoft.com/office/drawing/2014/main" id="{481C37CD-CD6E-A742-9BEC-1FDC7D527E62}"/>
              </a:ext>
            </a:extLst>
          </p:cNvPr>
          <p:cNvSpPr>
            <a:spLocks noGrp="1"/>
          </p:cNvSpPr>
          <p:nvPr>
            <p:ph type="pic" sz="quarter" idx="18"/>
          </p:nvPr>
        </p:nvSpPr>
        <p:spPr>
          <a:xfrm>
            <a:off x="7464425" y="706871"/>
            <a:ext cx="4032250" cy="4810361"/>
          </a:xfrm>
          <a:solidFill>
            <a:schemeClr val="bg2">
              <a:lumMod val="90000"/>
            </a:schemeClr>
          </a:solidFill>
        </p:spPr>
        <p:txBody>
          <a:bodyPr/>
          <a:lstStyle>
            <a:lvl1pPr>
              <a:defRPr b="0" i="0">
                <a:latin typeface="Inter Light" panose="020B0502030000000004" pitchFamily="34" charset="0"/>
                <a:ea typeface="Inter Light" panose="020B0502030000000004" pitchFamily="34" charset="0"/>
              </a:defRPr>
            </a:lvl1pPr>
          </a:lstStyle>
          <a:p>
            <a:endParaRPr lang="en-US" noProof="0"/>
          </a:p>
        </p:txBody>
      </p:sp>
      <p:sp>
        <p:nvSpPr>
          <p:cNvPr id="4" name="Foliennummernplatzhalter 3">
            <a:extLst>
              <a:ext uri="{FF2B5EF4-FFF2-40B4-BE49-F238E27FC236}">
                <a16:creationId xmlns:a16="http://schemas.microsoft.com/office/drawing/2014/main" id="{136685FB-C5C7-F846-9A94-C4CE5DDA198B}"/>
              </a:ext>
            </a:extLst>
          </p:cNvPr>
          <p:cNvSpPr>
            <a:spLocks noGrp="1"/>
          </p:cNvSpPr>
          <p:nvPr>
            <p:ph type="sldNum" sz="quarter" idx="11"/>
          </p:nvPr>
        </p:nvSpPr>
        <p:spPr>
          <a:xfrm>
            <a:off x="10632504" y="6356350"/>
            <a:ext cx="865312" cy="365125"/>
          </a:xfrm>
        </p:spPr>
        <p:txBody>
          <a:bodyPr/>
          <a:lstStyle>
            <a:lvl1pPr>
              <a:defRPr b="0" i="0">
                <a:latin typeface="Inter Light" panose="020B0502030000000004" pitchFamily="34" charset="0"/>
              </a:defRPr>
            </a:lvl1pPr>
          </a:lstStyle>
          <a:p>
            <a:fld id="{55DD15BA-E6B3-8146-A914-ED6F83E0315D}" type="slidenum">
              <a:rPr lang="en-US" smtClean="0"/>
              <a:pPr/>
              <a:t>‹#›</a:t>
            </a:fld>
            <a:endParaRPr lang="en-US"/>
          </a:p>
        </p:txBody>
      </p:sp>
      <p:pic>
        <p:nvPicPr>
          <p:cNvPr id="31" name="Grafik 30">
            <a:extLst>
              <a:ext uri="{FF2B5EF4-FFF2-40B4-BE49-F238E27FC236}">
                <a16:creationId xmlns:a16="http://schemas.microsoft.com/office/drawing/2014/main" id="{7B0AF0B6-EF54-4A4E-82F2-FB32B540457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712498" y="6472741"/>
            <a:ext cx="1208038" cy="124611"/>
          </a:xfrm>
          <a:prstGeom prst="rect">
            <a:avLst/>
          </a:prstGeom>
        </p:spPr>
      </p:pic>
      <p:sp>
        <p:nvSpPr>
          <p:cNvPr id="10" name="Textplatzhalter 16">
            <a:extLst>
              <a:ext uri="{FF2B5EF4-FFF2-40B4-BE49-F238E27FC236}">
                <a16:creationId xmlns:a16="http://schemas.microsoft.com/office/drawing/2014/main" id="{B35E775F-E295-BF46-A895-AE0C80F73249}"/>
              </a:ext>
            </a:extLst>
          </p:cNvPr>
          <p:cNvSpPr>
            <a:spLocks noGrp="1"/>
          </p:cNvSpPr>
          <p:nvPr>
            <p:ph type="body" sz="quarter" idx="16"/>
          </p:nvPr>
        </p:nvSpPr>
        <p:spPr>
          <a:xfrm>
            <a:off x="695325" y="1676120"/>
            <a:ext cx="5400675" cy="3841112"/>
          </a:xfr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600" b="0" i="0">
                <a:solidFill>
                  <a:schemeClr val="tx1"/>
                </a:solidFill>
                <a:latin typeface="Inter Light" panose="02000403000000020004" pitchFamily="2" charset="0"/>
                <a:ea typeface="Inter Light" panose="02000403000000020004" pitchFamily="2" charset="0"/>
                <a:cs typeface="Inter Light" panose="02000403000000020004" pitchFamily="2" charset="0"/>
              </a:defRPr>
            </a:lvl1pPr>
            <a:lvl2pPr>
              <a:defRPr b="0" i="0">
                <a:latin typeface="Inter Light" panose="02000403000000020004" pitchFamily="2" charset="0"/>
                <a:ea typeface="Inter Light" panose="02000403000000020004" pitchFamily="2" charset="0"/>
                <a:cs typeface="Inter Light" panose="02000403000000020004" pitchFamily="2" charset="0"/>
              </a:defRPr>
            </a:lvl2pPr>
            <a:lvl3pPr>
              <a:defRPr b="0" i="0">
                <a:latin typeface="Inter Light" panose="02000403000000020004" pitchFamily="2" charset="0"/>
                <a:ea typeface="Inter Light" panose="02000403000000020004" pitchFamily="2" charset="0"/>
                <a:cs typeface="Inter Light" panose="02000403000000020004" pitchFamily="2" charset="0"/>
              </a:defRPr>
            </a:lvl3pPr>
            <a:lvl4pPr>
              <a:defRPr b="0" i="0">
                <a:latin typeface="Inter Light" panose="02000403000000020004" pitchFamily="2" charset="0"/>
                <a:ea typeface="Inter Light" panose="02000403000000020004" pitchFamily="2" charset="0"/>
                <a:cs typeface="Inter Light" panose="02000403000000020004" pitchFamily="2" charset="0"/>
              </a:defRPr>
            </a:lvl4pPr>
            <a:lvl5pPr>
              <a:defRPr b="0" i="0">
                <a:latin typeface="Inter Light" panose="02000403000000020004" pitchFamily="2" charset="0"/>
                <a:ea typeface="Inter Light" panose="02000403000000020004" pitchFamily="2" charset="0"/>
                <a:cs typeface="Inter Light" panose="02000403000000020004" pitchFamily="2"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1">
            <a:extLst>
              <a:ext uri="{FF2B5EF4-FFF2-40B4-BE49-F238E27FC236}">
                <a16:creationId xmlns:a16="http://schemas.microsoft.com/office/drawing/2014/main" id="{25A5781C-1ECD-1A45-8A31-257F29BF8E77}"/>
              </a:ext>
            </a:extLst>
          </p:cNvPr>
          <p:cNvSpPr>
            <a:spLocks noGrp="1"/>
          </p:cNvSpPr>
          <p:nvPr>
            <p:ph type="title" hasCustomPrompt="1"/>
          </p:nvPr>
        </p:nvSpPr>
        <p:spPr>
          <a:xfrm>
            <a:off x="695326" y="706871"/>
            <a:ext cx="5400674" cy="948334"/>
          </a:xfrm>
        </p:spPr>
        <p:txBody>
          <a:bodyPr anchor="t">
            <a:noAutofit/>
          </a:bodyPr>
          <a:lstStyle>
            <a:lvl1pPr>
              <a:defRPr sz="3200" b="1" i="0">
                <a:latin typeface="Inter" panose="02000403000000020004" pitchFamily="2" charset="0"/>
                <a:ea typeface="Inter" panose="02000403000000020004" pitchFamily="2" charset="0"/>
                <a:cs typeface="Inter" panose="02000403000000020004" pitchFamily="2" charset="0"/>
              </a:defRPr>
            </a:lvl1pPr>
          </a:lstStyle>
          <a:p>
            <a:r>
              <a:rPr lang="en-US" noProof="0"/>
              <a:t>Click here to edit your slide title</a:t>
            </a:r>
            <a:endParaRPr lang="en-US" noProof="0">
              <a:solidFill>
                <a:srgbClr val="3F434F"/>
              </a:solidFill>
              <a:effectLst/>
              <a:latin typeface="Inter Light" panose="020B0502030000000004" pitchFamily="34" charset="0"/>
            </a:endParaRPr>
          </a:p>
        </p:txBody>
      </p:sp>
      <p:pic>
        <p:nvPicPr>
          <p:cNvPr id="13" name="Grafik 16">
            <a:extLst>
              <a:ext uri="{FF2B5EF4-FFF2-40B4-BE49-F238E27FC236}">
                <a16:creationId xmlns:a16="http://schemas.microsoft.com/office/drawing/2014/main" id="{A9830E2D-9638-E84A-8AD3-45A39FE74232}"/>
              </a:ext>
            </a:extLst>
          </p:cNvPr>
          <p:cNvPicPr>
            <a:picLocks noChangeAspect="1"/>
          </p:cNvPicPr>
          <p:nvPr userDrawn="1"/>
        </p:nvPicPr>
        <p:blipFill>
          <a:blip r:embed="rId3"/>
          <a:stretch>
            <a:fillRect/>
          </a:stretch>
        </p:blipFill>
        <p:spPr>
          <a:xfrm>
            <a:off x="7464425" y="4884749"/>
            <a:ext cx="618108" cy="632483"/>
          </a:xfrm>
          <a:prstGeom prst="rect">
            <a:avLst/>
          </a:prstGeom>
        </p:spPr>
      </p:pic>
      <p:pic>
        <p:nvPicPr>
          <p:cNvPr id="9" name="Picture 8">
            <a:extLst>
              <a:ext uri="{FF2B5EF4-FFF2-40B4-BE49-F238E27FC236}">
                <a16:creationId xmlns:a16="http://schemas.microsoft.com/office/drawing/2014/main" id="{24E9863D-D585-FC40-B12E-C982DA030C9E}"/>
              </a:ext>
            </a:extLst>
          </p:cNvPr>
          <p:cNvPicPr>
            <a:picLocks noChangeAspect="1"/>
          </p:cNvPicPr>
          <p:nvPr userDrawn="1"/>
        </p:nvPicPr>
        <p:blipFill>
          <a:blip r:embed="rId4"/>
          <a:stretch>
            <a:fillRect/>
          </a:stretch>
        </p:blipFill>
        <p:spPr>
          <a:xfrm>
            <a:off x="8260856" y="6373560"/>
            <a:ext cx="1274430" cy="322972"/>
          </a:xfrm>
          <a:prstGeom prst="rect">
            <a:avLst/>
          </a:prstGeom>
        </p:spPr>
      </p:pic>
      <p:sp>
        <p:nvSpPr>
          <p:cNvPr id="11" name="TextBox 10">
            <a:extLst>
              <a:ext uri="{FF2B5EF4-FFF2-40B4-BE49-F238E27FC236}">
                <a16:creationId xmlns:a16="http://schemas.microsoft.com/office/drawing/2014/main" id="{B56AEEF6-5987-6046-8802-54FC7B542342}"/>
              </a:ext>
            </a:extLst>
          </p:cNvPr>
          <p:cNvSpPr txBox="1"/>
          <p:nvPr userDrawn="1"/>
        </p:nvSpPr>
        <p:spPr>
          <a:xfrm>
            <a:off x="9475749" y="6350380"/>
            <a:ext cx="1158949" cy="369332"/>
          </a:xfrm>
          <a:prstGeom prst="rect">
            <a:avLst/>
          </a:prstGeom>
          <a:noFill/>
        </p:spPr>
        <p:txBody>
          <a:bodyPr wrap="square" rtlCol="0">
            <a:spAutoFit/>
          </a:bodyPr>
          <a:lstStyle/>
          <a:p>
            <a:r>
              <a:rPr lang="en-AU">
                <a:solidFill>
                  <a:srgbClr val="C00000"/>
                </a:solidFill>
              </a:rPr>
              <a:t>I</a:t>
            </a:r>
          </a:p>
        </p:txBody>
      </p:sp>
    </p:spTree>
    <p:extLst>
      <p:ext uri="{BB962C8B-B14F-4D97-AF65-F5344CB8AC3E}">
        <p14:creationId xmlns:p14="http://schemas.microsoft.com/office/powerpoint/2010/main" val="2947712287"/>
      </p:ext>
    </p:extLst>
  </p:cSld>
  <p:clrMapOvr>
    <a:masterClrMapping/>
  </p:clrMapOvr>
  <p:extLst>
    <p:ext uri="{DCECCB84-F9BA-43D5-87BE-67443E8EF086}">
      <p15:sldGuideLst xmlns:p15="http://schemas.microsoft.com/office/powerpoint/2012/main">
        <p15:guide id="1" pos="3840">
          <p15:clr>
            <a:srgbClr val="FBAE40"/>
          </p15:clr>
        </p15:guide>
        <p15:guide id="2" pos="2978">
          <p15:clr>
            <a:srgbClr val="FBAE40"/>
          </p15:clr>
        </p15:guide>
        <p15:guide id="3" pos="2162">
          <p15:clr>
            <a:srgbClr val="FBAE40"/>
          </p15:clr>
        </p15:guide>
        <p15:guide id="4" pos="1300">
          <p15:clr>
            <a:srgbClr val="FBAE40"/>
          </p15:clr>
        </p15:guide>
        <p15:guide id="5" pos="438">
          <p15:clr>
            <a:srgbClr val="FBAE40"/>
          </p15:clr>
        </p15:guide>
        <p15:guide id="6" orient="horz" pos="436">
          <p15:clr>
            <a:srgbClr val="FBAE40"/>
          </p15:clr>
        </p15:guide>
        <p15:guide id="7" pos="7242">
          <p15:clr>
            <a:srgbClr val="FBAE40"/>
          </p15:clr>
        </p15:guide>
        <p15:guide id="8" pos="4702">
          <p15:clr>
            <a:srgbClr val="FBAE40"/>
          </p15:clr>
        </p15:guide>
        <p15:guide id="9" pos="5541">
          <p15:clr>
            <a:srgbClr val="FBAE40"/>
          </p15:clr>
        </p15:guide>
        <p15:guide id="10" pos="6403">
          <p15:clr>
            <a:srgbClr val="FBAE40"/>
          </p15:clr>
        </p15:guide>
        <p15:guide id="11" orient="horz" pos="2160">
          <p15:clr>
            <a:srgbClr val="FBAE40"/>
          </p15:clr>
        </p15:guide>
        <p15:guide id="12" orient="horz" pos="3884">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Page Break">
    <p:spTree>
      <p:nvGrpSpPr>
        <p:cNvPr id="1" name=""/>
        <p:cNvGrpSpPr/>
        <p:nvPr/>
      </p:nvGrpSpPr>
      <p:grpSpPr>
        <a:xfrm>
          <a:off x="0" y="0"/>
          <a:ext cx="0" cy="0"/>
          <a:chOff x="0" y="0"/>
          <a:chExt cx="0" cy="0"/>
        </a:xfrm>
      </p:grpSpPr>
      <p:sp>
        <p:nvSpPr>
          <p:cNvPr id="8" name="Bildplatzhalter 7">
            <a:extLst>
              <a:ext uri="{FF2B5EF4-FFF2-40B4-BE49-F238E27FC236}">
                <a16:creationId xmlns:a16="http://schemas.microsoft.com/office/drawing/2014/main" id="{F172B01C-4C9F-0D4F-A985-67BBB5A1685E}"/>
              </a:ext>
            </a:extLst>
          </p:cNvPr>
          <p:cNvSpPr>
            <a:spLocks noGrp="1"/>
          </p:cNvSpPr>
          <p:nvPr>
            <p:ph type="pic" sz="quarter" idx="16"/>
          </p:nvPr>
        </p:nvSpPr>
        <p:spPr>
          <a:xfrm>
            <a:off x="0" y="0"/>
            <a:ext cx="10164763" cy="5029200"/>
          </a:xfrm>
          <a:solidFill>
            <a:schemeClr val="bg2">
              <a:lumMod val="75000"/>
            </a:schemeClr>
          </a:solidFill>
        </p:spPr>
        <p:txBody>
          <a:bodyPr/>
          <a:lstStyle>
            <a:lvl1pPr>
              <a:defRPr b="0" i="0">
                <a:latin typeface="Inter Light" panose="020B0502030000000004" pitchFamily="34" charset="0"/>
                <a:ea typeface="Inter Light" panose="020B0502030000000004" pitchFamily="34" charset="0"/>
              </a:defRPr>
            </a:lvl1pPr>
          </a:lstStyle>
          <a:p>
            <a:endParaRPr lang="en-US" noProof="0"/>
          </a:p>
        </p:txBody>
      </p:sp>
      <p:sp>
        <p:nvSpPr>
          <p:cNvPr id="4" name="Foliennummernplatzhalter 3">
            <a:extLst>
              <a:ext uri="{FF2B5EF4-FFF2-40B4-BE49-F238E27FC236}">
                <a16:creationId xmlns:a16="http://schemas.microsoft.com/office/drawing/2014/main" id="{136685FB-C5C7-F846-9A94-C4CE5DDA198B}"/>
              </a:ext>
            </a:extLst>
          </p:cNvPr>
          <p:cNvSpPr>
            <a:spLocks noGrp="1"/>
          </p:cNvSpPr>
          <p:nvPr>
            <p:ph type="sldNum" sz="quarter" idx="11"/>
          </p:nvPr>
        </p:nvSpPr>
        <p:spPr>
          <a:xfrm>
            <a:off x="10632504" y="6356350"/>
            <a:ext cx="865312" cy="365125"/>
          </a:xfrm>
          <a:prstGeom prst="rect">
            <a:avLst/>
          </a:prstGeom>
        </p:spPr>
        <p:txBody>
          <a:bodyPr/>
          <a:lstStyle>
            <a:lvl1pPr>
              <a:defRPr b="0" i="0">
                <a:latin typeface="Inter Light" panose="020B0502030000000004" pitchFamily="34" charset="0"/>
              </a:defRPr>
            </a:lvl1pPr>
          </a:lstStyle>
          <a:p>
            <a:fld id="{55DD15BA-E6B3-8146-A914-ED6F83E0315D}" type="slidenum">
              <a:rPr lang="en-US" smtClean="0"/>
              <a:pPr/>
              <a:t>‹#›</a:t>
            </a:fld>
            <a:endParaRPr lang="en-US"/>
          </a:p>
        </p:txBody>
      </p:sp>
      <p:pic>
        <p:nvPicPr>
          <p:cNvPr id="9" name="Grafik 8">
            <a:extLst>
              <a:ext uri="{FF2B5EF4-FFF2-40B4-BE49-F238E27FC236}">
                <a16:creationId xmlns:a16="http://schemas.microsoft.com/office/drawing/2014/main" id="{53246BEA-F2C6-C648-A8DB-E7B7DAAC0D9B}"/>
              </a:ext>
            </a:extLst>
          </p:cNvPr>
          <p:cNvPicPr>
            <a:picLocks noChangeAspect="1"/>
          </p:cNvPicPr>
          <p:nvPr userDrawn="1"/>
        </p:nvPicPr>
        <p:blipFill>
          <a:blip r:embed="rId2"/>
          <a:stretch>
            <a:fillRect/>
          </a:stretch>
        </p:blipFill>
        <p:spPr>
          <a:xfrm>
            <a:off x="2833117" y="5031940"/>
            <a:ext cx="618108" cy="632483"/>
          </a:xfrm>
          <a:prstGeom prst="rect">
            <a:avLst/>
          </a:prstGeom>
        </p:spPr>
      </p:pic>
      <p:pic>
        <p:nvPicPr>
          <p:cNvPr id="31" name="Grafik 30">
            <a:extLst>
              <a:ext uri="{FF2B5EF4-FFF2-40B4-BE49-F238E27FC236}">
                <a16:creationId xmlns:a16="http://schemas.microsoft.com/office/drawing/2014/main" id="{7B0AF0B6-EF54-4A4E-82F2-FB32B540457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712498" y="6472741"/>
            <a:ext cx="1208038" cy="124611"/>
          </a:xfrm>
          <a:prstGeom prst="rect">
            <a:avLst/>
          </a:prstGeom>
        </p:spPr>
      </p:pic>
      <p:sp>
        <p:nvSpPr>
          <p:cNvPr id="10" name="Textplatzhalter 4">
            <a:extLst>
              <a:ext uri="{FF2B5EF4-FFF2-40B4-BE49-F238E27FC236}">
                <a16:creationId xmlns:a16="http://schemas.microsoft.com/office/drawing/2014/main" id="{3FD35CD4-AA6E-7B47-8FB1-EC60D7167597}"/>
              </a:ext>
            </a:extLst>
          </p:cNvPr>
          <p:cNvSpPr>
            <a:spLocks noGrp="1"/>
          </p:cNvSpPr>
          <p:nvPr>
            <p:ph type="body" sz="quarter" idx="13" hasCustomPrompt="1"/>
          </p:nvPr>
        </p:nvSpPr>
        <p:spPr>
          <a:xfrm>
            <a:off x="3454201" y="3429000"/>
            <a:ext cx="8043615" cy="2736850"/>
          </a:xfrm>
          <a:prstGeom prst="rect">
            <a:avLst/>
          </a:prstGeom>
          <a:solidFill>
            <a:schemeClr val="tx2"/>
          </a:solidFill>
        </p:spPr>
        <p:txBody>
          <a:bodyPr/>
          <a:lstStyle>
            <a:lvl1pPr marL="0" indent="0">
              <a:buNone/>
              <a:defRPr b="0" i="0">
                <a:latin typeface="Inter Light" panose="020B0502030000000004" pitchFamily="34" charset="0"/>
                <a:ea typeface="Inter Light" panose="020B0502030000000004" pitchFamily="34" charset="0"/>
              </a:defRPr>
            </a:lvl1pPr>
          </a:lstStyle>
          <a:p>
            <a:r>
              <a:rPr lang="en-US" noProof="0"/>
              <a:t> </a:t>
            </a:r>
          </a:p>
        </p:txBody>
      </p:sp>
      <p:sp>
        <p:nvSpPr>
          <p:cNvPr id="13" name="Textplatzhalter 14">
            <a:extLst>
              <a:ext uri="{FF2B5EF4-FFF2-40B4-BE49-F238E27FC236}">
                <a16:creationId xmlns:a16="http://schemas.microsoft.com/office/drawing/2014/main" id="{C141BA97-79D5-CA4E-8AC2-1554A56D9A6A}"/>
              </a:ext>
            </a:extLst>
          </p:cNvPr>
          <p:cNvSpPr>
            <a:spLocks noGrp="1"/>
          </p:cNvSpPr>
          <p:nvPr>
            <p:ph type="body" sz="quarter" idx="15" hasCustomPrompt="1"/>
          </p:nvPr>
        </p:nvSpPr>
        <p:spPr>
          <a:xfrm>
            <a:off x="3905944" y="3860502"/>
            <a:ext cx="1512168" cy="936650"/>
          </a:xfrm>
          <a:noFill/>
        </p:spPr>
        <p:txBody>
          <a:bodyPr>
            <a:normAutofit/>
          </a:bodyPr>
          <a:lstStyle>
            <a:lvl1pPr marL="0" indent="0" algn="l">
              <a:buNone/>
              <a:defRPr sz="4800" b="1" i="0">
                <a:solidFill>
                  <a:schemeClr val="bg1">
                    <a:alpha val="50000"/>
                  </a:schemeClr>
                </a:solidFill>
                <a:latin typeface="Inter" panose="02000403000000020004" pitchFamily="2" charset="0"/>
                <a:ea typeface="Inter" panose="02000403000000020004" pitchFamily="2" charset="0"/>
                <a:cs typeface="Inter" panose="02000403000000020004" pitchFamily="2" charset="0"/>
              </a:defRPr>
            </a:lvl1pPr>
          </a:lstStyle>
          <a:p>
            <a:pPr lvl="0"/>
            <a:r>
              <a:rPr lang="en-US" noProof="0"/>
              <a:t>01 I</a:t>
            </a:r>
          </a:p>
        </p:txBody>
      </p:sp>
      <p:sp>
        <p:nvSpPr>
          <p:cNvPr id="14" name="Textplatzhalter 16">
            <a:extLst>
              <a:ext uri="{FF2B5EF4-FFF2-40B4-BE49-F238E27FC236}">
                <a16:creationId xmlns:a16="http://schemas.microsoft.com/office/drawing/2014/main" id="{34D08572-8384-1342-AA61-16EDD2C4F2C9}"/>
              </a:ext>
            </a:extLst>
          </p:cNvPr>
          <p:cNvSpPr>
            <a:spLocks noGrp="1"/>
          </p:cNvSpPr>
          <p:nvPr>
            <p:ph type="body" sz="quarter" idx="17" hasCustomPrompt="1"/>
          </p:nvPr>
        </p:nvSpPr>
        <p:spPr>
          <a:xfrm>
            <a:off x="3905944" y="4651890"/>
            <a:ext cx="7158608" cy="567809"/>
          </a:xfrm>
        </p:spPr>
        <p:txBody>
          <a:bodyPr>
            <a:noAutofit/>
          </a:bodyPr>
          <a:lstStyle>
            <a:lvl1pPr marL="0" indent="0">
              <a:buNone/>
              <a:defRPr sz="2800" b="1" i="0">
                <a:solidFill>
                  <a:schemeClr val="bg1"/>
                </a:solidFill>
                <a:latin typeface="Inter" panose="02000403000000020004" pitchFamily="2" charset="0"/>
                <a:ea typeface="Inter" panose="02000403000000020004" pitchFamily="2" charset="0"/>
                <a:cs typeface="Inter" panose="02000403000000020004" pitchFamily="2" charset="0"/>
              </a:defRPr>
            </a:lvl1pPr>
          </a:lstStyle>
          <a:p>
            <a:r>
              <a:rPr lang="en-US" noProof="0"/>
              <a:t>Click to edit break slide title</a:t>
            </a:r>
            <a:endParaRPr lang="en-US" noProof="0">
              <a:effectLst/>
              <a:latin typeface="Inter Light" panose="020B0502030000000004" pitchFamily="34" charset="0"/>
            </a:endParaRPr>
          </a:p>
        </p:txBody>
      </p:sp>
      <p:sp>
        <p:nvSpPr>
          <p:cNvPr id="15" name="Textplatzhalter 16">
            <a:extLst>
              <a:ext uri="{FF2B5EF4-FFF2-40B4-BE49-F238E27FC236}">
                <a16:creationId xmlns:a16="http://schemas.microsoft.com/office/drawing/2014/main" id="{50393125-5AD4-944D-9C85-674F9AAECFFE}"/>
              </a:ext>
            </a:extLst>
          </p:cNvPr>
          <p:cNvSpPr>
            <a:spLocks noGrp="1"/>
          </p:cNvSpPr>
          <p:nvPr>
            <p:ph type="body" sz="quarter" idx="18" hasCustomPrompt="1"/>
          </p:nvPr>
        </p:nvSpPr>
        <p:spPr>
          <a:xfrm>
            <a:off x="3905944" y="5228654"/>
            <a:ext cx="7158608" cy="432594"/>
          </a:xfrm>
        </p:spPr>
        <p:txBody>
          <a:bodyPr>
            <a:noAutofit/>
          </a:bodyPr>
          <a:lstStyle>
            <a:lvl1pPr marL="0" indent="0">
              <a:buNone/>
              <a:defRPr lang="de-AT" sz="1800" b="0" i="0" smtClean="0">
                <a:solidFill>
                  <a:schemeClr val="bg1"/>
                </a:solidFill>
                <a:effectLst/>
                <a:latin typeface="Inter Light" panose="02000403000000020004" pitchFamily="2" charset="0"/>
                <a:ea typeface="Inter Light" panose="02000403000000020004" pitchFamily="2" charset="0"/>
                <a:cs typeface="Inter Light" panose="02000403000000020004" pitchFamily="2" charset="0"/>
              </a:defRPr>
            </a:lvl1pPr>
          </a:lstStyle>
          <a:p>
            <a:r>
              <a:rPr lang="en-US" noProof="0">
                <a:solidFill>
                  <a:srgbClr val="3F434F"/>
                </a:solidFill>
                <a:effectLst/>
                <a:latin typeface="Inter Light" panose="020B0502030000000004" pitchFamily="34" charset="0"/>
              </a:rPr>
              <a:t>Cum sociis </a:t>
            </a:r>
            <a:r>
              <a:rPr lang="en-US" noProof="0" err="1">
                <a:solidFill>
                  <a:srgbClr val="3F434F"/>
                </a:solidFill>
                <a:effectLst/>
                <a:latin typeface="Inter Light" panose="020B0502030000000004" pitchFamily="34" charset="0"/>
              </a:rPr>
              <a:t>natoque</a:t>
            </a:r>
            <a:r>
              <a:rPr lang="en-US" noProof="0">
                <a:solidFill>
                  <a:srgbClr val="3F434F"/>
                </a:solidFill>
                <a:effectLst/>
                <a:latin typeface="Inter Light" panose="020B0502030000000004" pitchFamily="34" charset="0"/>
              </a:rPr>
              <a:t> </a:t>
            </a:r>
            <a:r>
              <a:rPr lang="en-US" noProof="0" err="1">
                <a:solidFill>
                  <a:srgbClr val="3F434F"/>
                </a:solidFill>
                <a:effectLst/>
                <a:latin typeface="Inter Light" panose="020B0502030000000004" pitchFamily="34" charset="0"/>
              </a:rPr>
              <a:t>penatibus</a:t>
            </a:r>
            <a:r>
              <a:rPr lang="en-US" noProof="0">
                <a:solidFill>
                  <a:srgbClr val="3F434F"/>
                </a:solidFill>
                <a:effectLst/>
                <a:latin typeface="Inter Light" panose="020B0502030000000004" pitchFamily="34" charset="0"/>
              </a:rPr>
              <a:t> et </a:t>
            </a:r>
            <a:r>
              <a:rPr lang="en-US" noProof="0" err="1">
                <a:solidFill>
                  <a:srgbClr val="3F434F"/>
                </a:solidFill>
                <a:effectLst/>
                <a:latin typeface="Inter Light" panose="020B0502030000000004" pitchFamily="34" charset="0"/>
              </a:rPr>
              <a:t>magnis</a:t>
            </a:r>
            <a:r>
              <a:rPr lang="en-US" noProof="0">
                <a:solidFill>
                  <a:srgbClr val="3F434F"/>
                </a:solidFill>
                <a:effectLst/>
                <a:latin typeface="Inter Light" panose="020B0502030000000004" pitchFamily="34" charset="0"/>
              </a:rPr>
              <a:t> dis </a:t>
            </a:r>
            <a:r>
              <a:rPr lang="en-US" noProof="0" err="1">
                <a:solidFill>
                  <a:srgbClr val="3F434F"/>
                </a:solidFill>
                <a:effectLst/>
                <a:latin typeface="Inter Light" panose="020B0502030000000004" pitchFamily="34" charset="0"/>
              </a:rPr>
              <a:t>parturien</a:t>
            </a:r>
            <a:r>
              <a:rPr lang="en-US" noProof="0">
                <a:solidFill>
                  <a:srgbClr val="3F434F"/>
                </a:solidFill>
                <a:effectLst/>
                <a:latin typeface="Inter Light" panose="020B0502030000000004" pitchFamily="34" charset="0"/>
              </a:rPr>
              <a:t>.</a:t>
            </a:r>
          </a:p>
        </p:txBody>
      </p:sp>
    </p:spTree>
    <p:extLst>
      <p:ext uri="{BB962C8B-B14F-4D97-AF65-F5344CB8AC3E}">
        <p14:creationId xmlns:p14="http://schemas.microsoft.com/office/powerpoint/2010/main" val="2387112519"/>
      </p:ext>
    </p:extLst>
  </p:cSld>
  <p:clrMapOvr>
    <a:masterClrMapping/>
  </p:clrMapOvr>
  <p:extLst>
    <p:ext uri="{DCECCB84-F9BA-43D5-87BE-67443E8EF086}">
      <p15:sldGuideLst xmlns:p15="http://schemas.microsoft.com/office/powerpoint/2012/main">
        <p15:guide id="1" pos="3840">
          <p15:clr>
            <a:srgbClr val="FBAE40"/>
          </p15:clr>
        </p15:guide>
        <p15:guide id="2" pos="2978">
          <p15:clr>
            <a:srgbClr val="FBAE40"/>
          </p15:clr>
        </p15:guide>
        <p15:guide id="3" pos="2162">
          <p15:clr>
            <a:srgbClr val="FBAE40"/>
          </p15:clr>
        </p15:guide>
        <p15:guide id="4" pos="1300">
          <p15:clr>
            <a:srgbClr val="FBAE40"/>
          </p15:clr>
        </p15:guide>
        <p15:guide id="5" pos="438">
          <p15:clr>
            <a:srgbClr val="FBAE40"/>
          </p15:clr>
        </p15:guide>
        <p15:guide id="6" orient="horz" pos="436">
          <p15:clr>
            <a:srgbClr val="FBAE40"/>
          </p15:clr>
        </p15:guide>
        <p15:guide id="7" pos="7242">
          <p15:clr>
            <a:srgbClr val="FBAE40"/>
          </p15:clr>
        </p15:guide>
        <p15:guide id="8" pos="4702">
          <p15:clr>
            <a:srgbClr val="FBAE40"/>
          </p15:clr>
        </p15:guide>
        <p15:guide id="9" pos="5541">
          <p15:clr>
            <a:srgbClr val="FBAE40"/>
          </p15:clr>
        </p15:guide>
        <p15:guide id="10" pos="6403">
          <p15:clr>
            <a:srgbClr val="FBAE40"/>
          </p15:clr>
        </p15:guide>
        <p15:guide id="11" orient="horz" pos="2160">
          <p15:clr>
            <a:srgbClr val="FBAE40"/>
          </p15:clr>
        </p15:guide>
        <p15:guide id="12" orient="horz" pos="3884">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hort Text with Image">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136685FB-C5C7-F846-9A94-C4CE5DDA198B}"/>
              </a:ext>
            </a:extLst>
          </p:cNvPr>
          <p:cNvSpPr>
            <a:spLocks noGrp="1"/>
          </p:cNvSpPr>
          <p:nvPr>
            <p:ph type="sldNum" sz="quarter" idx="11"/>
          </p:nvPr>
        </p:nvSpPr>
        <p:spPr>
          <a:xfrm>
            <a:off x="10632504" y="6356350"/>
            <a:ext cx="865312" cy="365125"/>
          </a:xfrm>
          <a:prstGeom prst="rect">
            <a:avLst/>
          </a:prstGeom>
        </p:spPr>
        <p:txBody>
          <a:bodyPr/>
          <a:lstStyle>
            <a:lvl1pPr>
              <a:defRPr b="0" i="0">
                <a:latin typeface="Inter Light" panose="020B0502030000000004" pitchFamily="34" charset="0"/>
              </a:defRPr>
            </a:lvl1pPr>
          </a:lstStyle>
          <a:p>
            <a:fld id="{55DD15BA-E6B3-8146-A914-ED6F83E0315D}" type="slidenum">
              <a:rPr lang="en-US" smtClean="0"/>
              <a:pPr/>
              <a:t>‹#›</a:t>
            </a:fld>
            <a:endParaRPr lang="en-US"/>
          </a:p>
        </p:txBody>
      </p:sp>
      <p:pic>
        <p:nvPicPr>
          <p:cNvPr id="31" name="Grafik 30">
            <a:extLst>
              <a:ext uri="{FF2B5EF4-FFF2-40B4-BE49-F238E27FC236}">
                <a16:creationId xmlns:a16="http://schemas.microsoft.com/office/drawing/2014/main" id="{7B0AF0B6-EF54-4A4E-82F2-FB32B540457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712498" y="6472741"/>
            <a:ext cx="1208038" cy="124611"/>
          </a:xfrm>
          <a:prstGeom prst="rect">
            <a:avLst/>
          </a:prstGeom>
        </p:spPr>
      </p:pic>
      <p:sp>
        <p:nvSpPr>
          <p:cNvPr id="28" name="Untertitel 2">
            <a:extLst>
              <a:ext uri="{FF2B5EF4-FFF2-40B4-BE49-F238E27FC236}">
                <a16:creationId xmlns:a16="http://schemas.microsoft.com/office/drawing/2014/main" id="{516C100A-B97D-D347-AB06-36C5F423414A}"/>
              </a:ext>
            </a:extLst>
          </p:cNvPr>
          <p:cNvSpPr>
            <a:spLocks noGrp="1"/>
          </p:cNvSpPr>
          <p:nvPr>
            <p:ph type="subTitle" idx="1" hasCustomPrompt="1"/>
          </p:nvPr>
        </p:nvSpPr>
        <p:spPr>
          <a:xfrm>
            <a:off x="695325" y="3429000"/>
            <a:ext cx="4032250" cy="1012684"/>
          </a:xfrm>
        </p:spPr>
        <p:txBody>
          <a:bodyPr>
            <a:noAutofit/>
          </a:bodyPr>
          <a:lstStyle>
            <a:lvl1pPr marL="0" indent="0" algn="l">
              <a:buNone/>
              <a:defRPr lang="de-AT" sz="2800" b="1" i="0" smtClean="0">
                <a:effectLst/>
                <a:latin typeface="Inter" panose="02000403000000020004" pitchFamily="2" charset="0"/>
                <a:ea typeface="Inter" panose="02000403000000020004" pitchFamily="2" charset="0"/>
                <a:cs typeface="Inter" panose="02000403000000020004"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here to edit your slide title</a:t>
            </a:r>
            <a:endParaRPr lang="en-US" noProof="0">
              <a:solidFill>
                <a:srgbClr val="3F434F"/>
              </a:solidFill>
              <a:effectLst/>
              <a:latin typeface="Inter Light" panose="020B0502030000000004" pitchFamily="34" charset="0"/>
            </a:endParaRPr>
          </a:p>
        </p:txBody>
      </p:sp>
      <p:sp>
        <p:nvSpPr>
          <p:cNvPr id="8" name="Bildplatzhalter 7">
            <a:extLst>
              <a:ext uri="{FF2B5EF4-FFF2-40B4-BE49-F238E27FC236}">
                <a16:creationId xmlns:a16="http://schemas.microsoft.com/office/drawing/2014/main" id="{F172B01C-4C9F-0D4F-A985-67BBB5A1685E}"/>
              </a:ext>
            </a:extLst>
          </p:cNvPr>
          <p:cNvSpPr>
            <a:spLocks noGrp="1"/>
          </p:cNvSpPr>
          <p:nvPr>
            <p:ph type="pic" sz="quarter" idx="16"/>
          </p:nvPr>
        </p:nvSpPr>
        <p:spPr>
          <a:xfrm>
            <a:off x="5375920" y="0"/>
            <a:ext cx="4788844" cy="6165850"/>
          </a:xfrm>
          <a:solidFill>
            <a:schemeClr val="bg2">
              <a:lumMod val="75000"/>
            </a:schemeClr>
          </a:solidFill>
        </p:spPr>
        <p:txBody>
          <a:bodyPr/>
          <a:lstStyle>
            <a:lvl1pPr>
              <a:defRPr b="0" i="0">
                <a:latin typeface="Inter Light" panose="020B0502030000000004" pitchFamily="34" charset="0"/>
                <a:ea typeface="Inter Light" panose="020B0502030000000004" pitchFamily="34" charset="0"/>
              </a:defRPr>
            </a:lvl1pPr>
          </a:lstStyle>
          <a:p>
            <a:endParaRPr lang="en-US" noProof="0"/>
          </a:p>
        </p:txBody>
      </p:sp>
      <p:pic>
        <p:nvPicPr>
          <p:cNvPr id="14" name="Grafik 13">
            <a:extLst>
              <a:ext uri="{FF2B5EF4-FFF2-40B4-BE49-F238E27FC236}">
                <a16:creationId xmlns:a16="http://schemas.microsoft.com/office/drawing/2014/main" id="{169163B7-20A1-0941-A8A4-280FCADB8423}"/>
              </a:ext>
            </a:extLst>
          </p:cNvPr>
          <p:cNvPicPr>
            <a:picLocks noChangeAspect="1"/>
          </p:cNvPicPr>
          <p:nvPr userDrawn="1"/>
        </p:nvPicPr>
        <p:blipFill>
          <a:blip r:embed="rId3"/>
          <a:stretch>
            <a:fillRect/>
          </a:stretch>
        </p:blipFill>
        <p:spPr>
          <a:xfrm>
            <a:off x="10164764" y="4365104"/>
            <a:ext cx="618108" cy="632483"/>
          </a:xfrm>
          <a:prstGeom prst="rect">
            <a:avLst/>
          </a:prstGeom>
        </p:spPr>
      </p:pic>
      <p:sp>
        <p:nvSpPr>
          <p:cNvPr id="13" name="Rechteck 12">
            <a:extLst>
              <a:ext uri="{FF2B5EF4-FFF2-40B4-BE49-F238E27FC236}">
                <a16:creationId xmlns:a16="http://schemas.microsoft.com/office/drawing/2014/main" id="{3CCDAE03-77AF-1C4C-984B-EB017072AFE8}"/>
              </a:ext>
            </a:extLst>
          </p:cNvPr>
          <p:cNvSpPr/>
          <p:nvPr userDrawn="1"/>
        </p:nvSpPr>
        <p:spPr>
          <a:xfrm>
            <a:off x="9530177" y="0"/>
            <a:ext cx="2661824" cy="43651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noProof="0">
              <a:latin typeface="Inter Light" panose="020B0502030000000004" pitchFamily="34" charset="0"/>
            </a:endParaRPr>
          </a:p>
        </p:txBody>
      </p:sp>
      <p:sp>
        <p:nvSpPr>
          <p:cNvPr id="5" name="Textplatzhalter 4">
            <a:extLst>
              <a:ext uri="{FF2B5EF4-FFF2-40B4-BE49-F238E27FC236}">
                <a16:creationId xmlns:a16="http://schemas.microsoft.com/office/drawing/2014/main" id="{688047F2-A657-C04A-B007-34EB75B8ACAB}"/>
              </a:ext>
            </a:extLst>
          </p:cNvPr>
          <p:cNvSpPr>
            <a:spLocks noGrp="1"/>
          </p:cNvSpPr>
          <p:nvPr>
            <p:ph type="body" sz="quarter" idx="17" hasCustomPrompt="1"/>
          </p:nvPr>
        </p:nvSpPr>
        <p:spPr>
          <a:xfrm>
            <a:off x="695325" y="4441684"/>
            <a:ext cx="4032250" cy="1724166"/>
          </a:xfrm>
        </p:spPr>
        <p:txBody>
          <a:bodyPr>
            <a:normAutofit/>
          </a:bodyPr>
          <a:lstStyle>
            <a:lvl1pPr marL="0" indent="0">
              <a:lnSpc>
                <a:spcPct val="100000"/>
              </a:lnSpc>
              <a:buNone/>
              <a:defRPr lang="de-AT" sz="1800" b="0" i="0" smtClean="0">
                <a:solidFill>
                  <a:schemeClr val="tx1"/>
                </a:solidFill>
                <a:effectLst/>
                <a:latin typeface="Inter Light" panose="02000403000000020004" pitchFamily="2" charset="0"/>
                <a:ea typeface="Inter Light" panose="02000403000000020004" pitchFamily="2" charset="0"/>
                <a:cs typeface="Inter Light" panose="02000403000000020004" pitchFamily="2" charset="0"/>
              </a:defRPr>
            </a:lvl1pPr>
          </a:lstStyle>
          <a:p>
            <a:pPr lvl="0"/>
            <a:r>
              <a:rPr lang="en-US" noProof="0"/>
              <a:t>Lorem ipsum dolor sit </a:t>
            </a:r>
            <a:r>
              <a:rPr lang="en-US" noProof="0" err="1"/>
              <a:t>amet</a:t>
            </a:r>
            <a:r>
              <a:rPr lang="en-US" noProof="0"/>
              <a:t>, </a:t>
            </a:r>
            <a:r>
              <a:rPr lang="en-US" noProof="0" err="1"/>
              <a:t>conse</a:t>
            </a:r>
            <a:r>
              <a:rPr lang="en-US" noProof="0"/>
              <a:t> </a:t>
            </a:r>
            <a:r>
              <a:rPr lang="en-US" noProof="0" err="1"/>
              <a:t>ctetuer</a:t>
            </a:r>
            <a:r>
              <a:rPr lang="en-US" noProof="0"/>
              <a:t> </a:t>
            </a:r>
            <a:r>
              <a:rPr lang="en-US" noProof="0" err="1"/>
              <a:t>adipiscing</a:t>
            </a:r>
            <a:r>
              <a:rPr lang="en-US" noProof="0"/>
              <a:t> </a:t>
            </a:r>
            <a:r>
              <a:rPr lang="en-US" noProof="0" err="1"/>
              <a:t>elit</a:t>
            </a:r>
            <a:r>
              <a:rPr lang="en-US" noProof="0"/>
              <a:t>. </a:t>
            </a:r>
            <a:r>
              <a:rPr lang="en-US" noProof="0" err="1"/>
              <a:t>Aenean</a:t>
            </a:r>
            <a:r>
              <a:rPr lang="en-US" noProof="0"/>
              <a:t> </a:t>
            </a:r>
            <a:r>
              <a:rPr lang="en-US" noProof="0" err="1"/>
              <a:t>commodo</a:t>
            </a:r>
            <a:r>
              <a:rPr lang="en-US" noProof="0"/>
              <a:t> ligula </a:t>
            </a:r>
            <a:r>
              <a:rPr lang="en-US" noProof="0" err="1"/>
              <a:t>eget</a:t>
            </a:r>
            <a:r>
              <a:rPr lang="en-US" noProof="0"/>
              <a:t> dolor. Sum sociis </a:t>
            </a:r>
            <a:r>
              <a:rPr lang="en-US" noProof="0" err="1"/>
              <a:t>natoque</a:t>
            </a:r>
            <a:r>
              <a:rPr lang="en-US" noProof="0"/>
              <a:t> </a:t>
            </a:r>
            <a:r>
              <a:rPr lang="en-US" noProof="0" err="1"/>
              <a:t>penatibus</a:t>
            </a:r>
            <a:r>
              <a:rPr lang="en-US" noProof="0"/>
              <a:t> et </a:t>
            </a:r>
            <a:r>
              <a:rPr lang="en-US" noProof="0" err="1"/>
              <a:t>magnis</a:t>
            </a:r>
            <a:r>
              <a:rPr lang="en-US" noProof="0"/>
              <a:t> dis parturient </a:t>
            </a:r>
            <a:r>
              <a:rPr lang="en-US" noProof="0" err="1"/>
              <a:t>montes</a:t>
            </a:r>
            <a:r>
              <a:rPr lang="en-US" noProof="0"/>
              <a:t>, </a:t>
            </a:r>
            <a:r>
              <a:rPr lang="en-US" noProof="0" err="1"/>
              <a:t>nascetur</a:t>
            </a:r>
            <a:r>
              <a:rPr lang="en-US" noProof="0"/>
              <a:t> </a:t>
            </a:r>
            <a:r>
              <a:rPr lang="en-US" noProof="0" err="1"/>
              <a:t>ridiculus</a:t>
            </a:r>
            <a:r>
              <a:rPr lang="en-US" noProof="0"/>
              <a:t>.</a:t>
            </a:r>
          </a:p>
        </p:txBody>
      </p:sp>
    </p:spTree>
    <p:extLst>
      <p:ext uri="{BB962C8B-B14F-4D97-AF65-F5344CB8AC3E}">
        <p14:creationId xmlns:p14="http://schemas.microsoft.com/office/powerpoint/2010/main" val="4099531835"/>
      </p:ext>
    </p:extLst>
  </p:cSld>
  <p:clrMapOvr>
    <a:masterClrMapping/>
  </p:clrMapOvr>
  <p:extLst>
    <p:ext uri="{DCECCB84-F9BA-43D5-87BE-67443E8EF086}">
      <p15:sldGuideLst xmlns:p15="http://schemas.microsoft.com/office/powerpoint/2012/main">
        <p15:guide id="1" pos="3840">
          <p15:clr>
            <a:srgbClr val="FBAE40"/>
          </p15:clr>
        </p15:guide>
        <p15:guide id="2" pos="2978">
          <p15:clr>
            <a:srgbClr val="FBAE40"/>
          </p15:clr>
        </p15:guide>
        <p15:guide id="3" pos="2162">
          <p15:clr>
            <a:srgbClr val="FBAE40"/>
          </p15:clr>
        </p15:guide>
        <p15:guide id="4" pos="1300">
          <p15:clr>
            <a:srgbClr val="FBAE40"/>
          </p15:clr>
        </p15:guide>
        <p15:guide id="5" pos="438">
          <p15:clr>
            <a:srgbClr val="FBAE40"/>
          </p15:clr>
        </p15:guide>
        <p15:guide id="6" orient="horz" pos="436">
          <p15:clr>
            <a:srgbClr val="FBAE40"/>
          </p15:clr>
        </p15:guide>
        <p15:guide id="7" pos="7242">
          <p15:clr>
            <a:srgbClr val="FBAE40"/>
          </p15:clr>
        </p15:guide>
        <p15:guide id="8" pos="4702">
          <p15:clr>
            <a:srgbClr val="FBAE40"/>
          </p15:clr>
        </p15:guide>
        <p15:guide id="9" pos="5541">
          <p15:clr>
            <a:srgbClr val="FBAE40"/>
          </p15:clr>
        </p15:guide>
        <p15:guide id="10" pos="6403">
          <p15:clr>
            <a:srgbClr val="FBAE40"/>
          </p15:clr>
        </p15:guide>
        <p15:guide id="11" orient="horz" pos="2160">
          <p15:clr>
            <a:srgbClr val="FBAE40"/>
          </p15:clr>
        </p15:guide>
        <p15:guide id="12" orient="horz" pos="3884">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Left Image with Text">
    <p:spTree>
      <p:nvGrpSpPr>
        <p:cNvPr id="1" name=""/>
        <p:cNvGrpSpPr/>
        <p:nvPr/>
      </p:nvGrpSpPr>
      <p:grpSpPr>
        <a:xfrm>
          <a:off x="0" y="0"/>
          <a:ext cx="0" cy="0"/>
          <a:chOff x="0" y="0"/>
          <a:chExt cx="0" cy="0"/>
        </a:xfrm>
      </p:grpSpPr>
      <p:sp>
        <p:nvSpPr>
          <p:cNvPr id="21" name="Rechteck 23">
            <a:extLst>
              <a:ext uri="{FF2B5EF4-FFF2-40B4-BE49-F238E27FC236}">
                <a16:creationId xmlns:a16="http://schemas.microsoft.com/office/drawing/2014/main" id="{59D7AA85-4C55-E142-87BC-C9BD6E8DA635}"/>
              </a:ext>
            </a:extLst>
          </p:cNvPr>
          <p:cNvSpPr/>
          <p:nvPr userDrawn="1"/>
        </p:nvSpPr>
        <p:spPr>
          <a:xfrm>
            <a:off x="1" y="1655205"/>
            <a:ext cx="2063750" cy="450353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noProof="0">
              <a:latin typeface="Inter Light" panose="020B0502030000000004" pitchFamily="34" charset="0"/>
            </a:endParaRPr>
          </a:p>
        </p:txBody>
      </p:sp>
      <p:sp>
        <p:nvSpPr>
          <p:cNvPr id="32" name="Bildplatzhalter 28">
            <a:extLst>
              <a:ext uri="{FF2B5EF4-FFF2-40B4-BE49-F238E27FC236}">
                <a16:creationId xmlns:a16="http://schemas.microsoft.com/office/drawing/2014/main" id="{481C37CD-CD6E-A742-9BEC-1FDC7D527E62}"/>
              </a:ext>
            </a:extLst>
          </p:cNvPr>
          <p:cNvSpPr>
            <a:spLocks noGrp="1"/>
          </p:cNvSpPr>
          <p:nvPr>
            <p:ph type="pic" sz="quarter" idx="18"/>
          </p:nvPr>
        </p:nvSpPr>
        <p:spPr>
          <a:xfrm>
            <a:off x="695325" y="706871"/>
            <a:ext cx="4032250" cy="4810361"/>
          </a:xfrm>
          <a:solidFill>
            <a:schemeClr val="bg2">
              <a:lumMod val="90000"/>
            </a:schemeClr>
          </a:solidFill>
        </p:spPr>
        <p:txBody>
          <a:bodyPr/>
          <a:lstStyle>
            <a:lvl1pPr>
              <a:defRPr b="0" i="0">
                <a:latin typeface="Inter Light" panose="020B0502030000000004" pitchFamily="34" charset="0"/>
                <a:ea typeface="Inter Light" panose="020B0502030000000004" pitchFamily="34" charset="0"/>
              </a:defRPr>
            </a:lvl1pPr>
          </a:lstStyle>
          <a:p>
            <a:endParaRPr lang="en-US" noProof="0"/>
          </a:p>
        </p:txBody>
      </p:sp>
      <p:sp>
        <p:nvSpPr>
          <p:cNvPr id="4" name="Foliennummernplatzhalter 3">
            <a:extLst>
              <a:ext uri="{FF2B5EF4-FFF2-40B4-BE49-F238E27FC236}">
                <a16:creationId xmlns:a16="http://schemas.microsoft.com/office/drawing/2014/main" id="{136685FB-C5C7-F846-9A94-C4CE5DDA198B}"/>
              </a:ext>
            </a:extLst>
          </p:cNvPr>
          <p:cNvSpPr>
            <a:spLocks noGrp="1"/>
          </p:cNvSpPr>
          <p:nvPr>
            <p:ph type="sldNum" sz="quarter" idx="11"/>
          </p:nvPr>
        </p:nvSpPr>
        <p:spPr>
          <a:xfrm>
            <a:off x="10632504" y="6356350"/>
            <a:ext cx="865312" cy="365125"/>
          </a:xfrm>
          <a:prstGeom prst="rect">
            <a:avLst/>
          </a:prstGeom>
        </p:spPr>
        <p:txBody>
          <a:bodyPr/>
          <a:lstStyle>
            <a:lvl1pPr>
              <a:defRPr b="0" i="0">
                <a:latin typeface="Inter Light" panose="020B0502030000000004" pitchFamily="34" charset="0"/>
              </a:defRPr>
            </a:lvl1pPr>
          </a:lstStyle>
          <a:p>
            <a:fld id="{55DD15BA-E6B3-8146-A914-ED6F83E0315D}" type="slidenum">
              <a:rPr lang="en-US" smtClean="0"/>
              <a:pPr/>
              <a:t>‹#›</a:t>
            </a:fld>
            <a:endParaRPr lang="en-US"/>
          </a:p>
        </p:txBody>
      </p:sp>
      <p:pic>
        <p:nvPicPr>
          <p:cNvPr id="31" name="Grafik 30">
            <a:extLst>
              <a:ext uri="{FF2B5EF4-FFF2-40B4-BE49-F238E27FC236}">
                <a16:creationId xmlns:a16="http://schemas.microsoft.com/office/drawing/2014/main" id="{7B0AF0B6-EF54-4A4E-82F2-FB32B540457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712498" y="6472741"/>
            <a:ext cx="1208038" cy="124611"/>
          </a:xfrm>
          <a:prstGeom prst="rect">
            <a:avLst/>
          </a:prstGeom>
        </p:spPr>
      </p:pic>
      <p:sp>
        <p:nvSpPr>
          <p:cNvPr id="10" name="Textplatzhalter 16">
            <a:extLst>
              <a:ext uri="{FF2B5EF4-FFF2-40B4-BE49-F238E27FC236}">
                <a16:creationId xmlns:a16="http://schemas.microsoft.com/office/drawing/2014/main" id="{B35E775F-E295-BF46-A895-AE0C80F73249}"/>
              </a:ext>
            </a:extLst>
          </p:cNvPr>
          <p:cNvSpPr>
            <a:spLocks noGrp="1"/>
          </p:cNvSpPr>
          <p:nvPr>
            <p:ph type="body" sz="quarter" idx="16"/>
          </p:nvPr>
        </p:nvSpPr>
        <p:spPr>
          <a:xfrm>
            <a:off x="6096000" y="1676120"/>
            <a:ext cx="5400675" cy="3841112"/>
          </a:xfr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800" b="0" i="0">
                <a:solidFill>
                  <a:schemeClr val="tx1"/>
                </a:solidFill>
                <a:latin typeface="Inter Light" panose="02000403000000020004" pitchFamily="2" charset="0"/>
                <a:ea typeface="Inter Light" panose="02000403000000020004" pitchFamily="2" charset="0"/>
                <a:cs typeface="Inter Light" panose="02000403000000020004" pitchFamily="2" charset="0"/>
              </a:defRPr>
            </a:lvl1pPr>
            <a:lvl2pPr>
              <a:defRPr b="0" i="0">
                <a:latin typeface="Inter Light" panose="02000403000000020004" pitchFamily="2" charset="0"/>
                <a:ea typeface="Inter Light" panose="02000403000000020004" pitchFamily="2" charset="0"/>
                <a:cs typeface="Inter Light" panose="02000403000000020004" pitchFamily="2" charset="0"/>
              </a:defRPr>
            </a:lvl2pPr>
            <a:lvl3pPr>
              <a:defRPr b="0" i="0">
                <a:latin typeface="Inter Light" panose="02000403000000020004" pitchFamily="2" charset="0"/>
                <a:ea typeface="Inter Light" panose="02000403000000020004" pitchFamily="2" charset="0"/>
                <a:cs typeface="Inter Light" panose="02000403000000020004" pitchFamily="2" charset="0"/>
              </a:defRPr>
            </a:lvl3pPr>
            <a:lvl4pPr>
              <a:defRPr b="0" i="0">
                <a:latin typeface="Inter Light" panose="02000403000000020004" pitchFamily="2" charset="0"/>
                <a:ea typeface="Inter Light" panose="02000403000000020004" pitchFamily="2" charset="0"/>
                <a:cs typeface="Inter Light" panose="02000403000000020004" pitchFamily="2" charset="0"/>
              </a:defRPr>
            </a:lvl4pPr>
            <a:lvl5pPr>
              <a:defRPr b="0" i="0">
                <a:latin typeface="Inter Light" panose="02000403000000020004" pitchFamily="2" charset="0"/>
                <a:ea typeface="Inter Light" panose="02000403000000020004" pitchFamily="2" charset="0"/>
                <a:cs typeface="Inter Light" panose="02000403000000020004" pitchFamily="2"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a:p>
            <a:endParaRPr lang="en-US" noProof="0">
              <a:effectLst/>
              <a:latin typeface="Arial" panose="020B0502030000000004" pitchFamily="34" charset="0"/>
            </a:endParaRPr>
          </a:p>
        </p:txBody>
      </p:sp>
      <p:sp>
        <p:nvSpPr>
          <p:cNvPr id="2" name="Title 1">
            <a:extLst>
              <a:ext uri="{FF2B5EF4-FFF2-40B4-BE49-F238E27FC236}">
                <a16:creationId xmlns:a16="http://schemas.microsoft.com/office/drawing/2014/main" id="{25A5781C-1ECD-1A45-8A31-257F29BF8E77}"/>
              </a:ext>
            </a:extLst>
          </p:cNvPr>
          <p:cNvSpPr>
            <a:spLocks noGrp="1"/>
          </p:cNvSpPr>
          <p:nvPr>
            <p:ph type="title" hasCustomPrompt="1"/>
          </p:nvPr>
        </p:nvSpPr>
        <p:spPr>
          <a:xfrm>
            <a:off x="6095999" y="706871"/>
            <a:ext cx="5384633" cy="948334"/>
          </a:xfrm>
        </p:spPr>
        <p:txBody>
          <a:bodyPr anchor="t">
            <a:noAutofit/>
          </a:bodyPr>
          <a:lstStyle>
            <a:lvl1pPr>
              <a:defRPr sz="3200" b="1" i="0">
                <a:latin typeface="Inter" panose="02000403000000020004" pitchFamily="2" charset="0"/>
                <a:ea typeface="Inter" panose="02000403000000020004" pitchFamily="2" charset="0"/>
                <a:cs typeface="Inter" panose="02000403000000020004" pitchFamily="2" charset="0"/>
              </a:defRPr>
            </a:lvl1pPr>
          </a:lstStyle>
          <a:p>
            <a:r>
              <a:rPr lang="en-US" noProof="0"/>
              <a:t>Click here to edit your slide title</a:t>
            </a:r>
            <a:endParaRPr lang="en-US" noProof="0">
              <a:solidFill>
                <a:srgbClr val="3F434F"/>
              </a:solidFill>
              <a:effectLst/>
              <a:latin typeface="Inter Light" panose="020B0502030000000004" pitchFamily="34" charset="0"/>
            </a:endParaRPr>
          </a:p>
        </p:txBody>
      </p:sp>
      <p:pic>
        <p:nvPicPr>
          <p:cNvPr id="28" name="Grafik 16">
            <a:extLst>
              <a:ext uri="{FF2B5EF4-FFF2-40B4-BE49-F238E27FC236}">
                <a16:creationId xmlns:a16="http://schemas.microsoft.com/office/drawing/2014/main" id="{DCA8AAE8-4553-4541-8241-8EE667F610E5}"/>
              </a:ext>
            </a:extLst>
          </p:cNvPr>
          <p:cNvPicPr>
            <a:picLocks noChangeAspect="1"/>
          </p:cNvPicPr>
          <p:nvPr userDrawn="1"/>
        </p:nvPicPr>
        <p:blipFill>
          <a:blip r:embed="rId3"/>
          <a:stretch>
            <a:fillRect/>
          </a:stretch>
        </p:blipFill>
        <p:spPr>
          <a:xfrm>
            <a:off x="4109467" y="706871"/>
            <a:ext cx="618108" cy="632483"/>
          </a:xfrm>
          <a:prstGeom prst="rect">
            <a:avLst/>
          </a:prstGeom>
        </p:spPr>
      </p:pic>
    </p:spTree>
    <p:extLst>
      <p:ext uri="{BB962C8B-B14F-4D97-AF65-F5344CB8AC3E}">
        <p14:creationId xmlns:p14="http://schemas.microsoft.com/office/powerpoint/2010/main" val="3204637893"/>
      </p:ext>
    </p:extLst>
  </p:cSld>
  <p:clrMapOvr>
    <a:masterClrMapping/>
  </p:clrMapOvr>
  <p:extLst>
    <p:ext uri="{DCECCB84-F9BA-43D5-87BE-67443E8EF086}">
      <p15:sldGuideLst xmlns:p15="http://schemas.microsoft.com/office/powerpoint/2012/main">
        <p15:guide id="1" pos="3840">
          <p15:clr>
            <a:srgbClr val="FBAE40"/>
          </p15:clr>
        </p15:guide>
        <p15:guide id="2" pos="2978">
          <p15:clr>
            <a:srgbClr val="FBAE40"/>
          </p15:clr>
        </p15:guide>
        <p15:guide id="3" pos="2162">
          <p15:clr>
            <a:srgbClr val="FBAE40"/>
          </p15:clr>
        </p15:guide>
        <p15:guide id="4" pos="1300">
          <p15:clr>
            <a:srgbClr val="FBAE40"/>
          </p15:clr>
        </p15:guide>
        <p15:guide id="5" pos="438">
          <p15:clr>
            <a:srgbClr val="FBAE40"/>
          </p15:clr>
        </p15:guide>
        <p15:guide id="6" orient="horz" pos="436">
          <p15:clr>
            <a:srgbClr val="FBAE40"/>
          </p15:clr>
        </p15:guide>
        <p15:guide id="7" pos="7242">
          <p15:clr>
            <a:srgbClr val="FBAE40"/>
          </p15:clr>
        </p15:guide>
        <p15:guide id="8" pos="4702">
          <p15:clr>
            <a:srgbClr val="FBAE40"/>
          </p15:clr>
        </p15:guide>
        <p15:guide id="9" pos="5541">
          <p15:clr>
            <a:srgbClr val="FBAE40"/>
          </p15:clr>
        </p15:guide>
        <p15:guide id="10" pos="6403">
          <p15:clr>
            <a:srgbClr val="FBAE40"/>
          </p15:clr>
        </p15:guide>
        <p15:guide id="11" orient="horz" pos="2137">
          <p15:clr>
            <a:srgbClr val="FBAE40"/>
          </p15:clr>
        </p15:guide>
        <p15:guide id="12" orient="horz" pos="3884">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roduct">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136685FB-C5C7-F846-9A94-C4CE5DDA198B}"/>
              </a:ext>
            </a:extLst>
          </p:cNvPr>
          <p:cNvSpPr>
            <a:spLocks noGrp="1"/>
          </p:cNvSpPr>
          <p:nvPr>
            <p:ph type="sldNum" sz="quarter" idx="11"/>
          </p:nvPr>
        </p:nvSpPr>
        <p:spPr>
          <a:xfrm>
            <a:off x="10632504" y="6356350"/>
            <a:ext cx="865312" cy="365125"/>
          </a:xfrm>
          <a:prstGeom prst="rect">
            <a:avLst/>
          </a:prstGeom>
        </p:spPr>
        <p:txBody>
          <a:bodyPr/>
          <a:lstStyle>
            <a:lvl1pPr>
              <a:defRPr b="0" i="0">
                <a:latin typeface="Inter Light" panose="020B0502030000000004" pitchFamily="34" charset="0"/>
              </a:defRPr>
            </a:lvl1pPr>
          </a:lstStyle>
          <a:p>
            <a:fld id="{55DD15BA-E6B3-8146-A914-ED6F83E0315D}" type="slidenum">
              <a:rPr lang="en-US" smtClean="0"/>
              <a:pPr/>
              <a:t>‹#›</a:t>
            </a:fld>
            <a:endParaRPr lang="en-US"/>
          </a:p>
        </p:txBody>
      </p:sp>
      <p:pic>
        <p:nvPicPr>
          <p:cNvPr id="31" name="Grafik 30">
            <a:extLst>
              <a:ext uri="{FF2B5EF4-FFF2-40B4-BE49-F238E27FC236}">
                <a16:creationId xmlns:a16="http://schemas.microsoft.com/office/drawing/2014/main" id="{7B0AF0B6-EF54-4A4E-82F2-FB32B540457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712498" y="6472741"/>
            <a:ext cx="1208038" cy="124611"/>
          </a:xfrm>
          <a:prstGeom prst="rect">
            <a:avLst/>
          </a:prstGeom>
        </p:spPr>
      </p:pic>
      <p:sp>
        <p:nvSpPr>
          <p:cNvPr id="10" name="Textplatzhalter 16">
            <a:extLst>
              <a:ext uri="{FF2B5EF4-FFF2-40B4-BE49-F238E27FC236}">
                <a16:creationId xmlns:a16="http://schemas.microsoft.com/office/drawing/2014/main" id="{B35E775F-E295-BF46-A895-AE0C80F73249}"/>
              </a:ext>
            </a:extLst>
          </p:cNvPr>
          <p:cNvSpPr>
            <a:spLocks noGrp="1"/>
          </p:cNvSpPr>
          <p:nvPr>
            <p:ph type="body" sz="quarter" idx="16"/>
          </p:nvPr>
        </p:nvSpPr>
        <p:spPr>
          <a:xfrm>
            <a:off x="3432174" y="2197926"/>
            <a:ext cx="8064501" cy="3494240"/>
          </a:xfr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600" b="0" i="0">
                <a:solidFill>
                  <a:schemeClr val="tx1"/>
                </a:solidFill>
                <a:latin typeface="Inter Light" panose="02000403000000020004" pitchFamily="2" charset="0"/>
                <a:ea typeface="Inter Light" panose="02000403000000020004" pitchFamily="2" charset="0"/>
                <a:cs typeface="Inter Light" panose="02000403000000020004" pitchFamily="2" charset="0"/>
              </a:defRPr>
            </a:lvl1pPr>
            <a:lvl2pPr>
              <a:defRPr b="0" i="0">
                <a:latin typeface="Inter Light" panose="02000403000000020004" pitchFamily="2" charset="0"/>
                <a:ea typeface="Inter Light" panose="02000403000000020004" pitchFamily="2" charset="0"/>
                <a:cs typeface="Inter Light" panose="02000403000000020004" pitchFamily="2" charset="0"/>
              </a:defRPr>
            </a:lvl2pPr>
            <a:lvl3pPr>
              <a:defRPr b="0" i="0">
                <a:latin typeface="Inter Light" panose="02000403000000020004" pitchFamily="2" charset="0"/>
                <a:ea typeface="Inter Light" panose="02000403000000020004" pitchFamily="2" charset="0"/>
                <a:cs typeface="Inter Light" panose="02000403000000020004" pitchFamily="2" charset="0"/>
              </a:defRPr>
            </a:lvl3pPr>
            <a:lvl4pPr>
              <a:defRPr b="0" i="0">
                <a:latin typeface="Inter Light" panose="02000403000000020004" pitchFamily="2" charset="0"/>
                <a:ea typeface="Inter Light" panose="02000403000000020004" pitchFamily="2" charset="0"/>
                <a:cs typeface="Inter Light" panose="02000403000000020004" pitchFamily="2" charset="0"/>
              </a:defRPr>
            </a:lvl4pPr>
            <a:lvl5pPr>
              <a:defRPr b="0" i="0">
                <a:latin typeface="Inter Light" panose="02000403000000020004" pitchFamily="2" charset="0"/>
                <a:ea typeface="Inter Light" panose="02000403000000020004" pitchFamily="2" charset="0"/>
                <a:cs typeface="Inter Light" panose="02000403000000020004" pitchFamily="2"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1">
            <a:extLst>
              <a:ext uri="{FF2B5EF4-FFF2-40B4-BE49-F238E27FC236}">
                <a16:creationId xmlns:a16="http://schemas.microsoft.com/office/drawing/2014/main" id="{25A5781C-1ECD-1A45-8A31-257F29BF8E77}"/>
              </a:ext>
            </a:extLst>
          </p:cNvPr>
          <p:cNvSpPr>
            <a:spLocks noGrp="1"/>
          </p:cNvSpPr>
          <p:nvPr>
            <p:ph type="title" hasCustomPrompt="1"/>
          </p:nvPr>
        </p:nvSpPr>
        <p:spPr>
          <a:xfrm>
            <a:off x="3432175" y="706871"/>
            <a:ext cx="8064501" cy="948334"/>
          </a:xfrm>
        </p:spPr>
        <p:txBody>
          <a:bodyPr anchor="t">
            <a:noAutofit/>
          </a:bodyPr>
          <a:lstStyle>
            <a:lvl1pPr>
              <a:defRPr sz="3600" b="1" i="0">
                <a:latin typeface="Inter" panose="02000403000000020004" pitchFamily="2" charset="0"/>
                <a:ea typeface="Inter" panose="02000403000000020004" pitchFamily="2" charset="0"/>
                <a:cs typeface="Inter" panose="02000403000000020004" pitchFamily="2" charset="0"/>
              </a:defRPr>
            </a:lvl1pPr>
          </a:lstStyle>
          <a:p>
            <a:r>
              <a:rPr lang="en-US" noProof="0"/>
              <a:t>Click here to edit your slide title</a:t>
            </a:r>
            <a:endParaRPr lang="en-US" b="1" i="0" noProof="0">
              <a:solidFill>
                <a:srgbClr val="3F434F"/>
              </a:solidFill>
              <a:latin typeface="Arial" panose="020B0604020202020204" pitchFamily="34" charset="0"/>
            </a:endParaRPr>
          </a:p>
        </p:txBody>
      </p:sp>
      <p:sp>
        <p:nvSpPr>
          <p:cNvPr id="21" name="Rechteck 23">
            <a:extLst>
              <a:ext uri="{FF2B5EF4-FFF2-40B4-BE49-F238E27FC236}">
                <a16:creationId xmlns:a16="http://schemas.microsoft.com/office/drawing/2014/main" id="{59D7AA85-4C55-E142-87BC-C9BD6E8DA635}"/>
              </a:ext>
            </a:extLst>
          </p:cNvPr>
          <p:cNvSpPr/>
          <p:nvPr userDrawn="1"/>
        </p:nvSpPr>
        <p:spPr>
          <a:xfrm>
            <a:off x="0" y="2222202"/>
            <a:ext cx="2063750" cy="3469963"/>
          </a:xfrm>
          <a:prstGeom prst="rect">
            <a:avLst/>
          </a:prstGeom>
          <a:solidFill>
            <a:schemeClr val="tx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noProof="0">
              <a:latin typeface="Inter Light" panose="020B0502030000000004" pitchFamily="34" charset="0"/>
            </a:endParaRPr>
          </a:p>
        </p:txBody>
      </p:sp>
      <p:sp>
        <p:nvSpPr>
          <p:cNvPr id="8" name="Textplatzhalter 4">
            <a:extLst>
              <a:ext uri="{FF2B5EF4-FFF2-40B4-BE49-F238E27FC236}">
                <a16:creationId xmlns:a16="http://schemas.microsoft.com/office/drawing/2014/main" id="{BBBAECD4-3517-C546-914C-924B16E987FE}"/>
              </a:ext>
            </a:extLst>
          </p:cNvPr>
          <p:cNvSpPr>
            <a:spLocks noGrp="1"/>
          </p:cNvSpPr>
          <p:nvPr>
            <p:ph type="body" sz="quarter" idx="18" hasCustomPrompt="1"/>
          </p:nvPr>
        </p:nvSpPr>
        <p:spPr>
          <a:xfrm>
            <a:off x="1" y="-6669"/>
            <a:ext cx="2387600" cy="2229172"/>
          </a:xfrm>
          <a:prstGeom prst="rect">
            <a:avLst/>
          </a:prstGeom>
          <a:solidFill>
            <a:schemeClr val="tx2"/>
          </a:solidFill>
        </p:spPr>
        <p:txBody>
          <a:bodyPr/>
          <a:lstStyle>
            <a:lvl1pPr marL="0" indent="0">
              <a:buNone/>
              <a:defRPr b="0" i="0">
                <a:latin typeface="Inter Light" panose="020B0502030000000004" pitchFamily="34" charset="0"/>
                <a:ea typeface="Inter Light" panose="020B0502030000000004" pitchFamily="34" charset="0"/>
              </a:defRPr>
            </a:lvl1pPr>
          </a:lstStyle>
          <a:p>
            <a:r>
              <a:rPr lang="en-US" noProof="0"/>
              <a:t> </a:t>
            </a:r>
          </a:p>
        </p:txBody>
      </p:sp>
      <p:sp>
        <p:nvSpPr>
          <p:cNvPr id="9" name="Bildplatzhalter 2">
            <a:extLst>
              <a:ext uri="{FF2B5EF4-FFF2-40B4-BE49-F238E27FC236}">
                <a16:creationId xmlns:a16="http://schemas.microsoft.com/office/drawing/2014/main" id="{C80E6665-1E0B-CB41-8E75-6F470723895C}"/>
              </a:ext>
            </a:extLst>
          </p:cNvPr>
          <p:cNvSpPr>
            <a:spLocks noGrp="1" noChangeAspect="1"/>
          </p:cNvSpPr>
          <p:nvPr>
            <p:ph type="pic" sz="quarter" idx="19" hasCustomPrompt="1"/>
          </p:nvPr>
        </p:nvSpPr>
        <p:spPr>
          <a:xfrm>
            <a:off x="653801" y="582585"/>
            <a:ext cx="1080000" cy="1056451"/>
          </a:xfrm>
          <a:noFill/>
        </p:spPr>
        <p:txBody>
          <a:bodyPr anchor="t">
            <a:normAutofit/>
          </a:bodyPr>
          <a:lstStyle>
            <a:lvl1pPr marL="0" indent="0" algn="l">
              <a:buNone/>
              <a:defRPr sz="1200" b="0" i="0">
                <a:solidFill>
                  <a:schemeClr val="bg1"/>
                </a:solidFill>
                <a:latin typeface="Inter Light" panose="020B0502030000000004" pitchFamily="34" charset="0"/>
                <a:ea typeface="Inter Light" panose="020B0502030000000004" pitchFamily="34" charset="0"/>
              </a:defRPr>
            </a:lvl1pPr>
          </a:lstStyle>
          <a:p>
            <a:r>
              <a:rPr lang="en-US" noProof="0"/>
              <a:t>Product Icon</a:t>
            </a:r>
          </a:p>
        </p:txBody>
      </p:sp>
      <p:pic>
        <p:nvPicPr>
          <p:cNvPr id="11" name="Grafik 13">
            <a:extLst>
              <a:ext uri="{FF2B5EF4-FFF2-40B4-BE49-F238E27FC236}">
                <a16:creationId xmlns:a16="http://schemas.microsoft.com/office/drawing/2014/main" id="{064935B4-103A-7F4A-9792-42589D1816A8}"/>
              </a:ext>
            </a:extLst>
          </p:cNvPr>
          <p:cNvPicPr>
            <a:picLocks noChangeAspect="1"/>
          </p:cNvPicPr>
          <p:nvPr userDrawn="1"/>
        </p:nvPicPr>
        <p:blipFill>
          <a:blip r:embed="rId3"/>
          <a:stretch>
            <a:fillRect/>
          </a:stretch>
        </p:blipFill>
        <p:spPr>
          <a:xfrm>
            <a:off x="2063750" y="2222203"/>
            <a:ext cx="618108" cy="632483"/>
          </a:xfrm>
          <a:prstGeom prst="rect">
            <a:avLst/>
          </a:prstGeom>
        </p:spPr>
      </p:pic>
      <p:sp>
        <p:nvSpPr>
          <p:cNvPr id="12" name="Textplatzhalter 14">
            <a:extLst>
              <a:ext uri="{FF2B5EF4-FFF2-40B4-BE49-F238E27FC236}">
                <a16:creationId xmlns:a16="http://schemas.microsoft.com/office/drawing/2014/main" id="{AE3EBC98-CC52-6947-AAFC-7FB7959AC3E5}"/>
              </a:ext>
            </a:extLst>
          </p:cNvPr>
          <p:cNvSpPr>
            <a:spLocks noGrp="1"/>
          </p:cNvSpPr>
          <p:nvPr>
            <p:ph type="body" sz="quarter" idx="13" hasCustomPrompt="1"/>
          </p:nvPr>
        </p:nvSpPr>
        <p:spPr>
          <a:xfrm>
            <a:off x="3432174" y="1655205"/>
            <a:ext cx="8064501" cy="542720"/>
          </a:xfrm>
        </p:spPr>
        <p:txBody>
          <a:bodyPr>
            <a:normAutofit/>
          </a:bodyPr>
          <a:lstStyle>
            <a:lvl1pPr marL="0" indent="0">
              <a:buNone/>
              <a:defRPr sz="1800" b="0" i="0">
                <a:solidFill>
                  <a:schemeClr val="tx2"/>
                </a:solidFill>
                <a:latin typeface="Inter Light" panose="020B0502030000000004" pitchFamily="34" charset="0"/>
                <a:ea typeface="Inter Light" panose="020B0502030000000004" pitchFamily="34" charset="0"/>
              </a:defRPr>
            </a:lvl1pPr>
          </a:lstStyle>
          <a:p>
            <a:pPr lvl="0"/>
            <a:r>
              <a:rPr lang="en-US" noProof="0"/>
              <a:t>Subline Lorem Ipsum</a:t>
            </a:r>
          </a:p>
        </p:txBody>
      </p:sp>
    </p:spTree>
    <p:extLst>
      <p:ext uri="{BB962C8B-B14F-4D97-AF65-F5344CB8AC3E}">
        <p14:creationId xmlns:p14="http://schemas.microsoft.com/office/powerpoint/2010/main" val="3025887980"/>
      </p:ext>
    </p:extLst>
  </p:cSld>
  <p:clrMapOvr>
    <a:masterClrMapping/>
  </p:clrMapOvr>
  <p:extLst>
    <p:ext uri="{DCECCB84-F9BA-43D5-87BE-67443E8EF086}">
      <p15:sldGuideLst xmlns:p15="http://schemas.microsoft.com/office/powerpoint/2012/main">
        <p15:guide id="1" pos="3840">
          <p15:clr>
            <a:srgbClr val="FBAE40"/>
          </p15:clr>
        </p15:guide>
        <p15:guide id="2" pos="2978">
          <p15:clr>
            <a:srgbClr val="FBAE40"/>
          </p15:clr>
        </p15:guide>
        <p15:guide id="3" pos="2162">
          <p15:clr>
            <a:srgbClr val="FBAE40"/>
          </p15:clr>
        </p15:guide>
        <p15:guide id="4" pos="1300">
          <p15:clr>
            <a:srgbClr val="FBAE40"/>
          </p15:clr>
        </p15:guide>
        <p15:guide id="5" pos="438">
          <p15:clr>
            <a:srgbClr val="FBAE40"/>
          </p15:clr>
        </p15:guide>
        <p15:guide id="6" orient="horz" pos="436">
          <p15:clr>
            <a:srgbClr val="FBAE40"/>
          </p15:clr>
        </p15:guide>
        <p15:guide id="7" pos="7242">
          <p15:clr>
            <a:srgbClr val="FBAE40"/>
          </p15:clr>
        </p15:guide>
        <p15:guide id="8" pos="4702">
          <p15:clr>
            <a:srgbClr val="FBAE40"/>
          </p15:clr>
        </p15:guide>
        <p15:guide id="9" pos="5541">
          <p15:clr>
            <a:srgbClr val="FBAE40"/>
          </p15:clr>
        </p15:guide>
        <p15:guide id="10" pos="6403">
          <p15:clr>
            <a:srgbClr val="FBAE40"/>
          </p15:clr>
        </p15:guide>
        <p15:guide id="11" orient="horz" pos="2160">
          <p15:clr>
            <a:srgbClr val="FBAE40"/>
          </p15:clr>
        </p15:guide>
        <p15:guide id="12" orient="horz" pos="3884">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 Column Text with Images">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136685FB-C5C7-F846-9A94-C4CE5DDA198B}"/>
              </a:ext>
            </a:extLst>
          </p:cNvPr>
          <p:cNvSpPr>
            <a:spLocks noGrp="1"/>
          </p:cNvSpPr>
          <p:nvPr>
            <p:ph type="sldNum" sz="quarter" idx="11"/>
          </p:nvPr>
        </p:nvSpPr>
        <p:spPr>
          <a:xfrm>
            <a:off x="10632504" y="6356350"/>
            <a:ext cx="865312" cy="365125"/>
          </a:xfrm>
          <a:prstGeom prst="rect">
            <a:avLst/>
          </a:prstGeom>
        </p:spPr>
        <p:txBody>
          <a:bodyPr/>
          <a:lstStyle>
            <a:lvl1pPr>
              <a:defRPr b="0" i="0">
                <a:latin typeface="Inter Light" panose="020B0502030000000004" pitchFamily="34" charset="0"/>
              </a:defRPr>
            </a:lvl1pPr>
          </a:lstStyle>
          <a:p>
            <a:fld id="{55DD15BA-E6B3-8146-A914-ED6F83E0315D}" type="slidenum">
              <a:rPr lang="en-US" smtClean="0"/>
              <a:pPr/>
              <a:t>‹#›</a:t>
            </a:fld>
            <a:endParaRPr lang="en-US"/>
          </a:p>
        </p:txBody>
      </p:sp>
      <p:pic>
        <p:nvPicPr>
          <p:cNvPr id="31" name="Grafik 30">
            <a:extLst>
              <a:ext uri="{FF2B5EF4-FFF2-40B4-BE49-F238E27FC236}">
                <a16:creationId xmlns:a16="http://schemas.microsoft.com/office/drawing/2014/main" id="{7B0AF0B6-EF54-4A4E-82F2-FB32B540457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712498" y="6472741"/>
            <a:ext cx="1208038" cy="124611"/>
          </a:xfrm>
          <a:prstGeom prst="rect">
            <a:avLst/>
          </a:prstGeom>
        </p:spPr>
      </p:pic>
      <p:sp>
        <p:nvSpPr>
          <p:cNvPr id="19" name="Title 1">
            <a:extLst>
              <a:ext uri="{FF2B5EF4-FFF2-40B4-BE49-F238E27FC236}">
                <a16:creationId xmlns:a16="http://schemas.microsoft.com/office/drawing/2014/main" id="{AFB13EB2-2DF8-9045-814C-195F952B30F3}"/>
              </a:ext>
            </a:extLst>
          </p:cNvPr>
          <p:cNvSpPr>
            <a:spLocks noGrp="1"/>
          </p:cNvSpPr>
          <p:nvPr>
            <p:ph type="title" hasCustomPrompt="1"/>
          </p:nvPr>
        </p:nvSpPr>
        <p:spPr>
          <a:xfrm>
            <a:off x="698825" y="706871"/>
            <a:ext cx="10781808" cy="948334"/>
          </a:xfrm>
        </p:spPr>
        <p:txBody>
          <a:bodyPr anchor="t">
            <a:normAutofit/>
          </a:bodyPr>
          <a:lstStyle>
            <a:lvl1pPr>
              <a:defRPr sz="4000" b="1" i="0">
                <a:latin typeface="Inter" panose="02000403000000020004" pitchFamily="2" charset="0"/>
                <a:ea typeface="Inter" panose="02000403000000020004" pitchFamily="2" charset="0"/>
                <a:cs typeface="Inter" panose="02000403000000020004" pitchFamily="2" charset="0"/>
              </a:defRPr>
            </a:lvl1pPr>
          </a:lstStyle>
          <a:p>
            <a:r>
              <a:rPr lang="en-US" noProof="0"/>
              <a:t>Click here to edit your slide title</a:t>
            </a:r>
            <a:endParaRPr lang="en-US" b="1" i="0" noProof="0">
              <a:solidFill>
                <a:srgbClr val="3F434F"/>
              </a:solidFill>
              <a:latin typeface="Arial" panose="020B0604020202020204" pitchFamily="34" charset="0"/>
            </a:endParaRPr>
          </a:p>
        </p:txBody>
      </p:sp>
      <p:sp>
        <p:nvSpPr>
          <p:cNvPr id="20" name="Rechteck 23">
            <a:extLst>
              <a:ext uri="{FF2B5EF4-FFF2-40B4-BE49-F238E27FC236}">
                <a16:creationId xmlns:a16="http://schemas.microsoft.com/office/drawing/2014/main" id="{AC7C0C5F-0FB0-DE41-8FC6-A25DDE3ADCDB}"/>
              </a:ext>
            </a:extLst>
          </p:cNvPr>
          <p:cNvSpPr/>
          <p:nvPr userDrawn="1"/>
        </p:nvSpPr>
        <p:spPr>
          <a:xfrm>
            <a:off x="9404726" y="1717712"/>
            <a:ext cx="2075906" cy="157963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noProof="0">
              <a:latin typeface="Inter Light" panose="020B0502030000000004" pitchFamily="34" charset="0"/>
            </a:endParaRPr>
          </a:p>
        </p:txBody>
      </p:sp>
      <p:sp>
        <p:nvSpPr>
          <p:cNvPr id="22" name="Bildplatzhalter 28">
            <a:extLst>
              <a:ext uri="{FF2B5EF4-FFF2-40B4-BE49-F238E27FC236}">
                <a16:creationId xmlns:a16="http://schemas.microsoft.com/office/drawing/2014/main" id="{8C12E5FA-4F9D-624D-965C-857BEDB692F1}"/>
              </a:ext>
            </a:extLst>
          </p:cNvPr>
          <p:cNvSpPr>
            <a:spLocks noGrp="1"/>
          </p:cNvSpPr>
          <p:nvPr>
            <p:ph type="pic" sz="quarter" idx="23"/>
          </p:nvPr>
        </p:nvSpPr>
        <p:spPr>
          <a:xfrm>
            <a:off x="6649826" y="1929789"/>
            <a:ext cx="4170007" cy="2007809"/>
          </a:xfrm>
          <a:solidFill>
            <a:schemeClr val="bg2">
              <a:lumMod val="90000"/>
            </a:schemeClr>
          </a:solidFill>
          <a:ln>
            <a:noFill/>
          </a:ln>
        </p:spPr>
        <p:txBody>
          <a:bodyPr/>
          <a:lstStyle>
            <a:lvl1pPr>
              <a:defRPr b="0" i="0">
                <a:latin typeface="Inter Light" panose="020B0502030000000004" pitchFamily="34" charset="0"/>
                <a:ea typeface="Inter Light" panose="020B0502030000000004" pitchFamily="34" charset="0"/>
              </a:defRPr>
            </a:lvl1pPr>
          </a:lstStyle>
          <a:p>
            <a:endParaRPr lang="en-US" noProof="0"/>
          </a:p>
        </p:txBody>
      </p:sp>
      <p:pic>
        <p:nvPicPr>
          <p:cNvPr id="23" name="Grafik 16">
            <a:extLst>
              <a:ext uri="{FF2B5EF4-FFF2-40B4-BE49-F238E27FC236}">
                <a16:creationId xmlns:a16="http://schemas.microsoft.com/office/drawing/2014/main" id="{631567EF-9AEF-0F4F-8A8E-451D9ABADF6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90146" y="3499070"/>
            <a:ext cx="428568" cy="438535"/>
          </a:xfrm>
          <a:prstGeom prst="rect">
            <a:avLst/>
          </a:prstGeom>
        </p:spPr>
      </p:pic>
      <p:sp>
        <p:nvSpPr>
          <p:cNvPr id="24" name="Textplatzhalter 16">
            <a:extLst>
              <a:ext uri="{FF2B5EF4-FFF2-40B4-BE49-F238E27FC236}">
                <a16:creationId xmlns:a16="http://schemas.microsoft.com/office/drawing/2014/main" id="{B36DEFA1-5170-BC4D-B865-A8508E4CF7F3}"/>
              </a:ext>
            </a:extLst>
          </p:cNvPr>
          <p:cNvSpPr>
            <a:spLocks noGrp="1"/>
          </p:cNvSpPr>
          <p:nvPr>
            <p:ph type="body" sz="quarter" idx="24" hasCustomPrompt="1"/>
          </p:nvPr>
        </p:nvSpPr>
        <p:spPr>
          <a:xfrm>
            <a:off x="6654955" y="4776717"/>
            <a:ext cx="4825678" cy="1305859"/>
          </a:xfr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400" b="0" i="0">
                <a:solidFill>
                  <a:schemeClr val="tx1"/>
                </a:solidFill>
                <a:latin typeface="Inter Light" panose="02000403000000020004" pitchFamily="2" charset="0"/>
                <a:ea typeface="Inter Light" panose="02000403000000020004" pitchFamily="2" charset="0"/>
                <a:cs typeface="Inter Light" panose="02000403000000020004" pitchFamily="2" charset="0"/>
              </a:defRPr>
            </a:lvl1pPr>
          </a:lstStyle>
          <a:p>
            <a:pPr lvl="0"/>
            <a:r>
              <a:rPr lang="en-US" noProof="0"/>
              <a:t>Lorem ipsum dolor sit </a:t>
            </a:r>
            <a:r>
              <a:rPr lang="en-US" noProof="0" err="1"/>
              <a:t>amet</a:t>
            </a:r>
            <a:r>
              <a:rPr lang="en-US" noProof="0"/>
              <a:t>, </a:t>
            </a:r>
            <a:r>
              <a:rPr lang="en-US" noProof="0" err="1"/>
              <a:t>consectetuer</a:t>
            </a:r>
            <a:r>
              <a:rPr lang="en-US" noProof="0"/>
              <a:t> </a:t>
            </a:r>
            <a:r>
              <a:rPr lang="en-US" noProof="0" err="1"/>
              <a:t>adipiscing</a:t>
            </a:r>
            <a:r>
              <a:rPr lang="en-US" noProof="0"/>
              <a:t> </a:t>
            </a:r>
            <a:r>
              <a:rPr lang="en-US" noProof="0" err="1"/>
              <a:t>elit</a:t>
            </a:r>
            <a:r>
              <a:rPr lang="en-US" noProof="0"/>
              <a:t>. </a:t>
            </a:r>
            <a:r>
              <a:rPr lang="en-US" noProof="0" err="1"/>
              <a:t>Aenean</a:t>
            </a:r>
            <a:r>
              <a:rPr lang="en-US" noProof="0"/>
              <a:t> </a:t>
            </a:r>
            <a:r>
              <a:rPr lang="en-US" noProof="0" err="1"/>
              <a:t>commodo</a:t>
            </a:r>
            <a:r>
              <a:rPr lang="en-US" noProof="0"/>
              <a:t> ligula </a:t>
            </a:r>
            <a:r>
              <a:rPr lang="en-US" noProof="0" err="1"/>
              <a:t>eget</a:t>
            </a:r>
            <a:r>
              <a:rPr lang="en-US" noProof="0"/>
              <a:t> dolor. </a:t>
            </a:r>
            <a:r>
              <a:rPr lang="en-US" noProof="0" err="1"/>
              <a:t>Aenean</a:t>
            </a:r>
            <a:r>
              <a:rPr lang="en-US" noProof="0"/>
              <a:t> </a:t>
            </a:r>
            <a:r>
              <a:rPr lang="en-US" noProof="0" err="1"/>
              <a:t>massa</a:t>
            </a:r>
            <a:r>
              <a:rPr lang="en-US" noProof="0"/>
              <a:t>. Sum sociis </a:t>
            </a:r>
            <a:r>
              <a:rPr lang="en-US" noProof="0" err="1"/>
              <a:t>natoque</a:t>
            </a:r>
            <a:r>
              <a:rPr lang="en-US" noProof="0"/>
              <a:t> </a:t>
            </a:r>
            <a:r>
              <a:rPr lang="en-US" noProof="0" err="1"/>
              <a:t>penatibus</a:t>
            </a:r>
            <a:r>
              <a:rPr lang="en-US" noProof="0"/>
              <a:t> et </a:t>
            </a:r>
            <a:r>
              <a:rPr lang="en-US" noProof="0" err="1"/>
              <a:t>magnis</a:t>
            </a:r>
            <a:r>
              <a:rPr lang="en-US" noProof="0"/>
              <a:t> dis parturient </a:t>
            </a:r>
            <a:r>
              <a:rPr lang="en-US" noProof="0" err="1"/>
              <a:t>montes</a:t>
            </a:r>
            <a:r>
              <a:rPr lang="en-US" noProof="0"/>
              <a:t>, </a:t>
            </a:r>
            <a:r>
              <a:rPr lang="en-US" noProof="0" err="1"/>
              <a:t>nascetur</a:t>
            </a:r>
            <a:r>
              <a:rPr lang="en-US" noProof="0"/>
              <a:t> </a:t>
            </a:r>
            <a:r>
              <a:rPr lang="en-US" noProof="0" err="1"/>
              <a:t>ridiculus</a:t>
            </a:r>
            <a:r>
              <a:rPr lang="en-US" noProof="0"/>
              <a:t> mus. </a:t>
            </a:r>
            <a:r>
              <a:rPr lang="en-US" noProof="0" err="1"/>
              <a:t>Donec</a:t>
            </a:r>
            <a:r>
              <a:rPr lang="en-US" noProof="0"/>
              <a:t> </a:t>
            </a:r>
            <a:r>
              <a:rPr lang="en-US" noProof="0" err="1"/>
              <a:t>quam</a:t>
            </a:r>
            <a:r>
              <a:rPr lang="en-US" noProof="0"/>
              <a:t> </a:t>
            </a:r>
            <a:r>
              <a:rPr lang="en-US" noProof="0" err="1"/>
              <a:t>felis</a:t>
            </a:r>
            <a:r>
              <a:rPr lang="en-US" noProof="0"/>
              <a:t>, </a:t>
            </a:r>
            <a:r>
              <a:rPr lang="en-US" noProof="0" err="1"/>
              <a:t>ultricies</a:t>
            </a:r>
            <a:r>
              <a:rPr lang="en-US" noProof="0"/>
              <a:t> </a:t>
            </a:r>
            <a:r>
              <a:rPr lang="en-US" noProof="0" err="1"/>
              <a:t>nec</a:t>
            </a:r>
            <a:r>
              <a:rPr lang="en-US" noProof="0"/>
              <a:t>, </a:t>
            </a:r>
            <a:r>
              <a:rPr lang="en-US" noProof="0" err="1"/>
              <a:t>pellentesque</a:t>
            </a:r>
            <a:r>
              <a:rPr lang="en-US" noProof="0"/>
              <a:t> </a:t>
            </a:r>
            <a:r>
              <a:rPr lang="en-US" noProof="0" err="1"/>
              <a:t>eu</a:t>
            </a:r>
            <a:r>
              <a:rPr lang="en-US" noProof="0"/>
              <a:t>, </a:t>
            </a:r>
            <a:r>
              <a:rPr lang="en-US" noProof="0" err="1"/>
              <a:t>pretium</a:t>
            </a:r>
            <a:r>
              <a:rPr lang="en-US" noProof="0"/>
              <a:t> </a:t>
            </a:r>
            <a:r>
              <a:rPr lang="en-US" noProof="0" err="1"/>
              <a:t>quis</a:t>
            </a:r>
            <a:r>
              <a:rPr lang="en-US" noProof="0"/>
              <a:t>.</a:t>
            </a:r>
          </a:p>
        </p:txBody>
      </p:sp>
      <p:sp>
        <p:nvSpPr>
          <p:cNvPr id="26" name="Textplatzhalter 16">
            <a:extLst>
              <a:ext uri="{FF2B5EF4-FFF2-40B4-BE49-F238E27FC236}">
                <a16:creationId xmlns:a16="http://schemas.microsoft.com/office/drawing/2014/main" id="{984DDD30-51E0-9E40-90F4-AD6B46585A8D}"/>
              </a:ext>
            </a:extLst>
          </p:cNvPr>
          <p:cNvSpPr>
            <a:spLocks noGrp="1"/>
          </p:cNvSpPr>
          <p:nvPr>
            <p:ph type="body" sz="quarter" idx="16" hasCustomPrompt="1"/>
          </p:nvPr>
        </p:nvSpPr>
        <p:spPr>
          <a:xfrm>
            <a:off x="6654955" y="4211372"/>
            <a:ext cx="4825677" cy="497262"/>
          </a:xfr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800" b="1" i="0">
                <a:solidFill>
                  <a:schemeClr val="tx1"/>
                </a:solidFill>
                <a:latin typeface="Inter Semi" panose="02000403000000020004" pitchFamily="2" charset="0"/>
                <a:ea typeface="Inter Semi" panose="02000403000000020004" pitchFamily="2" charset="0"/>
                <a:cs typeface="Inter Semi" panose="02000403000000020004" pitchFamily="2" charset="0"/>
              </a:defRPr>
            </a:lvl1pPr>
          </a:lstStyle>
          <a:p>
            <a:r>
              <a:rPr lang="en-US" noProof="0"/>
              <a:t>Lorem ipsum dolor sit </a:t>
            </a:r>
            <a:r>
              <a:rPr lang="en-US" noProof="0" err="1"/>
              <a:t>amet</a:t>
            </a:r>
            <a:endParaRPr lang="en-US" noProof="0">
              <a:effectLst/>
              <a:latin typeface="Arial" panose="020B0502030000000004" pitchFamily="34" charset="0"/>
            </a:endParaRPr>
          </a:p>
        </p:txBody>
      </p:sp>
      <p:sp>
        <p:nvSpPr>
          <p:cNvPr id="27" name="Rechteck 23">
            <a:extLst>
              <a:ext uri="{FF2B5EF4-FFF2-40B4-BE49-F238E27FC236}">
                <a16:creationId xmlns:a16="http://schemas.microsoft.com/office/drawing/2014/main" id="{901A38BD-4623-AD41-8056-C44EA4A387AB}"/>
              </a:ext>
            </a:extLst>
          </p:cNvPr>
          <p:cNvSpPr/>
          <p:nvPr userDrawn="1"/>
        </p:nvSpPr>
        <p:spPr>
          <a:xfrm>
            <a:off x="3453725" y="1717712"/>
            <a:ext cx="2075906" cy="157963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noProof="0">
              <a:latin typeface="Inter Light" panose="020B0502030000000004" pitchFamily="34" charset="0"/>
            </a:endParaRPr>
          </a:p>
        </p:txBody>
      </p:sp>
      <p:sp>
        <p:nvSpPr>
          <p:cNvPr id="29" name="Bildplatzhalter 28">
            <a:extLst>
              <a:ext uri="{FF2B5EF4-FFF2-40B4-BE49-F238E27FC236}">
                <a16:creationId xmlns:a16="http://schemas.microsoft.com/office/drawing/2014/main" id="{05B6F911-DD56-F74A-811E-51302704E4AD}"/>
              </a:ext>
            </a:extLst>
          </p:cNvPr>
          <p:cNvSpPr>
            <a:spLocks noGrp="1"/>
          </p:cNvSpPr>
          <p:nvPr>
            <p:ph type="pic" sz="quarter" idx="25"/>
          </p:nvPr>
        </p:nvSpPr>
        <p:spPr>
          <a:xfrm>
            <a:off x="698825" y="1929789"/>
            <a:ext cx="4170007" cy="2007809"/>
          </a:xfrm>
          <a:solidFill>
            <a:schemeClr val="bg2">
              <a:lumMod val="90000"/>
            </a:schemeClr>
          </a:solidFill>
          <a:ln>
            <a:noFill/>
          </a:ln>
        </p:spPr>
        <p:txBody>
          <a:bodyPr/>
          <a:lstStyle>
            <a:lvl1pPr>
              <a:defRPr b="0" i="0">
                <a:latin typeface="Inter Light" panose="020B0502030000000004" pitchFamily="34" charset="0"/>
                <a:ea typeface="Inter Light" panose="020B0502030000000004" pitchFamily="34" charset="0"/>
              </a:defRPr>
            </a:lvl1pPr>
          </a:lstStyle>
          <a:p>
            <a:endParaRPr lang="en-US" noProof="0"/>
          </a:p>
        </p:txBody>
      </p:sp>
      <p:pic>
        <p:nvPicPr>
          <p:cNvPr id="30" name="Grafik 16">
            <a:extLst>
              <a:ext uri="{FF2B5EF4-FFF2-40B4-BE49-F238E27FC236}">
                <a16:creationId xmlns:a16="http://schemas.microsoft.com/office/drawing/2014/main" id="{0F101DB9-7A0C-9F4E-971C-515BA88EFD8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440264" y="3497638"/>
            <a:ext cx="428568" cy="438535"/>
          </a:xfrm>
          <a:prstGeom prst="rect">
            <a:avLst/>
          </a:prstGeom>
        </p:spPr>
      </p:pic>
      <p:sp>
        <p:nvSpPr>
          <p:cNvPr id="33" name="Textplatzhalter 16">
            <a:extLst>
              <a:ext uri="{FF2B5EF4-FFF2-40B4-BE49-F238E27FC236}">
                <a16:creationId xmlns:a16="http://schemas.microsoft.com/office/drawing/2014/main" id="{BB7901D8-F486-D844-8E2B-5DF6F04D1BBA}"/>
              </a:ext>
            </a:extLst>
          </p:cNvPr>
          <p:cNvSpPr>
            <a:spLocks noGrp="1"/>
          </p:cNvSpPr>
          <p:nvPr>
            <p:ph type="body" sz="quarter" idx="26" hasCustomPrompt="1"/>
          </p:nvPr>
        </p:nvSpPr>
        <p:spPr>
          <a:xfrm>
            <a:off x="703954" y="4776717"/>
            <a:ext cx="4825678" cy="1305859"/>
          </a:xfrm>
        </p:spPr>
        <p:txBody>
          <a:bodyPr>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400" b="0" i="0">
                <a:solidFill>
                  <a:schemeClr val="tx1"/>
                </a:solidFill>
                <a:latin typeface="Inter Light" panose="02000403000000020004" pitchFamily="2" charset="0"/>
                <a:ea typeface="Inter Light" panose="02000403000000020004" pitchFamily="2" charset="0"/>
                <a:cs typeface="Inter Light" panose="02000403000000020004" pitchFamily="2" charset="0"/>
              </a:defRPr>
            </a:lvl1pPr>
          </a:lstStyle>
          <a:p>
            <a:pPr lvl="0"/>
            <a:r>
              <a:rPr lang="en-US" noProof="0"/>
              <a:t>Lorem ipsum dolor sit </a:t>
            </a:r>
            <a:r>
              <a:rPr lang="en-US" noProof="0" err="1"/>
              <a:t>amet</a:t>
            </a:r>
            <a:r>
              <a:rPr lang="en-US" noProof="0"/>
              <a:t>, </a:t>
            </a:r>
            <a:r>
              <a:rPr lang="en-US" noProof="0" err="1"/>
              <a:t>consectetuer</a:t>
            </a:r>
            <a:r>
              <a:rPr lang="en-US" noProof="0"/>
              <a:t> </a:t>
            </a:r>
            <a:r>
              <a:rPr lang="en-US" noProof="0" err="1"/>
              <a:t>adipiscing</a:t>
            </a:r>
            <a:r>
              <a:rPr lang="en-US" noProof="0"/>
              <a:t> </a:t>
            </a:r>
            <a:r>
              <a:rPr lang="en-US" noProof="0" err="1"/>
              <a:t>elit</a:t>
            </a:r>
            <a:r>
              <a:rPr lang="en-US" noProof="0"/>
              <a:t>. </a:t>
            </a:r>
            <a:r>
              <a:rPr lang="en-US" noProof="0" err="1"/>
              <a:t>Aenean</a:t>
            </a:r>
            <a:r>
              <a:rPr lang="en-US" noProof="0"/>
              <a:t> </a:t>
            </a:r>
            <a:r>
              <a:rPr lang="en-US" noProof="0" err="1"/>
              <a:t>commodo</a:t>
            </a:r>
            <a:r>
              <a:rPr lang="en-US" noProof="0"/>
              <a:t> ligula </a:t>
            </a:r>
            <a:r>
              <a:rPr lang="en-US" noProof="0" err="1"/>
              <a:t>eget</a:t>
            </a:r>
            <a:r>
              <a:rPr lang="en-US" noProof="0"/>
              <a:t> dolor. </a:t>
            </a:r>
            <a:r>
              <a:rPr lang="en-US" noProof="0" err="1"/>
              <a:t>Aenean</a:t>
            </a:r>
            <a:r>
              <a:rPr lang="en-US" noProof="0"/>
              <a:t> </a:t>
            </a:r>
            <a:r>
              <a:rPr lang="en-US" noProof="0" err="1"/>
              <a:t>massa</a:t>
            </a:r>
            <a:r>
              <a:rPr lang="en-US" noProof="0"/>
              <a:t>. </a:t>
            </a:r>
            <a:r>
              <a:rPr lang="en-US" noProof="0" err="1"/>
              <a:t>cmus</a:t>
            </a:r>
            <a:r>
              <a:rPr lang="en-US" noProof="0"/>
              <a:t>. </a:t>
            </a:r>
            <a:r>
              <a:rPr lang="en-US" noProof="0" err="1"/>
              <a:t>Donec</a:t>
            </a:r>
            <a:r>
              <a:rPr lang="en-US" noProof="0"/>
              <a:t> </a:t>
            </a:r>
            <a:r>
              <a:rPr lang="en-US" noProof="0" err="1"/>
              <a:t>quam</a:t>
            </a:r>
            <a:r>
              <a:rPr lang="en-US" noProof="0"/>
              <a:t> </a:t>
            </a:r>
            <a:r>
              <a:rPr lang="en-US" noProof="0" err="1"/>
              <a:t>felis</a:t>
            </a:r>
            <a:r>
              <a:rPr lang="en-US" noProof="0"/>
              <a:t>, </a:t>
            </a:r>
            <a:r>
              <a:rPr lang="en-US" noProof="0" err="1"/>
              <a:t>ultricies</a:t>
            </a:r>
            <a:r>
              <a:rPr lang="en-US" noProof="0"/>
              <a:t> </a:t>
            </a:r>
            <a:r>
              <a:rPr lang="en-US" noProof="0" err="1"/>
              <a:t>nec</a:t>
            </a:r>
            <a:r>
              <a:rPr lang="en-US" noProof="0"/>
              <a:t>, </a:t>
            </a:r>
            <a:r>
              <a:rPr lang="en-US" noProof="0" err="1"/>
              <a:t>pellentesque</a:t>
            </a:r>
            <a:r>
              <a:rPr lang="en-US" noProof="0"/>
              <a:t> </a:t>
            </a:r>
            <a:r>
              <a:rPr lang="en-US" noProof="0" err="1"/>
              <a:t>eu</a:t>
            </a:r>
            <a:r>
              <a:rPr lang="en-US" noProof="0"/>
              <a:t>, </a:t>
            </a:r>
            <a:r>
              <a:rPr lang="en-US" noProof="0" err="1"/>
              <a:t>pretium</a:t>
            </a:r>
            <a:r>
              <a:rPr lang="en-US" noProof="0"/>
              <a:t> </a:t>
            </a:r>
            <a:r>
              <a:rPr lang="en-US" noProof="0" err="1"/>
              <a:t>quis</a:t>
            </a:r>
            <a:r>
              <a:rPr lang="en-US" noProof="0"/>
              <a:t>.</a:t>
            </a:r>
          </a:p>
        </p:txBody>
      </p:sp>
      <p:sp>
        <p:nvSpPr>
          <p:cNvPr id="34" name="Textplatzhalter 16">
            <a:extLst>
              <a:ext uri="{FF2B5EF4-FFF2-40B4-BE49-F238E27FC236}">
                <a16:creationId xmlns:a16="http://schemas.microsoft.com/office/drawing/2014/main" id="{BC26AA26-D623-104C-822B-139E9B90B2B2}"/>
              </a:ext>
            </a:extLst>
          </p:cNvPr>
          <p:cNvSpPr>
            <a:spLocks noGrp="1"/>
          </p:cNvSpPr>
          <p:nvPr>
            <p:ph type="body" sz="quarter" idx="27" hasCustomPrompt="1"/>
          </p:nvPr>
        </p:nvSpPr>
        <p:spPr>
          <a:xfrm>
            <a:off x="703954" y="4211372"/>
            <a:ext cx="4825677" cy="497262"/>
          </a:xfr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800" b="1" i="0">
                <a:solidFill>
                  <a:schemeClr val="tx1"/>
                </a:solidFill>
                <a:latin typeface="Inter Semi" panose="02000403000000020004" pitchFamily="2" charset="0"/>
                <a:ea typeface="Inter Semi" panose="02000403000000020004" pitchFamily="2" charset="0"/>
                <a:cs typeface="Inter Semi" panose="02000403000000020004" pitchFamily="2" charset="0"/>
              </a:defRPr>
            </a:lvl1pPr>
          </a:lstStyle>
          <a:p>
            <a:r>
              <a:rPr lang="en-US" noProof="0"/>
              <a:t>Lorem ipsum dolor sit </a:t>
            </a:r>
            <a:r>
              <a:rPr lang="en-US" noProof="0" err="1"/>
              <a:t>amet</a:t>
            </a:r>
            <a:endParaRPr lang="en-US" noProof="0">
              <a:effectLst/>
              <a:latin typeface="Arial" panose="020B0502030000000004" pitchFamily="34" charset="0"/>
            </a:endParaRPr>
          </a:p>
        </p:txBody>
      </p:sp>
    </p:spTree>
    <p:extLst>
      <p:ext uri="{BB962C8B-B14F-4D97-AF65-F5344CB8AC3E}">
        <p14:creationId xmlns:p14="http://schemas.microsoft.com/office/powerpoint/2010/main" val="782657901"/>
      </p:ext>
    </p:extLst>
  </p:cSld>
  <p:clrMapOvr>
    <a:masterClrMapping/>
  </p:clrMapOvr>
  <p:extLst>
    <p:ext uri="{DCECCB84-F9BA-43D5-87BE-67443E8EF086}">
      <p15:sldGuideLst xmlns:p15="http://schemas.microsoft.com/office/powerpoint/2012/main">
        <p15:guide id="1" pos="3840">
          <p15:clr>
            <a:srgbClr val="FBAE40"/>
          </p15:clr>
        </p15:guide>
        <p15:guide id="2" pos="2978">
          <p15:clr>
            <a:srgbClr val="FBAE40"/>
          </p15:clr>
        </p15:guide>
        <p15:guide id="3" pos="2162">
          <p15:clr>
            <a:srgbClr val="FBAE40"/>
          </p15:clr>
        </p15:guide>
        <p15:guide id="4" pos="1300">
          <p15:clr>
            <a:srgbClr val="FBAE40"/>
          </p15:clr>
        </p15:guide>
        <p15:guide id="5" pos="438">
          <p15:clr>
            <a:srgbClr val="FBAE40"/>
          </p15:clr>
        </p15:guide>
        <p15:guide id="6" orient="horz" pos="436">
          <p15:clr>
            <a:srgbClr val="FBAE40"/>
          </p15:clr>
        </p15:guide>
        <p15:guide id="7" pos="7242">
          <p15:clr>
            <a:srgbClr val="FBAE40"/>
          </p15:clr>
        </p15:guide>
        <p15:guide id="8" pos="4702">
          <p15:clr>
            <a:srgbClr val="FBAE40"/>
          </p15:clr>
        </p15:guide>
        <p15:guide id="9" pos="5541">
          <p15:clr>
            <a:srgbClr val="FBAE40"/>
          </p15:clr>
        </p15:guide>
        <p15:guide id="10" pos="6403">
          <p15:clr>
            <a:srgbClr val="FBAE40"/>
          </p15:clr>
        </p15:guide>
        <p15:guide id="11" orient="horz" pos="2137">
          <p15:clr>
            <a:srgbClr val="FBAE40"/>
          </p15:clr>
        </p15:guide>
        <p15:guide id="12" orient="horz" pos="3884">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ext and Quote">
    <p:spTree>
      <p:nvGrpSpPr>
        <p:cNvPr id="1" name=""/>
        <p:cNvGrpSpPr/>
        <p:nvPr/>
      </p:nvGrpSpPr>
      <p:grpSpPr>
        <a:xfrm>
          <a:off x="0" y="0"/>
          <a:ext cx="0" cy="0"/>
          <a:chOff x="0" y="0"/>
          <a:chExt cx="0" cy="0"/>
        </a:xfrm>
      </p:grpSpPr>
      <p:sp>
        <p:nvSpPr>
          <p:cNvPr id="13" name="Rechteck 17">
            <a:extLst>
              <a:ext uri="{FF2B5EF4-FFF2-40B4-BE49-F238E27FC236}">
                <a16:creationId xmlns:a16="http://schemas.microsoft.com/office/drawing/2014/main" id="{1D733289-CD2B-FA46-AB3C-35BF5E385E5F}"/>
              </a:ext>
            </a:extLst>
          </p:cNvPr>
          <p:cNvSpPr/>
          <p:nvPr userDrawn="1"/>
        </p:nvSpPr>
        <p:spPr>
          <a:xfrm>
            <a:off x="6462083" y="1741"/>
            <a:ext cx="5729917" cy="616197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noProof="0">
              <a:latin typeface="Inter Light" panose="020B0502030000000004" pitchFamily="34" charset="0"/>
            </a:endParaRPr>
          </a:p>
        </p:txBody>
      </p:sp>
      <p:sp>
        <p:nvSpPr>
          <p:cNvPr id="15" name="Rechteck 23">
            <a:extLst>
              <a:ext uri="{FF2B5EF4-FFF2-40B4-BE49-F238E27FC236}">
                <a16:creationId xmlns:a16="http://schemas.microsoft.com/office/drawing/2014/main" id="{344D22FB-C279-9245-B22E-24DAA0810E87}"/>
              </a:ext>
            </a:extLst>
          </p:cNvPr>
          <p:cNvSpPr/>
          <p:nvPr userDrawn="1"/>
        </p:nvSpPr>
        <p:spPr>
          <a:xfrm rot="5400000">
            <a:off x="9589944" y="3561660"/>
            <a:ext cx="1259510" cy="39446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noProof="0">
              <a:latin typeface="Inter Light" panose="020B0502030000000004" pitchFamily="34" charset="0"/>
            </a:endParaRPr>
          </a:p>
        </p:txBody>
      </p:sp>
      <p:sp>
        <p:nvSpPr>
          <p:cNvPr id="4" name="Foliennummernplatzhalter 3">
            <a:extLst>
              <a:ext uri="{FF2B5EF4-FFF2-40B4-BE49-F238E27FC236}">
                <a16:creationId xmlns:a16="http://schemas.microsoft.com/office/drawing/2014/main" id="{136685FB-C5C7-F846-9A94-C4CE5DDA198B}"/>
              </a:ext>
            </a:extLst>
          </p:cNvPr>
          <p:cNvSpPr>
            <a:spLocks noGrp="1"/>
          </p:cNvSpPr>
          <p:nvPr>
            <p:ph type="sldNum" sz="quarter" idx="11"/>
          </p:nvPr>
        </p:nvSpPr>
        <p:spPr>
          <a:xfrm>
            <a:off x="10632504" y="6356350"/>
            <a:ext cx="865312" cy="365125"/>
          </a:xfrm>
          <a:prstGeom prst="rect">
            <a:avLst/>
          </a:prstGeom>
        </p:spPr>
        <p:txBody>
          <a:bodyPr/>
          <a:lstStyle>
            <a:lvl1pPr>
              <a:defRPr b="0" i="0">
                <a:latin typeface="Inter Light" panose="020B0502030000000004" pitchFamily="34" charset="0"/>
              </a:defRPr>
            </a:lvl1pPr>
          </a:lstStyle>
          <a:p>
            <a:fld id="{55DD15BA-E6B3-8146-A914-ED6F83E0315D}" type="slidenum">
              <a:rPr lang="en-US" smtClean="0"/>
              <a:pPr/>
              <a:t>‹#›</a:t>
            </a:fld>
            <a:endParaRPr lang="en-US"/>
          </a:p>
        </p:txBody>
      </p:sp>
      <p:pic>
        <p:nvPicPr>
          <p:cNvPr id="31" name="Grafik 30">
            <a:extLst>
              <a:ext uri="{FF2B5EF4-FFF2-40B4-BE49-F238E27FC236}">
                <a16:creationId xmlns:a16="http://schemas.microsoft.com/office/drawing/2014/main" id="{7B0AF0B6-EF54-4A4E-82F2-FB32B540457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712498" y="6472741"/>
            <a:ext cx="1208038" cy="124611"/>
          </a:xfrm>
          <a:prstGeom prst="rect">
            <a:avLst/>
          </a:prstGeom>
        </p:spPr>
      </p:pic>
      <p:sp>
        <p:nvSpPr>
          <p:cNvPr id="10" name="Textplatzhalter 16">
            <a:extLst>
              <a:ext uri="{FF2B5EF4-FFF2-40B4-BE49-F238E27FC236}">
                <a16:creationId xmlns:a16="http://schemas.microsoft.com/office/drawing/2014/main" id="{B35E775F-E295-BF46-A895-AE0C80F73249}"/>
              </a:ext>
            </a:extLst>
          </p:cNvPr>
          <p:cNvSpPr>
            <a:spLocks noGrp="1"/>
          </p:cNvSpPr>
          <p:nvPr>
            <p:ph type="body" sz="quarter" idx="16" hasCustomPrompt="1"/>
          </p:nvPr>
        </p:nvSpPr>
        <p:spPr>
          <a:xfrm>
            <a:off x="695325" y="1676120"/>
            <a:ext cx="5034593" cy="3208629"/>
          </a:xfr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800" b="0" i="0">
                <a:solidFill>
                  <a:schemeClr val="tx1"/>
                </a:solidFill>
                <a:latin typeface="Inter Light" panose="02000403000000020004" pitchFamily="2" charset="0"/>
                <a:ea typeface="Inter Light" panose="02000403000000020004" pitchFamily="2" charset="0"/>
                <a:cs typeface="Inter Light" panose="02000403000000020004" pitchFamily="2" charset="0"/>
              </a:defRPr>
            </a:lvl1pPr>
          </a:lstStyle>
          <a:p>
            <a:pPr lvl="0"/>
            <a:r>
              <a:rPr lang="en-US" noProof="0"/>
              <a:t>Lorem ipsum dolor sit </a:t>
            </a:r>
            <a:r>
              <a:rPr lang="en-US" noProof="0" err="1"/>
              <a:t>amet</a:t>
            </a:r>
            <a:r>
              <a:rPr lang="en-US" noProof="0"/>
              <a:t>, </a:t>
            </a:r>
            <a:r>
              <a:rPr lang="en-US" noProof="0" err="1"/>
              <a:t>consectetuer</a:t>
            </a:r>
            <a:r>
              <a:rPr lang="en-US" noProof="0"/>
              <a:t> </a:t>
            </a:r>
            <a:r>
              <a:rPr lang="en-US" noProof="0" err="1"/>
              <a:t>adipiscing</a:t>
            </a:r>
            <a:r>
              <a:rPr lang="en-US" noProof="0"/>
              <a:t> </a:t>
            </a:r>
            <a:r>
              <a:rPr lang="en-US" noProof="0" err="1"/>
              <a:t>elit</a:t>
            </a:r>
            <a:r>
              <a:rPr lang="en-US" noProof="0"/>
              <a:t>. </a:t>
            </a:r>
            <a:r>
              <a:rPr lang="en-US" noProof="0" err="1"/>
              <a:t>Aenean</a:t>
            </a:r>
            <a:r>
              <a:rPr lang="en-US" noProof="0"/>
              <a:t> </a:t>
            </a:r>
            <a:r>
              <a:rPr lang="en-US" noProof="0" err="1"/>
              <a:t>commodo</a:t>
            </a:r>
            <a:r>
              <a:rPr lang="en-US" noProof="0"/>
              <a:t> ligula </a:t>
            </a:r>
            <a:r>
              <a:rPr lang="en-US" noProof="0" err="1"/>
              <a:t>eget</a:t>
            </a:r>
            <a:r>
              <a:rPr lang="en-US" noProof="0"/>
              <a:t> dolor. </a:t>
            </a:r>
            <a:r>
              <a:rPr lang="en-US" noProof="0" err="1"/>
              <a:t>Aenean</a:t>
            </a:r>
            <a:r>
              <a:rPr lang="en-US" noProof="0"/>
              <a:t> </a:t>
            </a:r>
            <a:r>
              <a:rPr lang="en-US" noProof="0" err="1"/>
              <a:t>massa</a:t>
            </a:r>
            <a:r>
              <a:rPr lang="en-US" noProof="0"/>
              <a:t>. Sum sociis </a:t>
            </a:r>
            <a:r>
              <a:rPr lang="en-US" noProof="0" err="1"/>
              <a:t>natoque</a:t>
            </a:r>
            <a:r>
              <a:rPr lang="en-US" noProof="0"/>
              <a:t> </a:t>
            </a:r>
            <a:r>
              <a:rPr lang="en-US" noProof="0" err="1"/>
              <a:t>penatibus</a:t>
            </a:r>
            <a:r>
              <a:rPr lang="en-US" noProof="0"/>
              <a:t> et </a:t>
            </a:r>
            <a:r>
              <a:rPr lang="en-US" noProof="0" err="1"/>
              <a:t>magnis</a:t>
            </a:r>
            <a:r>
              <a:rPr lang="en-US" noProof="0"/>
              <a:t> dis parturient </a:t>
            </a:r>
            <a:r>
              <a:rPr lang="en-US" noProof="0" err="1"/>
              <a:t>montes</a:t>
            </a:r>
            <a:r>
              <a:rPr lang="en-US" noProof="0"/>
              <a:t>, </a:t>
            </a:r>
            <a:r>
              <a:rPr lang="en-US" noProof="0" err="1"/>
              <a:t>nascetur</a:t>
            </a:r>
            <a:r>
              <a:rPr lang="en-US" noProof="0"/>
              <a:t> </a:t>
            </a:r>
            <a:r>
              <a:rPr lang="en-US" noProof="0" err="1"/>
              <a:t>ridiculus</a:t>
            </a:r>
            <a:r>
              <a:rPr lang="en-US" noProof="0"/>
              <a:t> mus. </a:t>
            </a:r>
            <a:r>
              <a:rPr lang="en-US" noProof="0" err="1"/>
              <a:t>Donec</a:t>
            </a:r>
            <a:r>
              <a:rPr lang="en-US" noProof="0"/>
              <a:t> </a:t>
            </a:r>
            <a:r>
              <a:rPr lang="en-US" noProof="0" err="1"/>
              <a:t>quam</a:t>
            </a:r>
            <a:r>
              <a:rPr lang="en-US" noProof="0"/>
              <a:t> </a:t>
            </a:r>
            <a:r>
              <a:rPr lang="en-US" noProof="0" err="1"/>
              <a:t>felis</a:t>
            </a:r>
            <a:r>
              <a:rPr lang="en-US" noProof="0"/>
              <a:t>, </a:t>
            </a:r>
            <a:r>
              <a:rPr lang="en-US" noProof="0" err="1"/>
              <a:t>ultricies</a:t>
            </a:r>
            <a:r>
              <a:rPr lang="en-US" noProof="0"/>
              <a:t> </a:t>
            </a:r>
            <a:r>
              <a:rPr lang="en-US" noProof="0" err="1"/>
              <a:t>nec</a:t>
            </a:r>
            <a:r>
              <a:rPr lang="en-US" noProof="0"/>
              <a:t>, </a:t>
            </a:r>
            <a:r>
              <a:rPr lang="en-US" noProof="0" err="1"/>
              <a:t>pellentesque</a:t>
            </a:r>
            <a:r>
              <a:rPr lang="en-US" noProof="0"/>
              <a:t> </a:t>
            </a:r>
            <a:r>
              <a:rPr lang="en-US" noProof="0" err="1"/>
              <a:t>eu</a:t>
            </a:r>
            <a:r>
              <a:rPr lang="en-US" noProof="0"/>
              <a:t>, </a:t>
            </a:r>
            <a:r>
              <a:rPr lang="en-US" noProof="0" err="1"/>
              <a:t>pretium</a:t>
            </a:r>
            <a:r>
              <a:rPr lang="en-US" noProof="0"/>
              <a:t> </a:t>
            </a:r>
            <a:r>
              <a:rPr lang="en-US" noProof="0" err="1"/>
              <a:t>quis</a:t>
            </a:r>
            <a:r>
              <a:rPr lang="en-US" noProof="0"/>
              <a:t>.</a:t>
            </a:r>
          </a:p>
          <a:p>
            <a:pPr lvl="0"/>
            <a:endParaRPr lang="en-US" noProof="0"/>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noProof="0"/>
              <a:t>Lorem ipsum dolor sit </a:t>
            </a:r>
            <a:r>
              <a:rPr lang="en-US" noProof="0" err="1"/>
              <a:t>amet</a:t>
            </a:r>
            <a:r>
              <a:rPr lang="en-US" noProof="0"/>
              <a:t>, </a:t>
            </a:r>
            <a:r>
              <a:rPr lang="en-US" noProof="0" err="1"/>
              <a:t>consectetuer</a:t>
            </a:r>
            <a:r>
              <a:rPr lang="en-US" noProof="0"/>
              <a:t> </a:t>
            </a:r>
            <a:r>
              <a:rPr lang="en-US" noProof="0" err="1"/>
              <a:t>adipiscing</a:t>
            </a:r>
            <a:r>
              <a:rPr lang="en-US" noProof="0"/>
              <a:t> </a:t>
            </a:r>
            <a:r>
              <a:rPr lang="en-US" noProof="0" err="1"/>
              <a:t>elit</a:t>
            </a:r>
            <a:r>
              <a:rPr lang="en-US" noProof="0"/>
              <a:t>. </a:t>
            </a:r>
            <a:r>
              <a:rPr lang="en-US" noProof="0" err="1"/>
              <a:t>Aenean</a:t>
            </a:r>
            <a:r>
              <a:rPr lang="en-US" noProof="0"/>
              <a:t> </a:t>
            </a:r>
            <a:r>
              <a:rPr lang="en-US" noProof="0" err="1"/>
              <a:t>commodo</a:t>
            </a:r>
            <a:r>
              <a:rPr lang="en-US" noProof="0"/>
              <a:t> ligula </a:t>
            </a:r>
            <a:r>
              <a:rPr lang="en-US" noProof="0" err="1"/>
              <a:t>eget</a:t>
            </a:r>
            <a:r>
              <a:rPr lang="en-US" noProof="0"/>
              <a:t> dolor.</a:t>
            </a:r>
          </a:p>
        </p:txBody>
      </p:sp>
      <p:sp>
        <p:nvSpPr>
          <p:cNvPr id="2" name="Title 1">
            <a:extLst>
              <a:ext uri="{FF2B5EF4-FFF2-40B4-BE49-F238E27FC236}">
                <a16:creationId xmlns:a16="http://schemas.microsoft.com/office/drawing/2014/main" id="{25A5781C-1ECD-1A45-8A31-257F29BF8E77}"/>
              </a:ext>
            </a:extLst>
          </p:cNvPr>
          <p:cNvSpPr>
            <a:spLocks noGrp="1"/>
          </p:cNvSpPr>
          <p:nvPr>
            <p:ph type="title" hasCustomPrompt="1"/>
          </p:nvPr>
        </p:nvSpPr>
        <p:spPr>
          <a:xfrm>
            <a:off x="695326" y="706871"/>
            <a:ext cx="5034592" cy="948334"/>
          </a:xfrm>
        </p:spPr>
        <p:txBody>
          <a:bodyPr anchor="t">
            <a:noAutofit/>
          </a:bodyPr>
          <a:lstStyle>
            <a:lvl1pPr>
              <a:defRPr sz="3000" b="1" i="0">
                <a:latin typeface="Inter" panose="02000403000000020004" pitchFamily="2" charset="0"/>
                <a:ea typeface="Inter" panose="02000403000000020004" pitchFamily="2" charset="0"/>
                <a:cs typeface="Inter" panose="02000403000000020004" pitchFamily="2" charset="0"/>
              </a:defRPr>
            </a:lvl1pPr>
          </a:lstStyle>
          <a:p>
            <a:r>
              <a:rPr lang="en-US" noProof="0"/>
              <a:t>Click here to edit your slide title</a:t>
            </a:r>
            <a:endParaRPr lang="en-US" b="1" i="0" noProof="0">
              <a:solidFill>
                <a:srgbClr val="3F434F"/>
              </a:solidFill>
              <a:latin typeface="Arial" panose="020B0604020202020204" pitchFamily="34" charset="0"/>
            </a:endParaRPr>
          </a:p>
        </p:txBody>
      </p:sp>
      <p:pic>
        <p:nvPicPr>
          <p:cNvPr id="28" name="Grafik 16">
            <a:extLst>
              <a:ext uri="{FF2B5EF4-FFF2-40B4-BE49-F238E27FC236}">
                <a16:creationId xmlns:a16="http://schemas.microsoft.com/office/drawing/2014/main" id="{DCA8AAE8-4553-4541-8241-8EE667F610E5}"/>
              </a:ext>
            </a:extLst>
          </p:cNvPr>
          <p:cNvPicPr>
            <a:picLocks noChangeAspect="1"/>
          </p:cNvPicPr>
          <p:nvPr userDrawn="1"/>
        </p:nvPicPr>
        <p:blipFill>
          <a:blip r:embed="rId3"/>
          <a:stretch>
            <a:fillRect/>
          </a:stretch>
        </p:blipFill>
        <p:spPr>
          <a:xfrm>
            <a:off x="6096000" y="1676120"/>
            <a:ext cx="618108" cy="632483"/>
          </a:xfrm>
          <a:prstGeom prst="rect">
            <a:avLst/>
          </a:prstGeom>
        </p:spPr>
      </p:pic>
      <p:sp>
        <p:nvSpPr>
          <p:cNvPr id="11" name="Textplatzhalter 16">
            <a:extLst>
              <a:ext uri="{FF2B5EF4-FFF2-40B4-BE49-F238E27FC236}">
                <a16:creationId xmlns:a16="http://schemas.microsoft.com/office/drawing/2014/main" id="{6DB7F2B7-818A-004A-82D6-2B410E0EDE14}"/>
              </a:ext>
            </a:extLst>
          </p:cNvPr>
          <p:cNvSpPr>
            <a:spLocks noGrp="1"/>
          </p:cNvSpPr>
          <p:nvPr>
            <p:ph type="body" sz="quarter" idx="17" hasCustomPrompt="1"/>
          </p:nvPr>
        </p:nvSpPr>
        <p:spPr>
          <a:xfrm>
            <a:off x="7154944" y="1676121"/>
            <a:ext cx="4342872" cy="2443298"/>
          </a:xfrm>
        </p:spPr>
        <p:txBody>
          <a:bodyPr>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800" b="1" i="1">
                <a:solidFill>
                  <a:schemeClr val="bg1"/>
                </a:solidFill>
                <a:latin typeface="Inter" panose="02000403000000020004" pitchFamily="2" charset="0"/>
                <a:ea typeface="Inter" panose="02000403000000020004" pitchFamily="2" charset="0"/>
                <a:cs typeface="Inter" panose="02000403000000020004" pitchFamily="2" charset="0"/>
              </a:defRPr>
            </a:lvl1pPr>
          </a:lstStyle>
          <a:p>
            <a:pPr lvl="0"/>
            <a:r>
              <a:rPr lang="en-US" noProof="0"/>
              <a:t>Lorem ipsum dolor sit </a:t>
            </a:r>
            <a:r>
              <a:rPr lang="en-US" noProof="0" err="1"/>
              <a:t>amet</a:t>
            </a:r>
            <a:r>
              <a:rPr lang="en-US" noProof="0"/>
              <a:t>, </a:t>
            </a:r>
            <a:r>
              <a:rPr lang="en-US" noProof="0" err="1"/>
              <a:t>consectetuer</a:t>
            </a:r>
            <a:r>
              <a:rPr lang="en-US" noProof="0"/>
              <a:t> </a:t>
            </a:r>
            <a:r>
              <a:rPr lang="en-US" noProof="0" err="1"/>
              <a:t>adipiscing</a:t>
            </a:r>
            <a:r>
              <a:rPr lang="en-US" noProof="0"/>
              <a:t> </a:t>
            </a:r>
            <a:r>
              <a:rPr lang="en-US" noProof="0" err="1"/>
              <a:t>elit</a:t>
            </a:r>
            <a:r>
              <a:rPr lang="en-US" noProof="0"/>
              <a:t>. </a:t>
            </a:r>
            <a:r>
              <a:rPr lang="en-US" noProof="0" err="1"/>
              <a:t>Aenean</a:t>
            </a:r>
            <a:r>
              <a:rPr lang="en-US" noProof="0"/>
              <a:t> </a:t>
            </a:r>
            <a:r>
              <a:rPr lang="en-US" noProof="0" err="1"/>
              <a:t>commodo</a:t>
            </a:r>
            <a:r>
              <a:rPr lang="en-US" noProof="0"/>
              <a:t> ligula </a:t>
            </a:r>
            <a:r>
              <a:rPr lang="en-US" noProof="0" err="1"/>
              <a:t>eget</a:t>
            </a:r>
            <a:r>
              <a:rPr lang="en-US" noProof="0"/>
              <a:t> dolor. – Lorem Ipsum</a:t>
            </a:r>
          </a:p>
        </p:txBody>
      </p:sp>
      <p:sp>
        <p:nvSpPr>
          <p:cNvPr id="12" name="Textplatzhalter 16">
            <a:extLst>
              <a:ext uri="{FF2B5EF4-FFF2-40B4-BE49-F238E27FC236}">
                <a16:creationId xmlns:a16="http://schemas.microsoft.com/office/drawing/2014/main" id="{8A81050F-6C4D-1C49-A22F-EFF21799FBF1}"/>
              </a:ext>
            </a:extLst>
          </p:cNvPr>
          <p:cNvSpPr>
            <a:spLocks noGrp="1"/>
          </p:cNvSpPr>
          <p:nvPr>
            <p:ph type="body" sz="quarter" idx="21" hasCustomPrompt="1"/>
          </p:nvPr>
        </p:nvSpPr>
        <p:spPr>
          <a:xfrm>
            <a:off x="8796338" y="5172689"/>
            <a:ext cx="2700337" cy="339599"/>
          </a:xfrm>
        </p:spPr>
        <p:txBody>
          <a:bodyPr>
            <a:normAutofit/>
          </a:bodyPr>
          <a:lstStyle>
            <a:lvl1pPr marL="0" indent="0">
              <a:buNone/>
              <a:defRPr sz="1600" b="0" i="0">
                <a:solidFill>
                  <a:schemeClr val="bg1"/>
                </a:solidFill>
                <a:latin typeface="Inter Light" panose="020B0502030000000004" pitchFamily="34" charset="0"/>
                <a:ea typeface="Inter Light" panose="020B0502030000000004" pitchFamily="34" charset="0"/>
              </a:defRPr>
            </a:lvl1pPr>
          </a:lstStyle>
          <a:p>
            <a:r>
              <a:rPr lang="en-US" noProof="0">
                <a:effectLst/>
                <a:latin typeface="Inter Light" panose="020B0502030000000004" pitchFamily="34" charset="0"/>
              </a:rPr>
              <a:t>Name</a:t>
            </a:r>
          </a:p>
        </p:txBody>
      </p:sp>
      <p:sp>
        <p:nvSpPr>
          <p:cNvPr id="14" name="Textplatzhalter 16">
            <a:extLst>
              <a:ext uri="{FF2B5EF4-FFF2-40B4-BE49-F238E27FC236}">
                <a16:creationId xmlns:a16="http://schemas.microsoft.com/office/drawing/2014/main" id="{6B4C3EB3-E682-6A4B-A153-213FB736B286}"/>
              </a:ext>
            </a:extLst>
          </p:cNvPr>
          <p:cNvSpPr>
            <a:spLocks noGrp="1"/>
          </p:cNvSpPr>
          <p:nvPr>
            <p:ph type="body" sz="quarter" idx="22" hasCustomPrompt="1"/>
          </p:nvPr>
        </p:nvSpPr>
        <p:spPr>
          <a:xfrm>
            <a:off x="8796338" y="5519189"/>
            <a:ext cx="2700337" cy="339599"/>
          </a:xfrm>
        </p:spPr>
        <p:txBody>
          <a:bodyPr>
            <a:normAutofit/>
          </a:bodyPr>
          <a:lstStyle>
            <a:lvl1pPr marL="0" indent="0">
              <a:buNone/>
              <a:defRPr lang="de-AT" sz="1100" b="0" i="0" smtClean="0">
                <a:effectLst/>
                <a:latin typeface="Inter Light" panose="020B0502030000000004" pitchFamily="34" charset="0"/>
                <a:ea typeface="Inter Light" panose="020B0502030000000004" pitchFamily="34" charset="0"/>
              </a:defRPr>
            </a:lvl1pPr>
          </a:lstStyle>
          <a:p>
            <a:r>
              <a:rPr lang="en-US" noProof="0">
                <a:solidFill>
                  <a:srgbClr val="3F434F"/>
                </a:solidFill>
                <a:effectLst/>
                <a:latin typeface="Inter Light" panose="020B0502030000000004" pitchFamily="34" charset="0"/>
              </a:rPr>
              <a:t>Title</a:t>
            </a:r>
          </a:p>
        </p:txBody>
      </p:sp>
      <p:grpSp>
        <p:nvGrpSpPr>
          <p:cNvPr id="16" name="Group 15">
            <a:extLst>
              <a:ext uri="{FF2B5EF4-FFF2-40B4-BE49-F238E27FC236}">
                <a16:creationId xmlns:a16="http://schemas.microsoft.com/office/drawing/2014/main" id="{B39FFB60-BF70-BC49-B6E5-1C423D829DB7}"/>
              </a:ext>
            </a:extLst>
          </p:cNvPr>
          <p:cNvGrpSpPr/>
          <p:nvPr userDrawn="1"/>
        </p:nvGrpSpPr>
        <p:grpSpPr>
          <a:xfrm>
            <a:off x="10156131" y="706871"/>
            <a:ext cx="1331913" cy="573289"/>
            <a:chOff x="7464425" y="706871"/>
            <a:chExt cx="1331913" cy="573289"/>
          </a:xfrm>
        </p:grpSpPr>
        <p:sp>
          <p:nvSpPr>
            <p:cNvPr id="17" name="Rectangle 16">
              <a:extLst>
                <a:ext uri="{FF2B5EF4-FFF2-40B4-BE49-F238E27FC236}">
                  <a16:creationId xmlns:a16="http://schemas.microsoft.com/office/drawing/2014/main" id="{95F62CC0-FBBF-8140-9D87-5711A5E91CE6}"/>
                </a:ext>
              </a:extLst>
            </p:cNvPr>
            <p:cNvSpPr/>
            <p:nvPr/>
          </p:nvSpPr>
          <p:spPr>
            <a:xfrm>
              <a:off x="7464425" y="706871"/>
              <a:ext cx="1331913" cy="573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noProof="0">
                <a:latin typeface="Inter Light" panose="020B0502030000000004" pitchFamily="34" charset="0"/>
              </a:endParaRPr>
            </a:p>
          </p:txBody>
        </p:sp>
        <p:sp>
          <p:nvSpPr>
            <p:cNvPr id="18" name="TextBox 17">
              <a:extLst>
                <a:ext uri="{FF2B5EF4-FFF2-40B4-BE49-F238E27FC236}">
                  <a16:creationId xmlns:a16="http://schemas.microsoft.com/office/drawing/2014/main" id="{69200E6A-C575-B54A-B390-31DC7A23B2BE}"/>
                </a:ext>
              </a:extLst>
            </p:cNvPr>
            <p:cNvSpPr txBox="1"/>
            <p:nvPr/>
          </p:nvSpPr>
          <p:spPr>
            <a:xfrm>
              <a:off x="7703020" y="808849"/>
              <a:ext cx="854721" cy="369332"/>
            </a:xfrm>
            <a:prstGeom prst="rect">
              <a:avLst/>
            </a:prstGeom>
            <a:noFill/>
          </p:spPr>
          <p:txBody>
            <a:bodyPr wrap="none" rtlCol="0">
              <a:spAutoFit/>
            </a:bodyPr>
            <a:lstStyle/>
            <a:p>
              <a:r>
                <a:rPr lang="en-US" b="0" i="0" noProof="0">
                  <a:solidFill>
                    <a:schemeClr val="tx2"/>
                  </a:solidFill>
                  <a:latin typeface="Inter Light" panose="020B0502030000000004" pitchFamily="34" charset="0"/>
                  <a:ea typeface="Inter Light" panose="020B0502030000000004" pitchFamily="34" charset="0"/>
                </a:rPr>
                <a:t>LOGO</a:t>
              </a:r>
            </a:p>
          </p:txBody>
        </p:sp>
      </p:grpSp>
    </p:spTree>
    <p:extLst>
      <p:ext uri="{BB962C8B-B14F-4D97-AF65-F5344CB8AC3E}">
        <p14:creationId xmlns:p14="http://schemas.microsoft.com/office/powerpoint/2010/main" val="380369958"/>
      </p:ext>
    </p:extLst>
  </p:cSld>
  <p:clrMapOvr>
    <a:masterClrMapping/>
  </p:clrMapOvr>
  <p:extLst>
    <p:ext uri="{DCECCB84-F9BA-43D5-87BE-67443E8EF086}">
      <p15:sldGuideLst xmlns:p15="http://schemas.microsoft.com/office/powerpoint/2012/main">
        <p15:guide id="1" pos="3840">
          <p15:clr>
            <a:srgbClr val="FBAE40"/>
          </p15:clr>
        </p15:guide>
        <p15:guide id="2" pos="2978">
          <p15:clr>
            <a:srgbClr val="FBAE40"/>
          </p15:clr>
        </p15:guide>
        <p15:guide id="3" pos="2162">
          <p15:clr>
            <a:srgbClr val="FBAE40"/>
          </p15:clr>
        </p15:guide>
        <p15:guide id="4" pos="1300">
          <p15:clr>
            <a:srgbClr val="FBAE40"/>
          </p15:clr>
        </p15:guide>
        <p15:guide id="5" pos="438">
          <p15:clr>
            <a:srgbClr val="FBAE40"/>
          </p15:clr>
        </p15:guide>
        <p15:guide id="6" orient="horz" pos="436">
          <p15:clr>
            <a:srgbClr val="FBAE40"/>
          </p15:clr>
        </p15:guide>
        <p15:guide id="7" pos="7242">
          <p15:clr>
            <a:srgbClr val="FBAE40"/>
          </p15:clr>
        </p15:guide>
        <p15:guide id="8" pos="4702">
          <p15:clr>
            <a:srgbClr val="FBAE40"/>
          </p15:clr>
        </p15:guide>
        <p15:guide id="9" pos="5541">
          <p15:clr>
            <a:srgbClr val="FBAE40"/>
          </p15:clr>
        </p15:guide>
        <p15:guide id="10" pos="6403">
          <p15:clr>
            <a:srgbClr val="FBAE40"/>
          </p15:clr>
        </p15:guide>
        <p15:guide id="11" orient="horz" pos="2160">
          <p15:clr>
            <a:srgbClr val="FBAE40"/>
          </p15:clr>
        </p15:guide>
        <p15:guide id="12" orient="horz" pos="3884">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Key Figures">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136685FB-C5C7-F846-9A94-C4CE5DDA198B}"/>
              </a:ext>
            </a:extLst>
          </p:cNvPr>
          <p:cNvSpPr>
            <a:spLocks noGrp="1"/>
          </p:cNvSpPr>
          <p:nvPr>
            <p:ph type="sldNum" sz="quarter" idx="11"/>
          </p:nvPr>
        </p:nvSpPr>
        <p:spPr>
          <a:xfrm>
            <a:off x="10632504" y="6356350"/>
            <a:ext cx="865312" cy="365125"/>
          </a:xfrm>
          <a:prstGeom prst="rect">
            <a:avLst/>
          </a:prstGeom>
        </p:spPr>
        <p:txBody>
          <a:bodyPr/>
          <a:lstStyle>
            <a:lvl1pPr>
              <a:defRPr b="0" i="0">
                <a:latin typeface="Inter Light" panose="020B0502030000000004" pitchFamily="34" charset="0"/>
              </a:defRPr>
            </a:lvl1pPr>
          </a:lstStyle>
          <a:p>
            <a:fld id="{55DD15BA-E6B3-8146-A914-ED6F83E0315D}" type="slidenum">
              <a:rPr lang="en-US" smtClean="0"/>
              <a:pPr/>
              <a:t>‹#›</a:t>
            </a:fld>
            <a:endParaRPr lang="en-US"/>
          </a:p>
        </p:txBody>
      </p:sp>
      <p:pic>
        <p:nvPicPr>
          <p:cNvPr id="31" name="Grafik 30">
            <a:extLst>
              <a:ext uri="{FF2B5EF4-FFF2-40B4-BE49-F238E27FC236}">
                <a16:creationId xmlns:a16="http://schemas.microsoft.com/office/drawing/2014/main" id="{7B0AF0B6-EF54-4A4E-82F2-FB32B540457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712498" y="6472741"/>
            <a:ext cx="1208038" cy="124611"/>
          </a:xfrm>
          <a:prstGeom prst="rect">
            <a:avLst/>
          </a:prstGeom>
        </p:spPr>
      </p:pic>
      <p:sp>
        <p:nvSpPr>
          <p:cNvPr id="28" name="Untertitel 2">
            <a:extLst>
              <a:ext uri="{FF2B5EF4-FFF2-40B4-BE49-F238E27FC236}">
                <a16:creationId xmlns:a16="http://schemas.microsoft.com/office/drawing/2014/main" id="{36478971-2A29-0344-8D9D-364E14C88659}"/>
              </a:ext>
            </a:extLst>
          </p:cNvPr>
          <p:cNvSpPr>
            <a:spLocks noGrp="1"/>
          </p:cNvSpPr>
          <p:nvPr>
            <p:ph type="subTitle" idx="1" hasCustomPrompt="1"/>
          </p:nvPr>
        </p:nvSpPr>
        <p:spPr>
          <a:xfrm>
            <a:off x="695324" y="688124"/>
            <a:ext cx="5256659" cy="580636"/>
          </a:xfrm>
        </p:spPr>
        <p:txBody>
          <a:bodyPr>
            <a:noAutofit/>
          </a:bodyPr>
          <a:lstStyle>
            <a:lvl1pPr marL="0" indent="0" algn="l">
              <a:buNone/>
              <a:defRPr lang="de-AT" sz="2800" b="1" i="0" smtClean="0">
                <a:effectLst/>
                <a:latin typeface="Inter" panose="02000403000000020004" pitchFamily="2" charset="0"/>
                <a:ea typeface="Inter" panose="02000403000000020004" pitchFamily="2" charset="0"/>
                <a:cs typeface="Inter" panose="02000403000000020004"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Key Figures</a:t>
            </a:r>
            <a:endParaRPr lang="en-US" noProof="0">
              <a:effectLst/>
              <a:latin typeface="Inter Light" panose="020B0502030000000004" pitchFamily="34" charset="0"/>
            </a:endParaRPr>
          </a:p>
        </p:txBody>
      </p:sp>
      <p:sp>
        <p:nvSpPr>
          <p:cNvPr id="20" name="Freeform 6">
            <a:extLst>
              <a:ext uri="{FF2B5EF4-FFF2-40B4-BE49-F238E27FC236}">
                <a16:creationId xmlns:a16="http://schemas.microsoft.com/office/drawing/2014/main" id="{3BE4F09D-7FEE-1849-856D-446F9E2A79FE}"/>
              </a:ext>
            </a:extLst>
          </p:cNvPr>
          <p:cNvSpPr>
            <a:spLocks/>
          </p:cNvSpPr>
          <p:nvPr userDrawn="1"/>
        </p:nvSpPr>
        <p:spPr bwMode="auto">
          <a:xfrm>
            <a:off x="2527323" y="1470025"/>
            <a:ext cx="1714866" cy="3261966"/>
          </a:xfrm>
          <a:custGeom>
            <a:avLst/>
            <a:gdLst>
              <a:gd name="T0" fmla="*/ 1870 w 1870"/>
              <a:gd name="T1" fmla="*/ 0 h 2776"/>
              <a:gd name="T2" fmla="*/ 0 w 1870"/>
              <a:gd name="T3" fmla="*/ 0 h 2776"/>
              <a:gd name="T4" fmla="*/ 0 w 1870"/>
              <a:gd name="T5" fmla="*/ 2599 h 2776"/>
              <a:gd name="T6" fmla="*/ 758 w 1870"/>
              <a:gd name="T7" fmla="*/ 2599 h 2776"/>
              <a:gd name="T8" fmla="*/ 935 w 1870"/>
              <a:gd name="T9" fmla="*/ 2776 h 2776"/>
              <a:gd name="T10" fmla="*/ 1113 w 1870"/>
              <a:gd name="T11" fmla="*/ 2599 h 2776"/>
              <a:gd name="T12" fmla="*/ 1870 w 1870"/>
              <a:gd name="T13" fmla="*/ 2599 h 2776"/>
              <a:gd name="T14" fmla="*/ 1870 w 1870"/>
              <a:gd name="T15" fmla="*/ 0 h 27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70" h="2776">
                <a:moveTo>
                  <a:pt x="1870" y="0"/>
                </a:moveTo>
                <a:lnTo>
                  <a:pt x="0" y="0"/>
                </a:lnTo>
                <a:lnTo>
                  <a:pt x="0" y="2599"/>
                </a:lnTo>
                <a:lnTo>
                  <a:pt x="758" y="2599"/>
                </a:lnTo>
                <a:lnTo>
                  <a:pt x="935" y="2776"/>
                </a:lnTo>
                <a:lnTo>
                  <a:pt x="1113" y="2599"/>
                </a:lnTo>
                <a:lnTo>
                  <a:pt x="1870" y="2599"/>
                </a:lnTo>
                <a:lnTo>
                  <a:pt x="187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b="0" i="0" noProof="0">
              <a:latin typeface="Inter Light" panose="020B0502030000000004" pitchFamily="34" charset="0"/>
            </a:endParaRPr>
          </a:p>
        </p:txBody>
      </p:sp>
      <p:sp>
        <p:nvSpPr>
          <p:cNvPr id="22" name="Freeform 7">
            <a:extLst>
              <a:ext uri="{FF2B5EF4-FFF2-40B4-BE49-F238E27FC236}">
                <a16:creationId xmlns:a16="http://schemas.microsoft.com/office/drawing/2014/main" id="{43895DAF-F2A7-B145-955A-1440A76A158B}"/>
              </a:ext>
            </a:extLst>
          </p:cNvPr>
          <p:cNvSpPr>
            <a:spLocks/>
          </p:cNvSpPr>
          <p:nvPr userDrawn="1"/>
        </p:nvSpPr>
        <p:spPr bwMode="auto">
          <a:xfrm>
            <a:off x="9768408" y="1470025"/>
            <a:ext cx="1714866" cy="3261966"/>
          </a:xfrm>
          <a:custGeom>
            <a:avLst/>
            <a:gdLst>
              <a:gd name="T0" fmla="*/ 1870 w 1870"/>
              <a:gd name="T1" fmla="*/ 0 h 2776"/>
              <a:gd name="T2" fmla="*/ 0 w 1870"/>
              <a:gd name="T3" fmla="*/ 0 h 2776"/>
              <a:gd name="T4" fmla="*/ 0 w 1870"/>
              <a:gd name="T5" fmla="*/ 2599 h 2776"/>
              <a:gd name="T6" fmla="*/ 758 w 1870"/>
              <a:gd name="T7" fmla="*/ 2599 h 2776"/>
              <a:gd name="T8" fmla="*/ 935 w 1870"/>
              <a:gd name="T9" fmla="*/ 2776 h 2776"/>
              <a:gd name="T10" fmla="*/ 1112 w 1870"/>
              <a:gd name="T11" fmla="*/ 2599 h 2776"/>
              <a:gd name="T12" fmla="*/ 1870 w 1870"/>
              <a:gd name="T13" fmla="*/ 2599 h 2776"/>
              <a:gd name="T14" fmla="*/ 1870 w 1870"/>
              <a:gd name="T15" fmla="*/ 0 h 27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70" h="2776">
                <a:moveTo>
                  <a:pt x="1870" y="0"/>
                </a:moveTo>
                <a:lnTo>
                  <a:pt x="0" y="0"/>
                </a:lnTo>
                <a:lnTo>
                  <a:pt x="0" y="2599"/>
                </a:lnTo>
                <a:lnTo>
                  <a:pt x="758" y="2599"/>
                </a:lnTo>
                <a:lnTo>
                  <a:pt x="935" y="2776"/>
                </a:lnTo>
                <a:lnTo>
                  <a:pt x="1112" y="2599"/>
                </a:lnTo>
                <a:lnTo>
                  <a:pt x="1870" y="2599"/>
                </a:lnTo>
                <a:lnTo>
                  <a:pt x="1870" y="0"/>
                </a:lnTo>
                <a:close/>
              </a:path>
            </a:pathLst>
          </a:custGeom>
          <a:solidFill>
            <a:schemeClr val="bg2">
              <a:lumMod val="50000"/>
            </a:schemeClr>
          </a:solidFill>
          <a:ln>
            <a:noFill/>
          </a:ln>
        </p:spPr>
        <p:txBody>
          <a:bodyPr vert="horz" wrap="square" lIns="91440" tIns="45720" rIns="91440" bIns="45720" numCol="1" anchor="t" anchorCtr="0" compatLnSpc="1">
            <a:prstTxWarp prst="textNoShape">
              <a:avLst/>
            </a:prstTxWarp>
          </a:bodyPr>
          <a:lstStyle/>
          <a:p>
            <a:endParaRPr lang="en-US" b="0" i="0" noProof="0">
              <a:latin typeface="Inter Light" panose="020B0502030000000004" pitchFamily="34" charset="0"/>
            </a:endParaRPr>
          </a:p>
        </p:txBody>
      </p:sp>
      <p:sp>
        <p:nvSpPr>
          <p:cNvPr id="23" name="Freeform 8">
            <a:extLst>
              <a:ext uri="{FF2B5EF4-FFF2-40B4-BE49-F238E27FC236}">
                <a16:creationId xmlns:a16="http://schemas.microsoft.com/office/drawing/2014/main" id="{AA2DA519-1520-8A48-ADBD-0F2B4AD65A7B}"/>
              </a:ext>
            </a:extLst>
          </p:cNvPr>
          <p:cNvSpPr>
            <a:spLocks/>
          </p:cNvSpPr>
          <p:nvPr userDrawn="1"/>
        </p:nvSpPr>
        <p:spPr bwMode="auto">
          <a:xfrm>
            <a:off x="6149240" y="1470025"/>
            <a:ext cx="1714866" cy="3261966"/>
          </a:xfrm>
          <a:custGeom>
            <a:avLst/>
            <a:gdLst>
              <a:gd name="T0" fmla="*/ 1870 w 1870"/>
              <a:gd name="T1" fmla="*/ 0 h 2776"/>
              <a:gd name="T2" fmla="*/ 0 w 1870"/>
              <a:gd name="T3" fmla="*/ 0 h 2776"/>
              <a:gd name="T4" fmla="*/ 0 w 1870"/>
              <a:gd name="T5" fmla="*/ 2599 h 2776"/>
              <a:gd name="T6" fmla="*/ 757 w 1870"/>
              <a:gd name="T7" fmla="*/ 2599 h 2776"/>
              <a:gd name="T8" fmla="*/ 935 w 1870"/>
              <a:gd name="T9" fmla="*/ 2776 h 2776"/>
              <a:gd name="T10" fmla="*/ 1112 w 1870"/>
              <a:gd name="T11" fmla="*/ 2599 h 2776"/>
              <a:gd name="T12" fmla="*/ 1870 w 1870"/>
              <a:gd name="T13" fmla="*/ 2599 h 2776"/>
              <a:gd name="T14" fmla="*/ 1870 w 1870"/>
              <a:gd name="T15" fmla="*/ 0 h 27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70" h="2776">
                <a:moveTo>
                  <a:pt x="1870" y="0"/>
                </a:moveTo>
                <a:lnTo>
                  <a:pt x="0" y="0"/>
                </a:lnTo>
                <a:lnTo>
                  <a:pt x="0" y="2599"/>
                </a:lnTo>
                <a:lnTo>
                  <a:pt x="757" y="2599"/>
                </a:lnTo>
                <a:lnTo>
                  <a:pt x="935" y="2776"/>
                </a:lnTo>
                <a:lnTo>
                  <a:pt x="1112" y="2599"/>
                </a:lnTo>
                <a:lnTo>
                  <a:pt x="1870" y="2599"/>
                </a:lnTo>
                <a:lnTo>
                  <a:pt x="1870" y="0"/>
                </a:ln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b="0" i="0" noProof="0">
              <a:latin typeface="Inter Light" panose="020B0502030000000004" pitchFamily="34" charset="0"/>
            </a:endParaRPr>
          </a:p>
        </p:txBody>
      </p:sp>
      <p:sp>
        <p:nvSpPr>
          <p:cNvPr id="24" name="Freeform 9">
            <a:extLst>
              <a:ext uri="{FF2B5EF4-FFF2-40B4-BE49-F238E27FC236}">
                <a16:creationId xmlns:a16="http://schemas.microsoft.com/office/drawing/2014/main" id="{9D345AA1-265D-4245-A7E3-66ECB9A0EBAB}"/>
              </a:ext>
            </a:extLst>
          </p:cNvPr>
          <p:cNvSpPr>
            <a:spLocks/>
          </p:cNvSpPr>
          <p:nvPr userDrawn="1"/>
        </p:nvSpPr>
        <p:spPr bwMode="auto">
          <a:xfrm>
            <a:off x="4326241" y="1470025"/>
            <a:ext cx="1716696" cy="3261966"/>
          </a:xfrm>
          <a:custGeom>
            <a:avLst/>
            <a:gdLst>
              <a:gd name="T0" fmla="*/ 1870 w 1870"/>
              <a:gd name="T1" fmla="*/ 0 h 2776"/>
              <a:gd name="T2" fmla="*/ 0 w 1870"/>
              <a:gd name="T3" fmla="*/ 0 h 2776"/>
              <a:gd name="T4" fmla="*/ 0 w 1870"/>
              <a:gd name="T5" fmla="*/ 2599 h 2776"/>
              <a:gd name="T6" fmla="*/ 758 w 1870"/>
              <a:gd name="T7" fmla="*/ 2599 h 2776"/>
              <a:gd name="T8" fmla="*/ 935 w 1870"/>
              <a:gd name="T9" fmla="*/ 2776 h 2776"/>
              <a:gd name="T10" fmla="*/ 1112 w 1870"/>
              <a:gd name="T11" fmla="*/ 2599 h 2776"/>
              <a:gd name="T12" fmla="*/ 1870 w 1870"/>
              <a:gd name="T13" fmla="*/ 2599 h 2776"/>
              <a:gd name="T14" fmla="*/ 1870 w 1870"/>
              <a:gd name="T15" fmla="*/ 0 h 27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70" h="2776">
                <a:moveTo>
                  <a:pt x="1870" y="0"/>
                </a:moveTo>
                <a:lnTo>
                  <a:pt x="0" y="0"/>
                </a:lnTo>
                <a:lnTo>
                  <a:pt x="0" y="2599"/>
                </a:lnTo>
                <a:lnTo>
                  <a:pt x="758" y="2599"/>
                </a:lnTo>
                <a:lnTo>
                  <a:pt x="935" y="2776"/>
                </a:lnTo>
                <a:lnTo>
                  <a:pt x="1112" y="2599"/>
                </a:lnTo>
                <a:lnTo>
                  <a:pt x="1870" y="2599"/>
                </a:lnTo>
                <a:lnTo>
                  <a:pt x="187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b="0" i="0" noProof="0">
              <a:latin typeface="Inter Light" panose="020B0502030000000004" pitchFamily="34" charset="0"/>
            </a:endParaRPr>
          </a:p>
        </p:txBody>
      </p:sp>
      <p:sp>
        <p:nvSpPr>
          <p:cNvPr id="25" name="Freeform 10">
            <a:extLst>
              <a:ext uri="{FF2B5EF4-FFF2-40B4-BE49-F238E27FC236}">
                <a16:creationId xmlns:a16="http://schemas.microsoft.com/office/drawing/2014/main" id="{00018584-9D49-0147-B29F-316B489EBB63}"/>
              </a:ext>
            </a:extLst>
          </p:cNvPr>
          <p:cNvSpPr>
            <a:spLocks/>
          </p:cNvSpPr>
          <p:nvPr userDrawn="1"/>
        </p:nvSpPr>
        <p:spPr bwMode="auto">
          <a:xfrm>
            <a:off x="721442" y="1470025"/>
            <a:ext cx="1714866" cy="3261966"/>
          </a:xfrm>
          <a:custGeom>
            <a:avLst/>
            <a:gdLst>
              <a:gd name="T0" fmla="*/ 1870 w 1870"/>
              <a:gd name="T1" fmla="*/ 0 h 2776"/>
              <a:gd name="T2" fmla="*/ 0 w 1870"/>
              <a:gd name="T3" fmla="*/ 0 h 2776"/>
              <a:gd name="T4" fmla="*/ 0 w 1870"/>
              <a:gd name="T5" fmla="*/ 2599 h 2776"/>
              <a:gd name="T6" fmla="*/ 758 w 1870"/>
              <a:gd name="T7" fmla="*/ 2599 h 2776"/>
              <a:gd name="T8" fmla="*/ 935 w 1870"/>
              <a:gd name="T9" fmla="*/ 2776 h 2776"/>
              <a:gd name="T10" fmla="*/ 1112 w 1870"/>
              <a:gd name="T11" fmla="*/ 2599 h 2776"/>
              <a:gd name="T12" fmla="*/ 1870 w 1870"/>
              <a:gd name="T13" fmla="*/ 2599 h 2776"/>
              <a:gd name="T14" fmla="*/ 1870 w 1870"/>
              <a:gd name="T15" fmla="*/ 0 h 27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70" h="2776">
                <a:moveTo>
                  <a:pt x="1870" y="0"/>
                </a:moveTo>
                <a:lnTo>
                  <a:pt x="0" y="0"/>
                </a:lnTo>
                <a:lnTo>
                  <a:pt x="0" y="2599"/>
                </a:lnTo>
                <a:lnTo>
                  <a:pt x="758" y="2599"/>
                </a:lnTo>
                <a:lnTo>
                  <a:pt x="935" y="2776"/>
                </a:lnTo>
                <a:lnTo>
                  <a:pt x="1112" y="2599"/>
                </a:lnTo>
                <a:lnTo>
                  <a:pt x="1870" y="2599"/>
                </a:lnTo>
                <a:lnTo>
                  <a:pt x="1870"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b="0" i="0" noProof="0">
              <a:latin typeface="Inter Light" panose="020B0502030000000004" pitchFamily="34" charset="0"/>
            </a:endParaRPr>
          </a:p>
        </p:txBody>
      </p:sp>
      <p:sp>
        <p:nvSpPr>
          <p:cNvPr id="37" name="Freeform 7">
            <a:extLst>
              <a:ext uri="{FF2B5EF4-FFF2-40B4-BE49-F238E27FC236}">
                <a16:creationId xmlns:a16="http://schemas.microsoft.com/office/drawing/2014/main" id="{D7E1117D-88DB-AD4B-B6E6-26C0592AEECC}"/>
              </a:ext>
            </a:extLst>
          </p:cNvPr>
          <p:cNvSpPr>
            <a:spLocks/>
          </p:cNvSpPr>
          <p:nvPr userDrawn="1"/>
        </p:nvSpPr>
        <p:spPr bwMode="auto">
          <a:xfrm>
            <a:off x="7964414" y="1470025"/>
            <a:ext cx="1714866" cy="3261966"/>
          </a:xfrm>
          <a:custGeom>
            <a:avLst/>
            <a:gdLst>
              <a:gd name="T0" fmla="*/ 1870 w 1870"/>
              <a:gd name="T1" fmla="*/ 0 h 2776"/>
              <a:gd name="T2" fmla="*/ 0 w 1870"/>
              <a:gd name="T3" fmla="*/ 0 h 2776"/>
              <a:gd name="T4" fmla="*/ 0 w 1870"/>
              <a:gd name="T5" fmla="*/ 2599 h 2776"/>
              <a:gd name="T6" fmla="*/ 758 w 1870"/>
              <a:gd name="T7" fmla="*/ 2599 h 2776"/>
              <a:gd name="T8" fmla="*/ 935 w 1870"/>
              <a:gd name="T9" fmla="*/ 2776 h 2776"/>
              <a:gd name="T10" fmla="*/ 1112 w 1870"/>
              <a:gd name="T11" fmla="*/ 2599 h 2776"/>
              <a:gd name="T12" fmla="*/ 1870 w 1870"/>
              <a:gd name="T13" fmla="*/ 2599 h 2776"/>
              <a:gd name="T14" fmla="*/ 1870 w 1870"/>
              <a:gd name="T15" fmla="*/ 0 h 27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70" h="2776">
                <a:moveTo>
                  <a:pt x="1870" y="0"/>
                </a:moveTo>
                <a:lnTo>
                  <a:pt x="0" y="0"/>
                </a:lnTo>
                <a:lnTo>
                  <a:pt x="0" y="2599"/>
                </a:lnTo>
                <a:lnTo>
                  <a:pt x="758" y="2599"/>
                </a:lnTo>
                <a:lnTo>
                  <a:pt x="935" y="2776"/>
                </a:lnTo>
                <a:lnTo>
                  <a:pt x="1112" y="2599"/>
                </a:lnTo>
                <a:lnTo>
                  <a:pt x="1870" y="2599"/>
                </a:lnTo>
                <a:lnTo>
                  <a:pt x="1870"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b="0" i="0" noProof="0">
              <a:latin typeface="Inter Light" panose="020B0502030000000004" pitchFamily="34" charset="0"/>
            </a:endParaRPr>
          </a:p>
        </p:txBody>
      </p:sp>
      <p:sp>
        <p:nvSpPr>
          <p:cNvPr id="38" name="Text Placeholder 4">
            <a:extLst>
              <a:ext uri="{FF2B5EF4-FFF2-40B4-BE49-F238E27FC236}">
                <a16:creationId xmlns:a16="http://schemas.microsoft.com/office/drawing/2014/main" id="{25802360-5CA8-7C46-A8ED-94AA8D2428F2}"/>
              </a:ext>
            </a:extLst>
          </p:cNvPr>
          <p:cNvSpPr>
            <a:spLocks noGrp="1"/>
          </p:cNvSpPr>
          <p:nvPr>
            <p:ph type="body" sz="quarter" idx="93" hasCustomPrompt="1"/>
          </p:nvPr>
        </p:nvSpPr>
        <p:spPr>
          <a:xfrm>
            <a:off x="9847855" y="4941168"/>
            <a:ext cx="1504729" cy="877640"/>
          </a:xfrm>
        </p:spPr>
        <p:txBody>
          <a:bodyPr anchor="t">
            <a:noAutofit/>
          </a:bodyPr>
          <a:lstStyle>
            <a:lvl1pPr marL="0" indent="0" algn="ctr">
              <a:lnSpc>
                <a:spcPct val="100000"/>
              </a:lnSpc>
              <a:buNone/>
              <a:defRPr lang="de-AT" sz="1400" b="0" i="0" smtClean="0">
                <a:effectLst/>
                <a:latin typeface="Inter Light" panose="02000403000000020004" pitchFamily="2" charset="0"/>
                <a:ea typeface="Inter Light" panose="02000403000000020004" pitchFamily="2" charset="0"/>
                <a:cs typeface="Inter Light" panose="02000403000000020004" pitchFamily="2" charset="0"/>
              </a:defRPr>
            </a:lvl1pPr>
          </a:lstStyle>
          <a:p>
            <a:r>
              <a:rPr lang="en-US" noProof="0">
                <a:effectLst/>
                <a:latin typeface="Inter Light" panose="020B0502030000000004" pitchFamily="34" charset="0"/>
              </a:rPr>
              <a:t>Lorem ipsum dolor sit </a:t>
            </a:r>
            <a:r>
              <a:rPr lang="en-US" noProof="0" err="1">
                <a:effectLst/>
                <a:latin typeface="Inter Light" panose="020B0502030000000004" pitchFamily="34" charset="0"/>
              </a:rPr>
              <a:t>amet</a:t>
            </a:r>
            <a:r>
              <a:rPr lang="en-US" noProof="0">
                <a:effectLst/>
                <a:latin typeface="Inter Light" panose="020B0502030000000004" pitchFamily="34" charset="0"/>
              </a:rPr>
              <a:t>, </a:t>
            </a:r>
            <a:r>
              <a:rPr lang="en-US" noProof="0" err="1">
                <a:effectLst/>
                <a:latin typeface="Inter Light" panose="020B0502030000000004" pitchFamily="34" charset="0"/>
              </a:rPr>
              <a:t>consectetuer</a:t>
            </a:r>
            <a:r>
              <a:rPr lang="en-US" noProof="0">
                <a:effectLst/>
                <a:latin typeface="Inter Light" panose="020B0502030000000004" pitchFamily="34" charset="0"/>
              </a:rPr>
              <a:t> a </a:t>
            </a:r>
            <a:r>
              <a:rPr lang="en-US" noProof="0" err="1">
                <a:effectLst/>
                <a:latin typeface="Inter Light" panose="020B0502030000000004" pitchFamily="34" charset="0"/>
              </a:rPr>
              <a:t>dane</a:t>
            </a:r>
            <a:r>
              <a:rPr lang="en-US" noProof="0">
                <a:effectLst/>
                <a:latin typeface="Inter Light" panose="020B0502030000000004" pitchFamily="34" charset="0"/>
              </a:rPr>
              <a:t> </a:t>
            </a:r>
            <a:r>
              <a:rPr lang="en-US" noProof="0" err="1">
                <a:effectLst/>
                <a:latin typeface="Inter Light" panose="020B0502030000000004" pitchFamily="34" charset="0"/>
              </a:rPr>
              <a:t>elit</a:t>
            </a:r>
            <a:r>
              <a:rPr lang="en-US" noProof="0">
                <a:effectLst/>
                <a:latin typeface="Inter Light" panose="020B0502030000000004" pitchFamily="34" charset="0"/>
              </a:rPr>
              <a:t>.</a:t>
            </a:r>
            <a:endParaRPr lang="en-US" noProof="0"/>
          </a:p>
        </p:txBody>
      </p:sp>
      <p:sp>
        <p:nvSpPr>
          <p:cNvPr id="39" name="Text Placeholder 4">
            <a:extLst>
              <a:ext uri="{FF2B5EF4-FFF2-40B4-BE49-F238E27FC236}">
                <a16:creationId xmlns:a16="http://schemas.microsoft.com/office/drawing/2014/main" id="{A911B78B-58AF-3A46-A8F9-0B6335E92560}"/>
              </a:ext>
            </a:extLst>
          </p:cNvPr>
          <p:cNvSpPr>
            <a:spLocks noGrp="1"/>
          </p:cNvSpPr>
          <p:nvPr>
            <p:ph type="body" sz="quarter" idx="94" hasCustomPrompt="1"/>
          </p:nvPr>
        </p:nvSpPr>
        <p:spPr>
          <a:xfrm>
            <a:off x="721442" y="1606089"/>
            <a:ext cx="1682367" cy="659977"/>
          </a:xfrm>
        </p:spPr>
        <p:txBody>
          <a:bodyPr anchor="b">
            <a:noAutofit/>
          </a:bodyPr>
          <a:lstStyle>
            <a:lvl1pPr marL="0" indent="0" algn="ctr">
              <a:buNone/>
              <a:defRPr sz="3200" b="1" i="0">
                <a:solidFill>
                  <a:schemeClr val="bg1"/>
                </a:solidFill>
                <a:latin typeface="Inter" panose="02000403000000020004" pitchFamily="2" charset="0"/>
                <a:ea typeface="Inter" panose="02000403000000020004" pitchFamily="2" charset="0"/>
                <a:cs typeface="Inter" panose="02000403000000020004" pitchFamily="2" charset="0"/>
              </a:defRPr>
            </a:lvl1pPr>
          </a:lstStyle>
          <a:p>
            <a:r>
              <a:rPr lang="en-US" noProof="0"/>
              <a:t>120</a:t>
            </a:r>
          </a:p>
        </p:txBody>
      </p:sp>
      <p:sp>
        <p:nvSpPr>
          <p:cNvPr id="40" name="Text Placeholder 4">
            <a:extLst>
              <a:ext uri="{FF2B5EF4-FFF2-40B4-BE49-F238E27FC236}">
                <a16:creationId xmlns:a16="http://schemas.microsoft.com/office/drawing/2014/main" id="{9A13636D-E95A-4848-B86C-9D69C303DF49}"/>
              </a:ext>
            </a:extLst>
          </p:cNvPr>
          <p:cNvSpPr>
            <a:spLocks noGrp="1"/>
          </p:cNvSpPr>
          <p:nvPr>
            <p:ph type="body" sz="quarter" idx="95" hasCustomPrompt="1"/>
          </p:nvPr>
        </p:nvSpPr>
        <p:spPr>
          <a:xfrm>
            <a:off x="2536616" y="1606089"/>
            <a:ext cx="1666111" cy="659977"/>
          </a:xfrm>
        </p:spPr>
        <p:txBody>
          <a:bodyPr anchor="b">
            <a:noAutofit/>
          </a:bodyPr>
          <a:lstStyle>
            <a:lvl1pPr marL="0" indent="0" algn="ctr">
              <a:buNone/>
              <a:defRPr sz="3200" b="1" i="0">
                <a:solidFill>
                  <a:schemeClr val="bg1"/>
                </a:solidFill>
                <a:latin typeface="Inter" panose="02000403000000020004" pitchFamily="2" charset="0"/>
                <a:ea typeface="Inter" panose="02000403000000020004" pitchFamily="2" charset="0"/>
                <a:cs typeface="Inter" panose="02000403000000020004" pitchFamily="2" charset="0"/>
              </a:defRPr>
            </a:lvl1pPr>
          </a:lstStyle>
          <a:p>
            <a:r>
              <a:rPr lang="en-US" noProof="0"/>
              <a:t>64%</a:t>
            </a:r>
          </a:p>
        </p:txBody>
      </p:sp>
      <p:sp>
        <p:nvSpPr>
          <p:cNvPr id="41" name="Text Placeholder 4">
            <a:extLst>
              <a:ext uri="{FF2B5EF4-FFF2-40B4-BE49-F238E27FC236}">
                <a16:creationId xmlns:a16="http://schemas.microsoft.com/office/drawing/2014/main" id="{C097A352-5A7E-0445-94DD-53E4083FED49}"/>
              </a:ext>
            </a:extLst>
          </p:cNvPr>
          <p:cNvSpPr>
            <a:spLocks noGrp="1"/>
          </p:cNvSpPr>
          <p:nvPr>
            <p:ph type="body" sz="quarter" idx="96" hasCustomPrompt="1"/>
          </p:nvPr>
        </p:nvSpPr>
        <p:spPr>
          <a:xfrm>
            <a:off x="4320228" y="1606089"/>
            <a:ext cx="1705500" cy="659977"/>
          </a:xfrm>
        </p:spPr>
        <p:txBody>
          <a:bodyPr anchor="b">
            <a:noAutofit/>
          </a:bodyPr>
          <a:lstStyle>
            <a:lvl1pPr marL="0" indent="0" algn="ctr">
              <a:buNone/>
              <a:defRPr sz="3200" b="1" i="0">
                <a:solidFill>
                  <a:schemeClr val="bg1"/>
                </a:solidFill>
                <a:latin typeface="Inter" panose="02000403000000020004" pitchFamily="2" charset="0"/>
                <a:ea typeface="Inter" panose="02000403000000020004" pitchFamily="2" charset="0"/>
                <a:cs typeface="Inter" panose="02000403000000020004" pitchFamily="2" charset="0"/>
              </a:defRPr>
            </a:lvl1pPr>
          </a:lstStyle>
          <a:p>
            <a:r>
              <a:rPr lang="en-US" noProof="0"/>
              <a:t>17</a:t>
            </a:r>
          </a:p>
        </p:txBody>
      </p:sp>
      <p:sp>
        <p:nvSpPr>
          <p:cNvPr id="47" name="Text Placeholder 4">
            <a:extLst>
              <a:ext uri="{FF2B5EF4-FFF2-40B4-BE49-F238E27FC236}">
                <a16:creationId xmlns:a16="http://schemas.microsoft.com/office/drawing/2014/main" id="{965E4F53-DEF6-0846-B481-46797F75A857}"/>
              </a:ext>
            </a:extLst>
          </p:cNvPr>
          <p:cNvSpPr>
            <a:spLocks noGrp="1"/>
          </p:cNvSpPr>
          <p:nvPr>
            <p:ph type="body" sz="quarter" idx="97" hasCustomPrompt="1"/>
          </p:nvPr>
        </p:nvSpPr>
        <p:spPr>
          <a:xfrm>
            <a:off x="7964414" y="1606089"/>
            <a:ext cx="1697674" cy="659977"/>
          </a:xfrm>
        </p:spPr>
        <p:txBody>
          <a:bodyPr anchor="b">
            <a:noAutofit/>
          </a:bodyPr>
          <a:lstStyle>
            <a:lvl1pPr marL="0" indent="0" algn="ctr">
              <a:buNone/>
              <a:defRPr sz="3200" b="1" i="0">
                <a:solidFill>
                  <a:schemeClr val="bg1"/>
                </a:solidFill>
                <a:latin typeface="Inter" panose="02000403000000020004" pitchFamily="2" charset="0"/>
                <a:ea typeface="Inter" panose="02000403000000020004" pitchFamily="2" charset="0"/>
                <a:cs typeface="Inter" panose="02000403000000020004" pitchFamily="2" charset="0"/>
              </a:defRPr>
            </a:lvl1pPr>
          </a:lstStyle>
          <a:p>
            <a:r>
              <a:rPr lang="en-US" noProof="0"/>
              <a:t>318</a:t>
            </a:r>
          </a:p>
        </p:txBody>
      </p:sp>
      <p:sp>
        <p:nvSpPr>
          <p:cNvPr id="48" name="Text Placeholder 4">
            <a:extLst>
              <a:ext uri="{FF2B5EF4-FFF2-40B4-BE49-F238E27FC236}">
                <a16:creationId xmlns:a16="http://schemas.microsoft.com/office/drawing/2014/main" id="{7D529332-0F0E-2543-A003-51F9B8232B67}"/>
              </a:ext>
            </a:extLst>
          </p:cNvPr>
          <p:cNvSpPr>
            <a:spLocks noGrp="1"/>
          </p:cNvSpPr>
          <p:nvPr>
            <p:ph type="body" sz="quarter" idx="98" hasCustomPrompt="1"/>
          </p:nvPr>
        </p:nvSpPr>
        <p:spPr>
          <a:xfrm>
            <a:off x="6132048" y="1606089"/>
            <a:ext cx="1714866" cy="659977"/>
          </a:xfrm>
        </p:spPr>
        <p:txBody>
          <a:bodyPr anchor="b">
            <a:noAutofit/>
          </a:bodyPr>
          <a:lstStyle>
            <a:lvl1pPr marL="0" indent="0" algn="ctr">
              <a:buNone/>
              <a:defRPr sz="3200" b="1" i="0">
                <a:solidFill>
                  <a:schemeClr val="bg1"/>
                </a:solidFill>
                <a:latin typeface="Inter" panose="02000403000000020004" pitchFamily="2" charset="0"/>
                <a:ea typeface="Inter" panose="02000403000000020004" pitchFamily="2" charset="0"/>
                <a:cs typeface="Inter" panose="02000403000000020004" pitchFamily="2" charset="0"/>
              </a:defRPr>
            </a:lvl1pPr>
          </a:lstStyle>
          <a:p>
            <a:r>
              <a:rPr lang="en-US" noProof="0"/>
              <a:t>678K</a:t>
            </a:r>
          </a:p>
        </p:txBody>
      </p:sp>
      <p:sp>
        <p:nvSpPr>
          <p:cNvPr id="49" name="Text Placeholder 4">
            <a:extLst>
              <a:ext uri="{FF2B5EF4-FFF2-40B4-BE49-F238E27FC236}">
                <a16:creationId xmlns:a16="http://schemas.microsoft.com/office/drawing/2014/main" id="{CD4EE834-550A-5F43-AE51-A39445E27656}"/>
              </a:ext>
            </a:extLst>
          </p:cNvPr>
          <p:cNvSpPr>
            <a:spLocks noGrp="1"/>
          </p:cNvSpPr>
          <p:nvPr>
            <p:ph type="body" sz="quarter" idx="99" hasCustomPrompt="1"/>
          </p:nvPr>
        </p:nvSpPr>
        <p:spPr>
          <a:xfrm>
            <a:off x="9779589" y="1606089"/>
            <a:ext cx="1686494" cy="659977"/>
          </a:xfrm>
        </p:spPr>
        <p:txBody>
          <a:bodyPr anchor="b">
            <a:noAutofit/>
          </a:bodyPr>
          <a:lstStyle>
            <a:lvl1pPr marL="0" indent="0" algn="ctr">
              <a:buNone/>
              <a:defRPr sz="3200" b="1" i="0">
                <a:solidFill>
                  <a:schemeClr val="bg1"/>
                </a:solidFill>
                <a:latin typeface="Inter" panose="02000403000000020004" pitchFamily="2" charset="0"/>
                <a:ea typeface="Inter" panose="02000403000000020004" pitchFamily="2" charset="0"/>
                <a:cs typeface="Inter" panose="02000403000000020004" pitchFamily="2" charset="0"/>
              </a:defRPr>
            </a:lvl1pPr>
          </a:lstStyle>
          <a:p>
            <a:r>
              <a:rPr lang="en-US" noProof="0"/>
              <a:t>80%</a:t>
            </a:r>
          </a:p>
        </p:txBody>
      </p:sp>
      <p:sp>
        <p:nvSpPr>
          <p:cNvPr id="51" name="Text Placeholder 4">
            <a:extLst>
              <a:ext uri="{FF2B5EF4-FFF2-40B4-BE49-F238E27FC236}">
                <a16:creationId xmlns:a16="http://schemas.microsoft.com/office/drawing/2014/main" id="{433BC23A-9945-5E46-A1ED-8C791AA70D85}"/>
              </a:ext>
            </a:extLst>
          </p:cNvPr>
          <p:cNvSpPr>
            <a:spLocks noGrp="1"/>
          </p:cNvSpPr>
          <p:nvPr>
            <p:ph type="body" sz="quarter" idx="100" hasCustomPrompt="1"/>
          </p:nvPr>
        </p:nvSpPr>
        <p:spPr>
          <a:xfrm>
            <a:off x="8061258" y="4941168"/>
            <a:ext cx="1504729" cy="877640"/>
          </a:xfrm>
        </p:spPr>
        <p:txBody>
          <a:bodyPr anchor="t">
            <a:noAutofit/>
          </a:bodyPr>
          <a:lstStyle>
            <a:lvl1pPr marL="0" indent="0" algn="ctr">
              <a:lnSpc>
                <a:spcPct val="100000"/>
              </a:lnSpc>
              <a:buNone/>
              <a:defRPr lang="de-AT" sz="1400" b="0" i="0" smtClean="0">
                <a:effectLst/>
                <a:latin typeface="Inter Light" panose="02000403000000020004" pitchFamily="2" charset="0"/>
                <a:ea typeface="Inter Light" panose="02000403000000020004" pitchFamily="2" charset="0"/>
                <a:cs typeface="Inter Light" panose="02000403000000020004" pitchFamily="2" charset="0"/>
              </a:defRPr>
            </a:lvl1pPr>
          </a:lstStyle>
          <a:p>
            <a:r>
              <a:rPr lang="en-US" noProof="0">
                <a:effectLst/>
                <a:latin typeface="Inter Light" panose="020B0502030000000004" pitchFamily="34" charset="0"/>
              </a:rPr>
              <a:t>Lorem ipsum dolor sit </a:t>
            </a:r>
            <a:r>
              <a:rPr lang="en-US" noProof="0" err="1">
                <a:effectLst/>
                <a:latin typeface="Inter Light" panose="020B0502030000000004" pitchFamily="34" charset="0"/>
              </a:rPr>
              <a:t>amet</a:t>
            </a:r>
            <a:r>
              <a:rPr lang="en-US" noProof="0">
                <a:effectLst/>
                <a:latin typeface="Inter Light" panose="020B0502030000000004" pitchFamily="34" charset="0"/>
              </a:rPr>
              <a:t>, </a:t>
            </a:r>
            <a:r>
              <a:rPr lang="en-US" noProof="0" err="1">
                <a:effectLst/>
                <a:latin typeface="Inter Light" panose="020B0502030000000004" pitchFamily="34" charset="0"/>
              </a:rPr>
              <a:t>consectetuer</a:t>
            </a:r>
            <a:r>
              <a:rPr lang="en-US" noProof="0">
                <a:effectLst/>
                <a:latin typeface="Inter Light" panose="020B0502030000000004" pitchFamily="34" charset="0"/>
              </a:rPr>
              <a:t> a </a:t>
            </a:r>
            <a:r>
              <a:rPr lang="en-US" noProof="0" err="1">
                <a:effectLst/>
                <a:latin typeface="Inter Light" panose="020B0502030000000004" pitchFamily="34" charset="0"/>
              </a:rPr>
              <a:t>dane</a:t>
            </a:r>
            <a:r>
              <a:rPr lang="en-US" noProof="0">
                <a:effectLst/>
                <a:latin typeface="Inter Light" panose="020B0502030000000004" pitchFamily="34" charset="0"/>
              </a:rPr>
              <a:t> </a:t>
            </a:r>
            <a:r>
              <a:rPr lang="en-US" noProof="0" err="1">
                <a:effectLst/>
                <a:latin typeface="Inter Light" panose="020B0502030000000004" pitchFamily="34" charset="0"/>
              </a:rPr>
              <a:t>elit</a:t>
            </a:r>
            <a:r>
              <a:rPr lang="en-US" noProof="0">
                <a:effectLst/>
                <a:latin typeface="Inter Light" panose="020B0502030000000004" pitchFamily="34" charset="0"/>
              </a:rPr>
              <a:t>.</a:t>
            </a:r>
            <a:endParaRPr lang="en-US" noProof="0"/>
          </a:p>
        </p:txBody>
      </p:sp>
      <p:sp>
        <p:nvSpPr>
          <p:cNvPr id="52" name="Text Placeholder 4">
            <a:extLst>
              <a:ext uri="{FF2B5EF4-FFF2-40B4-BE49-F238E27FC236}">
                <a16:creationId xmlns:a16="http://schemas.microsoft.com/office/drawing/2014/main" id="{C574AEB2-AAFF-334D-8046-12E351B5BAD9}"/>
              </a:ext>
            </a:extLst>
          </p:cNvPr>
          <p:cNvSpPr>
            <a:spLocks noGrp="1"/>
          </p:cNvSpPr>
          <p:nvPr>
            <p:ph type="body" sz="quarter" idx="101" hasCustomPrompt="1"/>
          </p:nvPr>
        </p:nvSpPr>
        <p:spPr>
          <a:xfrm>
            <a:off x="6247455" y="4941168"/>
            <a:ext cx="1504729" cy="877640"/>
          </a:xfrm>
        </p:spPr>
        <p:txBody>
          <a:bodyPr anchor="t">
            <a:noAutofit/>
          </a:bodyPr>
          <a:lstStyle>
            <a:lvl1pPr marL="0" indent="0" algn="ctr">
              <a:lnSpc>
                <a:spcPct val="100000"/>
              </a:lnSpc>
              <a:buNone/>
              <a:defRPr lang="de-AT" sz="1400" b="0" i="0" smtClean="0">
                <a:effectLst/>
                <a:latin typeface="Inter Light" panose="02000403000000020004" pitchFamily="2" charset="0"/>
                <a:ea typeface="Inter Light" panose="02000403000000020004" pitchFamily="2" charset="0"/>
                <a:cs typeface="Inter Light" panose="02000403000000020004" pitchFamily="2" charset="0"/>
              </a:defRPr>
            </a:lvl1pPr>
          </a:lstStyle>
          <a:p>
            <a:r>
              <a:rPr lang="en-US" noProof="0">
                <a:effectLst/>
                <a:latin typeface="Inter Light" panose="020B0502030000000004" pitchFamily="34" charset="0"/>
              </a:rPr>
              <a:t>Lorem ipsum dolor sit </a:t>
            </a:r>
            <a:r>
              <a:rPr lang="en-US" noProof="0" err="1">
                <a:effectLst/>
                <a:latin typeface="Inter Light" panose="020B0502030000000004" pitchFamily="34" charset="0"/>
              </a:rPr>
              <a:t>amet</a:t>
            </a:r>
            <a:r>
              <a:rPr lang="en-US" noProof="0">
                <a:effectLst/>
                <a:latin typeface="Inter Light" panose="020B0502030000000004" pitchFamily="34" charset="0"/>
              </a:rPr>
              <a:t>, </a:t>
            </a:r>
            <a:r>
              <a:rPr lang="en-US" noProof="0" err="1">
                <a:effectLst/>
                <a:latin typeface="Inter Light" panose="020B0502030000000004" pitchFamily="34" charset="0"/>
              </a:rPr>
              <a:t>consectetuer</a:t>
            </a:r>
            <a:r>
              <a:rPr lang="en-US" noProof="0">
                <a:effectLst/>
                <a:latin typeface="Inter Light" panose="020B0502030000000004" pitchFamily="34" charset="0"/>
              </a:rPr>
              <a:t> a </a:t>
            </a:r>
            <a:r>
              <a:rPr lang="en-US" noProof="0" err="1">
                <a:effectLst/>
                <a:latin typeface="Inter Light" panose="020B0502030000000004" pitchFamily="34" charset="0"/>
              </a:rPr>
              <a:t>dane</a:t>
            </a:r>
            <a:r>
              <a:rPr lang="en-US" noProof="0">
                <a:effectLst/>
                <a:latin typeface="Inter Light" panose="020B0502030000000004" pitchFamily="34" charset="0"/>
              </a:rPr>
              <a:t> </a:t>
            </a:r>
            <a:r>
              <a:rPr lang="en-US" noProof="0" err="1">
                <a:effectLst/>
                <a:latin typeface="Inter Light" panose="020B0502030000000004" pitchFamily="34" charset="0"/>
              </a:rPr>
              <a:t>elit</a:t>
            </a:r>
            <a:r>
              <a:rPr lang="en-US" noProof="0">
                <a:effectLst/>
                <a:latin typeface="Inter Light" panose="020B0502030000000004" pitchFamily="34" charset="0"/>
              </a:rPr>
              <a:t>.</a:t>
            </a:r>
            <a:endParaRPr lang="en-US" noProof="0"/>
          </a:p>
        </p:txBody>
      </p:sp>
      <p:sp>
        <p:nvSpPr>
          <p:cNvPr id="53" name="Text Placeholder 4">
            <a:extLst>
              <a:ext uri="{FF2B5EF4-FFF2-40B4-BE49-F238E27FC236}">
                <a16:creationId xmlns:a16="http://schemas.microsoft.com/office/drawing/2014/main" id="{7A2566A6-2F1E-9C4F-9F7B-C8FDDC2BF855}"/>
              </a:ext>
            </a:extLst>
          </p:cNvPr>
          <p:cNvSpPr>
            <a:spLocks noGrp="1"/>
          </p:cNvSpPr>
          <p:nvPr>
            <p:ph type="body" sz="quarter" idx="102" hasCustomPrompt="1"/>
          </p:nvPr>
        </p:nvSpPr>
        <p:spPr>
          <a:xfrm>
            <a:off x="4432722" y="4941168"/>
            <a:ext cx="1504729" cy="877640"/>
          </a:xfrm>
        </p:spPr>
        <p:txBody>
          <a:bodyPr anchor="t">
            <a:noAutofit/>
          </a:bodyPr>
          <a:lstStyle>
            <a:lvl1pPr marL="0" indent="0" algn="ctr">
              <a:lnSpc>
                <a:spcPct val="100000"/>
              </a:lnSpc>
              <a:buNone/>
              <a:defRPr lang="de-AT" sz="1400" b="0" i="0" smtClean="0">
                <a:effectLst/>
                <a:latin typeface="Inter Light" panose="02000403000000020004" pitchFamily="2" charset="0"/>
                <a:ea typeface="Inter Light" panose="02000403000000020004" pitchFamily="2" charset="0"/>
                <a:cs typeface="Inter Light" panose="02000403000000020004" pitchFamily="2" charset="0"/>
              </a:defRPr>
            </a:lvl1pPr>
          </a:lstStyle>
          <a:p>
            <a:r>
              <a:rPr lang="en-US" noProof="0">
                <a:effectLst/>
                <a:latin typeface="Inter Light" panose="020B0502030000000004" pitchFamily="34" charset="0"/>
              </a:rPr>
              <a:t>Lorem ipsum dolor sit </a:t>
            </a:r>
            <a:r>
              <a:rPr lang="en-US" noProof="0" err="1">
                <a:effectLst/>
                <a:latin typeface="Inter Light" panose="020B0502030000000004" pitchFamily="34" charset="0"/>
              </a:rPr>
              <a:t>amet</a:t>
            </a:r>
            <a:r>
              <a:rPr lang="en-US" noProof="0">
                <a:effectLst/>
                <a:latin typeface="Inter Light" panose="020B0502030000000004" pitchFamily="34" charset="0"/>
              </a:rPr>
              <a:t>, </a:t>
            </a:r>
            <a:r>
              <a:rPr lang="en-US" noProof="0" err="1">
                <a:effectLst/>
                <a:latin typeface="Inter Light" panose="020B0502030000000004" pitchFamily="34" charset="0"/>
              </a:rPr>
              <a:t>consectetuer</a:t>
            </a:r>
            <a:r>
              <a:rPr lang="en-US" noProof="0">
                <a:effectLst/>
                <a:latin typeface="Inter Light" panose="020B0502030000000004" pitchFamily="34" charset="0"/>
              </a:rPr>
              <a:t> a </a:t>
            </a:r>
            <a:r>
              <a:rPr lang="en-US" noProof="0" err="1">
                <a:effectLst/>
                <a:latin typeface="Inter Light" panose="020B0502030000000004" pitchFamily="34" charset="0"/>
              </a:rPr>
              <a:t>dane</a:t>
            </a:r>
            <a:r>
              <a:rPr lang="en-US" noProof="0">
                <a:effectLst/>
                <a:latin typeface="Inter Light" panose="020B0502030000000004" pitchFamily="34" charset="0"/>
              </a:rPr>
              <a:t> </a:t>
            </a:r>
            <a:r>
              <a:rPr lang="en-US" noProof="0" err="1">
                <a:effectLst/>
                <a:latin typeface="Inter Light" panose="020B0502030000000004" pitchFamily="34" charset="0"/>
              </a:rPr>
              <a:t>elit</a:t>
            </a:r>
            <a:r>
              <a:rPr lang="en-US" noProof="0">
                <a:effectLst/>
                <a:latin typeface="Inter Light" panose="020B0502030000000004" pitchFamily="34" charset="0"/>
              </a:rPr>
              <a:t>.</a:t>
            </a:r>
            <a:endParaRPr lang="en-US" noProof="0"/>
          </a:p>
        </p:txBody>
      </p:sp>
      <p:sp>
        <p:nvSpPr>
          <p:cNvPr id="54" name="Text Placeholder 4">
            <a:extLst>
              <a:ext uri="{FF2B5EF4-FFF2-40B4-BE49-F238E27FC236}">
                <a16:creationId xmlns:a16="http://schemas.microsoft.com/office/drawing/2014/main" id="{18909619-7CDF-A046-804C-BFA30A82B9C8}"/>
              </a:ext>
            </a:extLst>
          </p:cNvPr>
          <p:cNvSpPr>
            <a:spLocks noGrp="1"/>
          </p:cNvSpPr>
          <p:nvPr>
            <p:ph type="body" sz="quarter" idx="103" hasCustomPrompt="1"/>
          </p:nvPr>
        </p:nvSpPr>
        <p:spPr>
          <a:xfrm>
            <a:off x="2617989" y="4941168"/>
            <a:ext cx="1504729" cy="877640"/>
          </a:xfrm>
        </p:spPr>
        <p:txBody>
          <a:bodyPr anchor="t">
            <a:noAutofit/>
          </a:bodyPr>
          <a:lstStyle>
            <a:lvl1pPr marL="0" indent="0" algn="ctr">
              <a:lnSpc>
                <a:spcPct val="100000"/>
              </a:lnSpc>
              <a:buNone/>
              <a:defRPr lang="de-AT" sz="1400" b="0" i="0" smtClean="0">
                <a:effectLst/>
                <a:latin typeface="Inter Light" panose="02000403000000020004" pitchFamily="2" charset="0"/>
                <a:ea typeface="Inter Light" panose="02000403000000020004" pitchFamily="2" charset="0"/>
                <a:cs typeface="Inter Light" panose="02000403000000020004" pitchFamily="2" charset="0"/>
              </a:defRPr>
            </a:lvl1pPr>
          </a:lstStyle>
          <a:p>
            <a:r>
              <a:rPr lang="en-US" noProof="0">
                <a:effectLst/>
                <a:latin typeface="Inter Light" panose="020B0502030000000004" pitchFamily="34" charset="0"/>
              </a:rPr>
              <a:t>Lorem ipsum dolor sit </a:t>
            </a:r>
            <a:r>
              <a:rPr lang="en-US" noProof="0" err="1">
                <a:effectLst/>
                <a:latin typeface="Inter Light" panose="020B0502030000000004" pitchFamily="34" charset="0"/>
              </a:rPr>
              <a:t>amet</a:t>
            </a:r>
            <a:r>
              <a:rPr lang="en-US" noProof="0">
                <a:effectLst/>
                <a:latin typeface="Inter Light" panose="020B0502030000000004" pitchFamily="34" charset="0"/>
              </a:rPr>
              <a:t>, </a:t>
            </a:r>
            <a:r>
              <a:rPr lang="en-US" noProof="0" err="1">
                <a:effectLst/>
                <a:latin typeface="Inter Light" panose="020B0502030000000004" pitchFamily="34" charset="0"/>
              </a:rPr>
              <a:t>consectetuer</a:t>
            </a:r>
            <a:r>
              <a:rPr lang="en-US" noProof="0">
                <a:effectLst/>
                <a:latin typeface="Inter Light" panose="020B0502030000000004" pitchFamily="34" charset="0"/>
              </a:rPr>
              <a:t> a </a:t>
            </a:r>
            <a:r>
              <a:rPr lang="en-US" noProof="0" err="1">
                <a:effectLst/>
                <a:latin typeface="Inter Light" panose="020B0502030000000004" pitchFamily="34" charset="0"/>
              </a:rPr>
              <a:t>dane</a:t>
            </a:r>
            <a:r>
              <a:rPr lang="en-US" noProof="0">
                <a:effectLst/>
                <a:latin typeface="Inter Light" panose="020B0502030000000004" pitchFamily="34" charset="0"/>
              </a:rPr>
              <a:t> </a:t>
            </a:r>
            <a:r>
              <a:rPr lang="en-US" noProof="0" err="1">
                <a:effectLst/>
                <a:latin typeface="Inter Light" panose="020B0502030000000004" pitchFamily="34" charset="0"/>
              </a:rPr>
              <a:t>elit</a:t>
            </a:r>
            <a:r>
              <a:rPr lang="en-US" noProof="0">
                <a:effectLst/>
                <a:latin typeface="Inter Light" panose="020B0502030000000004" pitchFamily="34" charset="0"/>
              </a:rPr>
              <a:t>.</a:t>
            </a:r>
            <a:endParaRPr lang="en-US" noProof="0"/>
          </a:p>
        </p:txBody>
      </p:sp>
      <p:sp>
        <p:nvSpPr>
          <p:cNvPr id="55" name="Text Placeholder 4">
            <a:extLst>
              <a:ext uri="{FF2B5EF4-FFF2-40B4-BE49-F238E27FC236}">
                <a16:creationId xmlns:a16="http://schemas.microsoft.com/office/drawing/2014/main" id="{170E1D8C-9B2B-1140-B6F3-3C074ABAB247}"/>
              </a:ext>
            </a:extLst>
          </p:cNvPr>
          <p:cNvSpPr>
            <a:spLocks noGrp="1"/>
          </p:cNvSpPr>
          <p:nvPr>
            <p:ph type="body" sz="quarter" idx="104" hasCustomPrompt="1"/>
          </p:nvPr>
        </p:nvSpPr>
        <p:spPr>
          <a:xfrm>
            <a:off x="817324" y="4941168"/>
            <a:ext cx="1504729" cy="877640"/>
          </a:xfrm>
        </p:spPr>
        <p:txBody>
          <a:bodyPr anchor="t">
            <a:noAutofit/>
          </a:bodyPr>
          <a:lstStyle>
            <a:lvl1pPr marL="0" indent="0" algn="ctr">
              <a:lnSpc>
                <a:spcPct val="100000"/>
              </a:lnSpc>
              <a:buNone/>
              <a:defRPr lang="de-AT" sz="1400" b="0" i="0" smtClean="0">
                <a:effectLst/>
                <a:latin typeface="Inter Light" panose="02000403000000020004" pitchFamily="2" charset="0"/>
                <a:ea typeface="Inter Light" panose="02000403000000020004" pitchFamily="2" charset="0"/>
                <a:cs typeface="Inter Light" panose="02000403000000020004" pitchFamily="2" charset="0"/>
              </a:defRPr>
            </a:lvl1pPr>
          </a:lstStyle>
          <a:p>
            <a:r>
              <a:rPr lang="en-US" noProof="0">
                <a:effectLst/>
                <a:latin typeface="Inter Light" panose="020B0502030000000004" pitchFamily="34" charset="0"/>
              </a:rPr>
              <a:t>Lorem ipsum dolor sit </a:t>
            </a:r>
            <a:r>
              <a:rPr lang="en-US" noProof="0" err="1">
                <a:effectLst/>
                <a:latin typeface="Inter Light" panose="020B0502030000000004" pitchFamily="34" charset="0"/>
              </a:rPr>
              <a:t>amet</a:t>
            </a:r>
            <a:r>
              <a:rPr lang="en-US" noProof="0">
                <a:effectLst/>
                <a:latin typeface="Inter Light" panose="020B0502030000000004" pitchFamily="34" charset="0"/>
              </a:rPr>
              <a:t>, </a:t>
            </a:r>
            <a:r>
              <a:rPr lang="en-US" noProof="0" err="1">
                <a:effectLst/>
                <a:latin typeface="Inter Light" panose="020B0502030000000004" pitchFamily="34" charset="0"/>
              </a:rPr>
              <a:t>consectetuer</a:t>
            </a:r>
            <a:r>
              <a:rPr lang="en-US" noProof="0">
                <a:effectLst/>
                <a:latin typeface="Inter Light" panose="020B0502030000000004" pitchFamily="34" charset="0"/>
              </a:rPr>
              <a:t> a </a:t>
            </a:r>
            <a:r>
              <a:rPr lang="en-US" noProof="0" err="1">
                <a:effectLst/>
                <a:latin typeface="Inter Light" panose="020B0502030000000004" pitchFamily="34" charset="0"/>
              </a:rPr>
              <a:t>dane</a:t>
            </a:r>
            <a:r>
              <a:rPr lang="en-US" noProof="0">
                <a:effectLst/>
                <a:latin typeface="Inter Light" panose="020B0502030000000004" pitchFamily="34" charset="0"/>
              </a:rPr>
              <a:t> </a:t>
            </a:r>
            <a:r>
              <a:rPr lang="en-US" noProof="0" err="1">
                <a:effectLst/>
                <a:latin typeface="Inter Light" panose="020B0502030000000004" pitchFamily="34" charset="0"/>
              </a:rPr>
              <a:t>elit</a:t>
            </a:r>
            <a:r>
              <a:rPr lang="en-US" noProof="0">
                <a:effectLst/>
                <a:latin typeface="Inter Light" panose="020B0502030000000004" pitchFamily="34" charset="0"/>
              </a:rPr>
              <a:t>.</a:t>
            </a:r>
            <a:endParaRPr lang="en-US" noProof="0"/>
          </a:p>
        </p:txBody>
      </p:sp>
      <p:sp>
        <p:nvSpPr>
          <p:cNvPr id="56" name="Bildplatzhalter 2">
            <a:extLst>
              <a:ext uri="{FF2B5EF4-FFF2-40B4-BE49-F238E27FC236}">
                <a16:creationId xmlns:a16="http://schemas.microsoft.com/office/drawing/2014/main" id="{F3C950F3-DE22-2C46-86B9-C5877A4B7557}"/>
              </a:ext>
            </a:extLst>
          </p:cNvPr>
          <p:cNvSpPr>
            <a:spLocks noGrp="1"/>
          </p:cNvSpPr>
          <p:nvPr>
            <p:ph type="pic" sz="quarter" idx="16" hasCustomPrompt="1"/>
          </p:nvPr>
        </p:nvSpPr>
        <p:spPr>
          <a:xfrm>
            <a:off x="817323" y="2852936"/>
            <a:ext cx="1504729" cy="1436660"/>
          </a:xfrm>
          <a:noFill/>
        </p:spPr>
        <p:txBody>
          <a:bodyPr>
            <a:normAutofit/>
          </a:bodyPr>
          <a:lstStyle>
            <a:lvl1pPr marL="0" indent="0">
              <a:buNone/>
              <a:defRPr sz="1200" b="0" i="0">
                <a:solidFill>
                  <a:schemeClr val="bg1"/>
                </a:solidFill>
                <a:latin typeface="Inter Light" panose="020B0502030000000004" pitchFamily="34" charset="0"/>
                <a:ea typeface="Inter Light" panose="020B0502030000000004" pitchFamily="34" charset="0"/>
              </a:defRPr>
            </a:lvl1pPr>
          </a:lstStyle>
          <a:p>
            <a:r>
              <a:rPr lang="en-US" noProof="0"/>
              <a:t>Icon</a:t>
            </a:r>
          </a:p>
        </p:txBody>
      </p:sp>
      <p:sp>
        <p:nvSpPr>
          <p:cNvPr id="57" name="Bildplatzhalter 2">
            <a:extLst>
              <a:ext uri="{FF2B5EF4-FFF2-40B4-BE49-F238E27FC236}">
                <a16:creationId xmlns:a16="http://schemas.microsoft.com/office/drawing/2014/main" id="{4CB9CC95-7E90-DB4C-BDA9-A8493259E3DA}"/>
              </a:ext>
            </a:extLst>
          </p:cNvPr>
          <p:cNvSpPr>
            <a:spLocks noGrp="1"/>
          </p:cNvSpPr>
          <p:nvPr>
            <p:ph type="pic" sz="quarter" idx="105" hasCustomPrompt="1"/>
          </p:nvPr>
        </p:nvSpPr>
        <p:spPr>
          <a:xfrm>
            <a:off x="2617988" y="2852936"/>
            <a:ext cx="1504729" cy="1436660"/>
          </a:xfrm>
          <a:noFill/>
        </p:spPr>
        <p:txBody>
          <a:bodyPr>
            <a:normAutofit/>
          </a:bodyPr>
          <a:lstStyle>
            <a:lvl1pPr marL="0" indent="0">
              <a:buNone/>
              <a:defRPr sz="1200" b="0" i="0">
                <a:solidFill>
                  <a:schemeClr val="bg1"/>
                </a:solidFill>
                <a:latin typeface="Inter Light" panose="020B0502030000000004" pitchFamily="34" charset="0"/>
                <a:ea typeface="Inter Light" panose="020B0502030000000004" pitchFamily="34" charset="0"/>
              </a:defRPr>
            </a:lvl1pPr>
          </a:lstStyle>
          <a:p>
            <a:r>
              <a:rPr lang="en-US" noProof="0"/>
              <a:t>Icon</a:t>
            </a:r>
          </a:p>
        </p:txBody>
      </p:sp>
      <p:sp>
        <p:nvSpPr>
          <p:cNvPr id="58" name="Bildplatzhalter 2">
            <a:extLst>
              <a:ext uri="{FF2B5EF4-FFF2-40B4-BE49-F238E27FC236}">
                <a16:creationId xmlns:a16="http://schemas.microsoft.com/office/drawing/2014/main" id="{37A056A7-3EA5-D446-8AC0-9F19D83B525D}"/>
              </a:ext>
            </a:extLst>
          </p:cNvPr>
          <p:cNvSpPr>
            <a:spLocks noGrp="1"/>
          </p:cNvSpPr>
          <p:nvPr>
            <p:ph type="pic" sz="quarter" idx="106" hasCustomPrompt="1"/>
          </p:nvPr>
        </p:nvSpPr>
        <p:spPr>
          <a:xfrm>
            <a:off x="4432720" y="2852936"/>
            <a:ext cx="1504729" cy="1436660"/>
          </a:xfrm>
          <a:noFill/>
        </p:spPr>
        <p:txBody>
          <a:bodyPr>
            <a:normAutofit/>
          </a:bodyPr>
          <a:lstStyle>
            <a:lvl1pPr marL="0" indent="0">
              <a:buNone/>
              <a:defRPr sz="1200" b="0" i="0">
                <a:solidFill>
                  <a:schemeClr val="bg1"/>
                </a:solidFill>
                <a:latin typeface="Inter Light" panose="020B0502030000000004" pitchFamily="34" charset="0"/>
                <a:ea typeface="Inter Light" panose="020B0502030000000004" pitchFamily="34" charset="0"/>
              </a:defRPr>
            </a:lvl1pPr>
          </a:lstStyle>
          <a:p>
            <a:r>
              <a:rPr lang="en-US" noProof="0"/>
              <a:t>Icon</a:t>
            </a:r>
          </a:p>
        </p:txBody>
      </p:sp>
      <p:sp>
        <p:nvSpPr>
          <p:cNvPr id="59" name="Bildplatzhalter 2">
            <a:extLst>
              <a:ext uri="{FF2B5EF4-FFF2-40B4-BE49-F238E27FC236}">
                <a16:creationId xmlns:a16="http://schemas.microsoft.com/office/drawing/2014/main" id="{BEBAA55D-7654-DD4A-8452-0C8A647B78E0}"/>
              </a:ext>
            </a:extLst>
          </p:cNvPr>
          <p:cNvSpPr>
            <a:spLocks noGrp="1"/>
          </p:cNvSpPr>
          <p:nvPr>
            <p:ph type="pic" sz="quarter" idx="107" hasCustomPrompt="1"/>
          </p:nvPr>
        </p:nvSpPr>
        <p:spPr>
          <a:xfrm>
            <a:off x="6247453" y="2852936"/>
            <a:ext cx="1504729" cy="1436660"/>
          </a:xfrm>
          <a:noFill/>
        </p:spPr>
        <p:txBody>
          <a:bodyPr>
            <a:normAutofit/>
          </a:bodyPr>
          <a:lstStyle>
            <a:lvl1pPr marL="0" indent="0">
              <a:buNone/>
              <a:defRPr sz="1200" b="0" i="0">
                <a:solidFill>
                  <a:schemeClr val="bg1"/>
                </a:solidFill>
                <a:latin typeface="Inter Light" panose="020B0502030000000004" pitchFamily="34" charset="0"/>
                <a:ea typeface="Inter Light" panose="020B0502030000000004" pitchFamily="34" charset="0"/>
              </a:defRPr>
            </a:lvl1pPr>
          </a:lstStyle>
          <a:p>
            <a:r>
              <a:rPr lang="en-US" noProof="0"/>
              <a:t>Icon</a:t>
            </a:r>
          </a:p>
        </p:txBody>
      </p:sp>
      <p:sp>
        <p:nvSpPr>
          <p:cNvPr id="60" name="Bildplatzhalter 2">
            <a:extLst>
              <a:ext uri="{FF2B5EF4-FFF2-40B4-BE49-F238E27FC236}">
                <a16:creationId xmlns:a16="http://schemas.microsoft.com/office/drawing/2014/main" id="{99BD31B8-C5A2-3A4D-8B30-1EE10F2C2806}"/>
              </a:ext>
            </a:extLst>
          </p:cNvPr>
          <p:cNvSpPr>
            <a:spLocks noGrp="1"/>
          </p:cNvSpPr>
          <p:nvPr>
            <p:ph type="pic" sz="quarter" idx="108" hasCustomPrompt="1"/>
          </p:nvPr>
        </p:nvSpPr>
        <p:spPr>
          <a:xfrm>
            <a:off x="8062185" y="2852936"/>
            <a:ext cx="1504729" cy="1436660"/>
          </a:xfrm>
          <a:noFill/>
        </p:spPr>
        <p:txBody>
          <a:bodyPr>
            <a:normAutofit/>
          </a:bodyPr>
          <a:lstStyle>
            <a:lvl1pPr marL="0" indent="0">
              <a:buNone/>
              <a:defRPr sz="1200" b="0" i="0">
                <a:solidFill>
                  <a:schemeClr val="bg1"/>
                </a:solidFill>
                <a:latin typeface="Inter Light" panose="020B0502030000000004" pitchFamily="34" charset="0"/>
                <a:ea typeface="Inter Light" panose="020B0502030000000004" pitchFamily="34" charset="0"/>
              </a:defRPr>
            </a:lvl1pPr>
          </a:lstStyle>
          <a:p>
            <a:r>
              <a:rPr lang="en-US" noProof="0"/>
              <a:t>Icon</a:t>
            </a:r>
          </a:p>
        </p:txBody>
      </p:sp>
      <p:sp>
        <p:nvSpPr>
          <p:cNvPr id="61" name="Bildplatzhalter 2">
            <a:extLst>
              <a:ext uri="{FF2B5EF4-FFF2-40B4-BE49-F238E27FC236}">
                <a16:creationId xmlns:a16="http://schemas.microsoft.com/office/drawing/2014/main" id="{A51056E7-1D12-564B-8F37-7F53F3AA0127}"/>
              </a:ext>
            </a:extLst>
          </p:cNvPr>
          <p:cNvSpPr>
            <a:spLocks noGrp="1"/>
          </p:cNvSpPr>
          <p:nvPr>
            <p:ph type="pic" sz="quarter" idx="109" hasCustomPrompt="1"/>
          </p:nvPr>
        </p:nvSpPr>
        <p:spPr>
          <a:xfrm>
            <a:off x="9876917" y="2852936"/>
            <a:ext cx="1504729" cy="1436660"/>
          </a:xfrm>
          <a:noFill/>
        </p:spPr>
        <p:txBody>
          <a:bodyPr>
            <a:normAutofit/>
          </a:bodyPr>
          <a:lstStyle>
            <a:lvl1pPr marL="0" indent="0">
              <a:buNone/>
              <a:defRPr sz="1200" b="0" i="0">
                <a:solidFill>
                  <a:schemeClr val="bg1"/>
                </a:solidFill>
                <a:latin typeface="Inter Light" panose="020B0502030000000004" pitchFamily="34" charset="0"/>
                <a:ea typeface="Inter Light" panose="020B0502030000000004" pitchFamily="34" charset="0"/>
              </a:defRPr>
            </a:lvl1pPr>
          </a:lstStyle>
          <a:p>
            <a:r>
              <a:rPr lang="en-US" noProof="0"/>
              <a:t>Icon</a:t>
            </a:r>
          </a:p>
        </p:txBody>
      </p:sp>
    </p:spTree>
    <p:extLst>
      <p:ext uri="{BB962C8B-B14F-4D97-AF65-F5344CB8AC3E}">
        <p14:creationId xmlns:p14="http://schemas.microsoft.com/office/powerpoint/2010/main" val="1294671204"/>
      </p:ext>
    </p:extLst>
  </p:cSld>
  <p:clrMapOvr>
    <a:masterClrMapping/>
  </p:clrMapOvr>
  <p:extLst>
    <p:ext uri="{DCECCB84-F9BA-43D5-87BE-67443E8EF086}">
      <p15:sldGuideLst xmlns:p15="http://schemas.microsoft.com/office/powerpoint/2012/main">
        <p15:guide id="1" pos="3840">
          <p15:clr>
            <a:srgbClr val="FBAE40"/>
          </p15:clr>
        </p15:guide>
        <p15:guide id="2" pos="2978">
          <p15:clr>
            <a:srgbClr val="FBAE40"/>
          </p15:clr>
        </p15:guide>
        <p15:guide id="3" pos="2162">
          <p15:clr>
            <a:srgbClr val="FBAE40"/>
          </p15:clr>
        </p15:guide>
        <p15:guide id="4" pos="1300">
          <p15:clr>
            <a:srgbClr val="FBAE40"/>
          </p15:clr>
        </p15:guide>
        <p15:guide id="5" pos="438">
          <p15:clr>
            <a:srgbClr val="FBAE40"/>
          </p15:clr>
        </p15:guide>
        <p15:guide id="6" orient="horz" pos="436">
          <p15:clr>
            <a:srgbClr val="FBAE40"/>
          </p15:clr>
        </p15:guide>
        <p15:guide id="7" pos="7242">
          <p15:clr>
            <a:srgbClr val="FBAE40"/>
          </p15:clr>
        </p15:guide>
        <p15:guide id="8" pos="4702">
          <p15:clr>
            <a:srgbClr val="FBAE40"/>
          </p15:clr>
        </p15:guide>
        <p15:guide id="9" pos="5541">
          <p15:clr>
            <a:srgbClr val="FBAE40"/>
          </p15:clr>
        </p15:guide>
        <p15:guide id="10" pos="6403">
          <p15:clr>
            <a:srgbClr val="FBAE40"/>
          </p15:clr>
        </p15:guide>
        <p15:guide id="11" orient="horz" pos="2160">
          <p15:clr>
            <a:srgbClr val="FBAE40"/>
          </p15:clr>
        </p15:guide>
        <p15:guide id="12" orient="horz" pos="3884">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WOT Chart">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BDAB9C0D-3685-994A-9839-B565E941FDBE}"/>
              </a:ext>
            </a:extLst>
          </p:cNvPr>
          <p:cNvSpPr/>
          <p:nvPr userDrawn="1"/>
        </p:nvSpPr>
        <p:spPr>
          <a:xfrm>
            <a:off x="2062824" y="4086034"/>
            <a:ext cx="1876134" cy="1828799"/>
          </a:xfrm>
          <a:prstGeom prst="rect">
            <a:avLst/>
          </a:prstGeom>
          <a:solidFill>
            <a:schemeClr val="bg1"/>
          </a:solidFill>
          <a:ln w="12700">
            <a:solidFill>
              <a:schemeClr val="tx2"/>
            </a:solidFill>
          </a:ln>
        </p:spPr>
        <p:txBody>
          <a:bodyPr wrap="square" tIns="144000" bIns="144000" anchor="t">
            <a:noAutofit/>
          </a:bodyPr>
          <a:lstStyle/>
          <a:p>
            <a:pPr algn="ctr">
              <a:spcBef>
                <a:spcPts val="600"/>
              </a:spcBef>
              <a:buClr>
                <a:srgbClr val="E24848"/>
              </a:buClr>
              <a:defRPr/>
            </a:pPr>
            <a:endParaRPr lang="en-US" sz="1600" b="0" i="0">
              <a:latin typeface="Inter Light" panose="020B0502030000000004" pitchFamily="34" charset="0"/>
              <a:ea typeface="Inter Light" panose="020B0502030000000004" pitchFamily="34" charset="0"/>
              <a:cs typeface="Inter Light" panose="020B0502030000000004" pitchFamily="34" charset="0"/>
            </a:endParaRPr>
          </a:p>
        </p:txBody>
      </p:sp>
      <p:sp>
        <p:nvSpPr>
          <p:cNvPr id="4" name="Foliennummernplatzhalter 3">
            <a:extLst>
              <a:ext uri="{FF2B5EF4-FFF2-40B4-BE49-F238E27FC236}">
                <a16:creationId xmlns:a16="http://schemas.microsoft.com/office/drawing/2014/main" id="{136685FB-C5C7-F846-9A94-C4CE5DDA198B}"/>
              </a:ext>
            </a:extLst>
          </p:cNvPr>
          <p:cNvSpPr>
            <a:spLocks noGrp="1"/>
          </p:cNvSpPr>
          <p:nvPr>
            <p:ph type="sldNum" sz="quarter" idx="11"/>
          </p:nvPr>
        </p:nvSpPr>
        <p:spPr>
          <a:xfrm>
            <a:off x="10632504" y="6356350"/>
            <a:ext cx="865312" cy="365125"/>
          </a:xfrm>
          <a:prstGeom prst="rect">
            <a:avLst/>
          </a:prstGeom>
        </p:spPr>
        <p:txBody>
          <a:bodyPr/>
          <a:lstStyle>
            <a:lvl1pPr>
              <a:defRPr b="0" i="0">
                <a:latin typeface="Inter Light" panose="020B0502030000000004" pitchFamily="34" charset="0"/>
              </a:defRPr>
            </a:lvl1pPr>
          </a:lstStyle>
          <a:p>
            <a:fld id="{55DD15BA-E6B3-8146-A914-ED6F83E0315D}" type="slidenum">
              <a:rPr lang="de-DE" smtClean="0"/>
              <a:pPr/>
              <a:t>‹#›</a:t>
            </a:fld>
            <a:endParaRPr lang="de-DE"/>
          </a:p>
        </p:txBody>
      </p:sp>
      <p:pic>
        <p:nvPicPr>
          <p:cNvPr id="31" name="Grafik 30">
            <a:extLst>
              <a:ext uri="{FF2B5EF4-FFF2-40B4-BE49-F238E27FC236}">
                <a16:creationId xmlns:a16="http://schemas.microsoft.com/office/drawing/2014/main" id="{7B0AF0B6-EF54-4A4E-82F2-FB32B540457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712498" y="6472741"/>
            <a:ext cx="1208038" cy="124611"/>
          </a:xfrm>
          <a:prstGeom prst="rect">
            <a:avLst/>
          </a:prstGeom>
        </p:spPr>
      </p:pic>
      <p:grpSp>
        <p:nvGrpSpPr>
          <p:cNvPr id="9" name="Group 8">
            <a:extLst>
              <a:ext uri="{FF2B5EF4-FFF2-40B4-BE49-F238E27FC236}">
                <a16:creationId xmlns:a16="http://schemas.microsoft.com/office/drawing/2014/main" id="{9A8B0271-385D-6B44-B9B0-D04502F23EB9}"/>
              </a:ext>
            </a:extLst>
          </p:cNvPr>
          <p:cNvGrpSpPr/>
          <p:nvPr userDrawn="1"/>
        </p:nvGrpSpPr>
        <p:grpSpPr>
          <a:xfrm>
            <a:off x="1768301" y="2257234"/>
            <a:ext cx="8673910" cy="1833093"/>
            <a:chOff x="2190996" y="2257234"/>
            <a:chExt cx="7822433" cy="1833093"/>
          </a:xfrm>
        </p:grpSpPr>
        <p:cxnSp>
          <p:nvCxnSpPr>
            <p:cNvPr id="28" name="Straight Connector 27">
              <a:extLst>
                <a:ext uri="{FF2B5EF4-FFF2-40B4-BE49-F238E27FC236}">
                  <a16:creationId xmlns:a16="http://schemas.microsoft.com/office/drawing/2014/main" id="{3D6AE0F8-3C02-9F4E-B84E-69F25A6609FB}"/>
                </a:ext>
              </a:extLst>
            </p:cNvPr>
            <p:cNvCxnSpPr>
              <a:cxnSpLocks/>
            </p:cNvCxnSpPr>
            <p:nvPr userDrawn="1"/>
          </p:nvCxnSpPr>
          <p:spPr>
            <a:xfrm>
              <a:off x="2190996" y="3173663"/>
              <a:ext cx="7822433" cy="0"/>
            </a:xfrm>
            <a:prstGeom prst="line">
              <a:avLst/>
            </a:prstGeom>
            <a:ln w="12700" cap="rnd">
              <a:solidFill>
                <a:schemeClr val="accent3"/>
              </a:solidFill>
              <a:prstDash val="solid"/>
              <a:roun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A4037C87-4706-524C-AD9C-93D5CB63C023}"/>
                </a:ext>
              </a:extLst>
            </p:cNvPr>
            <p:cNvCxnSpPr>
              <a:cxnSpLocks/>
            </p:cNvCxnSpPr>
            <p:nvPr userDrawn="1"/>
          </p:nvCxnSpPr>
          <p:spPr>
            <a:xfrm>
              <a:off x="2190996" y="2257234"/>
              <a:ext cx="7822433" cy="0"/>
            </a:xfrm>
            <a:prstGeom prst="line">
              <a:avLst/>
            </a:prstGeom>
            <a:ln w="12700" cap="rnd">
              <a:solidFill>
                <a:schemeClr val="accent3"/>
              </a:solidFill>
              <a:prstDash val="solid"/>
              <a:roun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959FB40-05E2-C648-8C15-5AF37D516D5B}"/>
                </a:ext>
              </a:extLst>
            </p:cNvPr>
            <p:cNvCxnSpPr>
              <a:cxnSpLocks/>
            </p:cNvCxnSpPr>
            <p:nvPr userDrawn="1"/>
          </p:nvCxnSpPr>
          <p:spPr>
            <a:xfrm>
              <a:off x="2190996" y="4090327"/>
              <a:ext cx="7822433" cy="0"/>
            </a:xfrm>
            <a:prstGeom prst="line">
              <a:avLst/>
            </a:prstGeom>
            <a:ln w="12700" cap="rnd">
              <a:solidFill>
                <a:schemeClr val="accent3"/>
              </a:solidFill>
              <a:prstDash val="solid"/>
              <a:round/>
            </a:ln>
          </p:spPr>
          <p:style>
            <a:lnRef idx="1">
              <a:schemeClr val="accent1"/>
            </a:lnRef>
            <a:fillRef idx="0">
              <a:schemeClr val="accent1"/>
            </a:fillRef>
            <a:effectRef idx="0">
              <a:schemeClr val="accent1"/>
            </a:effectRef>
            <a:fontRef idx="minor">
              <a:schemeClr val="tx1"/>
            </a:fontRef>
          </p:style>
        </p:cxnSp>
      </p:grpSp>
      <p:sp>
        <p:nvSpPr>
          <p:cNvPr id="40" name="Rectangle 39">
            <a:extLst>
              <a:ext uri="{FF2B5EF4-FFF2-40B4-BE49-F238E27FC236}">
                <a16:creationId xmlns:a16="http://schemas.microsoft.com/office/drawing/2014/main" id="{548528DE-6F3A-CD43-A192-4BA7ACDF552B}"/>
              </a:ext>
            </a:extLst>
          </p:cNvPr>
          <p:cNvSpPr/>
          <p:nvPr userDrawn="1"/>
        </p:nvSpPr>
        <p:spPr>
          <a:xfrm>
            <a:off x="6213670" y="2257235"/>
            <a:ext cx="1876134" cy="1828799"/>
          </a:xfrm>
          <a:prstGeom prst="rect">
            <a:avLst/>
          </a:prstGeom>
          <a:solidFill>
            <a:schemeClr val="accent1"/>
          </a:solidFill>
          <a:ln w="12700">
            <a:solidFill>
              <a:schemeClr val="accent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Light" panose="020B0502030000000004" pitchFamily="34" charset="0"/>
              <a:ea typeface="Inter Light" panose="020B0502030000000004" pitchFamily="34" charset="0"/>
            </a:endParaRPr>
          </a:p>
        </p:txBody>
      </p:sp>
      <p:sp>
        <p:nvSpPr>
          <p:cNvPr id="41" name="Rectangle 40">
            <a:extLst>
              <a:ext uri="{FF2B5EF4-FFF2-40B4-BE49-F238E27FC236}">
                <a16:creationId xmlns:a16="http://schemas.microsoft.com/office/drawing/2014/main" id="{E1C6F520-AF2E-ED4D-9957-9B7ED2D55342}"/>
              </a:ext>
            </a:extLst>
          </p:cNvPr>
          <p:cNvSpPr/>
          <p:nvPr userDrawn="1"/>
        </p:nvSpPr>
        <p:spPr>
          <a:xfrm>
            <a:off x="2063750" y="2742956"/>
            <a:ext cx="1876134" cy="1343077"/>
          </a:xfrm>
          <a:prstGeom prst="rect">
            <a:avLst/>
          </a:prstGeom>
          <a:solidFill>
            <a:schemeClr val="tx2"/>
          </a:solidFill>
          <a:ln w="12700">
            <a:solidFill>
              <a:schemeClr val="accent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0" i="0">
              <a:solidFill>
                <a:schemeClr val="bg1"/>
              </a:solidFill>
              <a:latin typeface="Inter Light" panose="020B0502030000000004" pitchFamily="34" charset="0"/>
              <a:ea typeface="Inter Light" panose="020B0502030000000004" pitchFamily="34" charset="0"/>
              <a:cs typeface="Inter Light" panose="020B0502030000000004" pitchFamily="34" charset="0"/>
            </a:endParaRPr>
          </a:p>
        </p:txBody>
      </p:sp>
      <p:sp>
        <p:nvSpPr>
          <p:cNvPr id="42" name="Rectangle 41">
            <a:extLst>
              <a:ext uri="{FF2B5EF4-FFF2-40B4-BE49-F238E27FC236}">
                <a16:creationId xmlns:a16="http://schemas.microsoft.com/office/drawing/2014/main" id="{F556FB91-C097-6B48-8614-FA281442FDD7}"/>
              </a:ext>
            </a:extLst>
          </p:cNvPr>
          <p:cNvSpPr/>
          <p:nvPr userDrawn="1"/>
        </p:nvSpPr>
        <p:spPr>
          <a:xfrm>
            <a:off x="8288629" y="3428999"/>
            <a:ext cx="1876134" cy="657035"/>
          </a:xfrm>
          <a:prstGeom prst="rect">
            <a:avLst/>
          </a:prstGeom>
          <a:solidFill>
            <a:schemeClr val="tx1"/>
          </a:solidFill>
          <a:ln w="12700">
            <a:solidFill>
              <a:schemeClr val="accent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Light" panose="020B0502030000000004" pitchFamily="34" charset="0"/>
              <a:ea typeface="Inter Light" panose="020B0502030000000004" pitchFamily="34" charset="0"/>
            </a:endParaRPr>
          </a:p>
        </p:txBody>
      </p:sp>
      <p:sp>
        <p:nvSpPr>
          <p:cNvPr id="44" name="Rectangle 43">
            <a:extLst>
              <a:ext uri="{FF2B5EF4-FFF2-40B4-BE49-F238E27FC236}">
                <a16:creationId xmlns:a16="http://schemas.microsoft.com/office/drawing/2014/main" id="{98B5F4C2-8473-5346-B24A-60A0457616DB}"/>
              </a:ext>
            </a:extLst>
          </p:cNvPr>
          <p:cNvSpPr/>
          <p:nvPr userDrawn="1"/>
        </p:nvSpPr>
        <p:spPr>
          <a:xfrm>
            <a:off x="4139819" y="4086034"/>
            <a:ext cx="1876134" cy="1828800"/>
          </a:xfrm>
          <a:prstGeom prst="rect">
            <a:avLst/>
          </a:prstGeom>
          <a:noFill/>
          <a:ln w="12700">
            <a:solidFill>
              <a:schemeClr val="accent2"/>
            </a:solidFill>
          </a:ln>
        </p:spPr>
        <p:txBody>
          <a:bodyPr wrap="square" tIns="144000" bIns="144000" anchor="t">
            <a:noAutofit/>
          </a:bodyPr>
          <a:lstStyle/>
          <a:p>
            <a:pPr algn="ctr">
              <a:spcBef>
                <a:spcPts val="600"/>
              </a:spcBef>
              <a:buClr>
                <a:srgbClr val="E24848"/>
              </a:buClr>
              <a:defRPr/>
            </a:pPr>
            <a:endParaRPr lang="en-US" sz="1600" b="0" i="0" noProof="1">
              <a:latin typeface="Inter Light" panose="020B0502030000000004" pitchFamily="34" charset="0"/>
              <a:ea typeface="Inter Light" panose="020B0502030000000004" pitchFamily="34" charset="0"/>
              <a:cs typeface="Inter Light" panose="020B0502030000000004" pitchFamily="34" charset="0"/>
            </a:endParaRPr>
          </a:p>
        </p:txBody>
      </p:sp>
      <p:sp>
        <p:nvSpPr>
          <p:cNvPr id="45" name="Rectangle 44">
            <a:extLst>
              <a:ext uri="{FF2B5EF4-FFF2-40B4-BE49-F238E27FC236}">
                <a16:creationId xmlns:a16="http://schemas.microsoft.com/office/drawing/2014/main" id="{D3194880-4404-2D43-B6F0-CA49618B79A8}"/>
              </a:ext>
            </a:extLst>
          </p:cNvPr>
          <p:cNvSpPr/>
          <p:nvPr userDrawn="1"/>
        </p:nvSpPr>
        <p:spPr>
          <a:xfrm>
            <a:off x="6216814" y="4086034"/>
            <a:ext cx="1876134" cy="1828800"/>
          </a:xfrm>
          <a:prstGeom prst="rect">
            <a:avLst/>
          </a:prstGeom>
          <a:solidFill>
            <a:schemeClr val="bg1"/>
          </a:solidFill>
          <a:ln w="12700">
            <a:solidFill>
              <a:schemeClr val="accent1"/>
            </a:solidFill>
          </a:ln>
        </p:spPr>
        <p:txBody>
          <a:bodyPr wrap="square" tIns="144000" bIns="144000" anchor="t">
            <a:noAutofit/>
          </a:bodyPr>
          <a:lstStyle/>
          <a:p>
            <a:pPr algn="ctr">
              <a:spcBef>
                <a:spcPts val="600"/>
              </a:spcBef>
              <a:buClr>
                <a:srgbClr val="E24848"/>
              </a:buClr>
              <a:defRPr/>
            </a:pPr>
            <a:endParaRPr lang="en-US" sz="1600" b="0" i="0" noProof="1">
              <a:solidFill>
                <a:schemeClr val="tx1"/>
              </a:solidFill>
              <a:latin typeface="Inter Light" panose="020B0502030000000004" pitchFamily="34" charset="0"/>
              <a:ea typeface="Inter Light" panose="020B0502030000000004" pitchFamily="34" charset="0"/>
              <a:cs typeface="Inter Light" panose="020B0502030000000004" pitchFamily="34" charset="0"/>
            </a:endParaRPr>
          </a:p>
        </p:txBody>
      </p:sp>
      <p:sp>
        <p:nvSpPr>
          <p:cNvPr id="46" name="Rectangle 45">
            <a:extLst>
              <a:ext uri="{FF2B5EF4-FFF2-40B4-BE49-F238E27FC236}">
                <a16:creationId xmlns:a16="http://schemas.microsoft.com/office/drawing/2014/main" id="{C63ADA32-2103-1E49-A141-B781F2253FE7}"/>
              </a:ext>
            </a:extLst>
          </p:cNvPr>
          <p:cNvSpPr/>
          <p:nvPr userDrawn="1"/>
        </p:nvSpPr>
        <p:spPr>
          <a:xfrm>
            <a:off x="8293808" y="4086034"/>
            <a:ext cx="1876134" cy="1828800"/>
          </a:xfrm>
          <a:prstGeom prst="rect">
            <a:avLst/>
          </a:prstGeom>
          <a:solidFill>
            <a:schemeClr val="bg1"/>
          </a:solidFill>
          <a:ln w="12700">
            <a:solidFill>
              <a:schemeClr val="tx1"/>
            </a:solidFill>
          </a:ln>
        </p:spPr>
        <p:txBody>
          <a:bodyPr wrap="square" tIns="144000" bIns="144000" anchor="t">
            <a:noAutofit/>
          </a:bodyPr>
          <a:lstStyle/>
          <a:p>
            <a:pPr algn="ctr">
              <a:spcBef>
                <a:spcPts val="600"/>
              </a:spcBef>
              <a:buClr>
                <a:srgbClr val="E24848"/>
              </a:buClr>
              <a:defRPr/>
            </a:pPr>
            <a:endParaRPr lang="en-US" sz="1600" b="0" i="0">
              <a:solidFill>
                <a:schemeClr val="tx1"/>
              </a:solidFill>
              <a:latin typeface="Inter Light" panose="020B0502030000000004" pitchFamily="34" charset="0"/>
              <a:ea typeface="Inter Light" panose="020B0502030000000004" pitchFamily="34" charset="0"/>
              <a:cs typeface="Inter Light" panose="020B0502030000000004" pitchFamily="34" charset="0"/>
            </a:endParaRPr>
          </a:p>
        </p:txBody>
      </p:sp>
      <p:sp>
        <p:nvSpPr>
          <p:cNvPr id="50" name="Rectangle 49">
            <a:extLst>
              <a:ext uri="{FF2B5EF4-FFF2-40B4-BE49-F238E27FC236}">
                <a16:creationId xmlns:a16="http://schemas.microsoft.com/office/drawing/2014/main" id="{F8D869AA-7386-E84E-B55B-6613C9772B18}"/>
              </a:ext>
            </a:extLst>
          </p:cNvPr>
          <p:cNvSpPr/>
          <p:nvPr userDrawn="1"/>
        </p:nvSpPr>
        <p:spPr>
          <a:xfrm>
            <a:off x="4138710" y="3033134"/>
            <a:ext cx="1876134" cy="1052900"/>
          </a:xfrm>
          <a:prstGeom prst="rect">
            <a:avLst/>
          </a:prstGeom>
          <a:solidFill>
            <a:schemeClr val="accent2"/>
          </a:solidFill>
          <a:ln w="12700">
            <a:solidFill>
              <a:schemeClr val="accent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Light" panose="020B0502030000000004" pitchFamily="34" charset="0"/>
              <a:ea typeface="Inter Light" panose="020B0502030000000004" pitchFamily="34" charset="0"/>
            </a:endParaRPr>
          </a:p>
        </p:txBody>
      </p:sp>
      <p:sp>
        <p:nvSpPr>
          <p:cNvPr id="54" name="Titelplatzhalter 1">
            <a:extLst>
              <a:ext uri="{FF2B5EF4-FFF2-40B4-BE49-F238E27FC236}">
                <a16:creationId xmlns:a16="http://schemas.microsoft.com/office/drawing/2014/main" id="{9C9C4EB5-023A-6348-8776-EB801C530F41}"/>
              </a:ext>
            </a:extLst>
          </p:cNvPr>
          <p:cNvSpPr>
            <a:spLocks noGrp="1"/>
          </p:cNvSpPr>
          <p:nvPr>
            <p:ph type="title" hasCustomPrompt="1"/>
          </p:nvPr>
        </p:nvSpPr>
        <p:spPr>
          <a:xfrm>
            <a:off x="703638" y="692150"/>
            <a:ext cx="10768930" cy="998538"/>
          </a:xfrm>
          <a:prstGeom prst="rect">
            <a:avLst/>
          </a:prstGeom>
        </p:spPr>
        <p:txBody>
          <a:bodyPr vert="horz" lIns="91440" tIns="45720" rIns="91440" bIns="45720" rtlCol="0" anchor="t">
            <a:normAutofit/>
          </a:bodyPr>
          <a:lstStyle>
            <a:lvl1pPr>
              <a:defRPr b="1" i="0">
                <a:latin typeface="Inter" panose="02000403000000020004" pitchFamily="2" charset="0"/>
                <a:ea typeface="Inter" panose="02000403000000020004" pitchFamily="2" charset="0"/>
                <a:cs typeface="Inter" panose="02000403000000020004" pitchFamily="2" charset="0"/>
              </a:defRPr>
            </a:lvl1pPr>
          </a:lstStyle>
          <a:p>
            <a:r>
              <a:rPr lang="en-US" noProof="0"/>
              <a:t>Click here to edit your slide title</a:t>
            </a:r>
            <a:endParaRPr lang="de-DE"/>
          </a:p>
        </p:txBody>
      </p:sp>
      <p:sp>
        <p:nvSpPr>
          <p:cNvPr id="3" name="Text Placeholder 2">
            <a:extLst>
              <a:ext uri="{FF2B5EF4-FFF2-40B4-BE49-F238E27FC236}">
                <a16:creationId xmlns:a16="http://schemas.microsoft.com/office/drawing/2014/main" id="{5E662995-2788-204D-8470-3A575DBD3779}"/>
              </a:ext>
            </a:extLst>
          </p:cNvPr>
          <p:cNvSpPr>
            <a:spLocks noGrp="1"/>
          </p:cNvSpPr>
          <p:nvPr>
            <p:ph type="body" sz="quarter" idx="98" hasCustomPrompt="1"/>
          </p:nvPr>
        </p:nvSpPr>
        <p:spPr>
          <a:xfrm>
            <a:off x="2141817" y="4592898"/>
            <a:ext cx="1709875" cy="1238639"/>
          </a:xfrm>
        </p:spPr>
        <p:txBody>
          <a:bodyPr lIns="0" tIns="0" rIns="0" bIns="0">
            <a:noAutofit/>
          </a:bodyPr>
          <a:lstStyle>
            <a:lvl1pPr marL="0" indent="0" algn="ctr">
              <a:buNone/>
              <a:defRPr sz="1100" b="0" i="0">
                <a:latin typeface="Inter Light" panose="02000403000000020004" pitchFamily="2" charset="0"/>
                <a:ea typeface="Inter Light" panose="02000403000000020004" pitchFamily="2" charset="0"/>
                <a:cs typeface="Inter Light" panose="02000403000000020004" pitchFamily="2" charset="0"/>
              </a:defRPr>
            </a:lvl1pPr>
            <a:lvl2pPr marL="457200" indent="0">
              <a:buNone/>
              <a:defRPr sz="1200"/>
            </a:lvl2pPr>
            <a:lvl3pPr marL="914400" indent="0">
              <a:buNone/>
              <a:defRPr sz="1200"/>
            </a:lvl3pPr>
            <a:lvl4pPr marL="1371600" indent="0">
              <a:buNone/>
              <a:defRPr sz="1200"/>
            </a:lvl4pPr>
            <a:lvl5pPr marL="1828800" indent="0">
              <a:buNone/>
              <a:defRPr sz="1200"/>
            </a:lvl5pPr>
          </a:lstStyle>
          <a:p>
            <a:r>
              <a:rPr lang="en-US" noProof="0">
                <a:effectLst/>
                <a:latin typeface="Inter Light" panose="020B0502030000000004" pitchFamily="34" charset="0"/>
              </a:rPr>
              <a:t>Lorem ipsum dolor sit </a:t>
            </a:r>
            <a:r>
              <a:rPr lang="en-US" noProof="0" err="1">
                <a:effectLst/>
                <a:latin typeface="Inter Light" panose="020B0502030000000004" pitchFamily="34" charset="0"/>
              </a:rPr>
              <a:t>amet</a:t>
            </a:r>
            <a:r>
              <a:rPr lang="en-US" noProof="0">
                <a:effectLst/>
                <a:latin typeface="Inter Light" panose="020B0502030000000004" pitchFamily="34" charset="0"/>
              </a:rPr>
              <a:t>, </a:t>
            </a:r>
            <a:r>
              <a:rPr lang="en-US" noProof="0" err="1">
                <a:effectLst/>
                <a:latin typeface="Inter Light" panose="020B0502030000000004" pitchFamily="34" charset="0"/>
              </a:rPr>
              <a:t>consectetuer</a:t>
            </a:r>
            <a:r>
              <a:rPr lang="en-US" noProof="0">
                <a:effectLst/>
                <a:latin typeface="Inter Light" panose="020B0502030000000004" pitchFamily="34" charset="0"/>
              </a:rPr>
              <a:t> a </a:t>
            </a:r>
            <a:r>
              <a:rPr lang="en-US" noProof="0" err="1">
                <a:effectLst/>
                <a:latin typeface="Inter Light" panose="020B0502030000000004" pitchFamily="34" charset="0"/>
              </a:rPr>
              <a:t>dane</a:t>
            </a:r>
            <a:r>
              <a:rPr lang="en-US" noProof="0">
                <a:effectLst/>
                <a:latin typeface="Inter Light" panose="020B0502030000000004" pitchFamily="34" charset="0"/>
              </a:rPr>
              <a:t> de nah </a:t>
            </a:r>
            <a:r>
              <a:rPr lang="en-US" noProof="0" err="1">
                <a:effectLst/>
                <a:latin typeface="Inter Light" panose="020B0502030000000004" pitchFamily="34" charset="0"/>
              </a:rPr>
              <a:t>ednom</a:t>
            </a:r>
            <a:r>
              <a:rPr lang="en-US" noProof="0">
                <a:effectLst/>
                <a:latin typeface="Inter Light" panose="020B0502030000000004" pitchFamily="34" charset="0"/>
              </a:rPr>
              <a:t> ren </a:t>
            </a:r>
            <a:r>
              <a:rPr lang="en-US" noProof="0" err="1">
                <a:effectLst/>
                <a:latin typeface="Inter Light" panose="020B0502030000000004" pitchFamily="34" charset="0"/>
              </a:rPr>
              <a:t>disdos</a:t>
            </a:r>
            <a:r>
              <a:rPr lang="en-US" noProof="0">
                <a:effectLst/>
                <a:latin typeface="Inter Light" panose="020B0502030000000004" pitchFamily="34" charset="0"/>
              </a:rPr>
              <a:t> </a:t>
            </a:r>
            <a:r>
              <a:rPr lang="en-US" noProof="0" err="1">
                <a:effectLst/>
                <a:latin typeface="Inter Light" panose="020B0502030000000004" pitchFamily="34" charset="0"/>
              </a:rPr>
              <a:t>sekampden</a:t>
            </a:r>
            <a:r>
              <a:rPr lang="en-US" noProof="0">
                <a:effectLst/>
                <a:latin typeface="Inter Light" panose="020B0502030000000004" pitchFamily="34" charset="0"/>
              </a:rPr>
              <a:t> us </a:t>
            </a:r>
            <a:r>
              <a:rPr lang="en-US" noProof="0" err="1">
                <a:effectLst/>
                <a:latin typeface="Inter Light" panose="020B0502030000000004" pitchFamily="34" charset="0"/>
              </a:rPr>
              <a:t>pah</a:t>
            </a:r>
            <a:r>
              <a:rPr lang="en-US" noProof="0">
                <a:effectLst/>
                <a:latin typeface="Inter Light" panose="020B0502030000000004" pitchFamily="34" charset="0"/>
              </a:rPr>
              <a:t> dip nah </a:t>
            </a:r>
            <a:r>
              <a:rPr lang="en-US" noProof="0" err="1">
                <a:effectLst/>
                <a:latin typeface="Inter Light" panose="020B0502030000000004" pitchFamily="34" charset="0"/>
              </a:rPr>
              <a:t>moreh</a:t>
            </a:r>
            <a:r>
              <a:rPr lang="en-US" noProof="0">
                <a:effectLst/>
                <a:latin typeface="Inter Light" panose="020B0502030000000004" pitchFamily="34" charset="0"/>
              </a:rPr>
              <a:t> </a:t>
            </a:r>
            <a:r>
              <a:rPr lang="en-US" noProof="0" err="1">
                <a:effectLst/>
                <a:latin typeface="Inter Light" panose="020B0502030000000004" pitchFamily="34" charset="0"/>
              </a:rPr>
              <a:t>elit</a:t>
            </a:r>
            <a:r>
              <a:rPr lang="en-US" noProof="0">
                <a:effectLst/>
                <a:latin typeface="Inter Light" panose="020B0502030000000004" pitchFamily="34" charset="0"/>
              </a:rPr>
              <a:t>.</a:t>
            </a:r>
            <a:endParaRPr lang="en-US" noProof="0">
              <a:effectLst/>
              <a:latin typeface="Arial" panose="020B0502030000000004" pitchFamily="34" charset="0"/>
            </a:endParaRPr>
          </a:p>
        </p:txBody>
      </p:sp>
      <p:sp>
        <p:nvSpPr>
          <p:cNvPr id="29" name="Text Placeholder 2">
            <a:extLst>
              <a:ext uri="{FF2B5EF4-FFF2-40B4-BE49-F238E27FC236}">
                <a16:creationId xmlns:a16="http://schemas.microsoft.com/office/drawing/2014/main" id="{CB798ADA-1B61-A34D-8A6C-18221E2C5B37}"/>
              </a:ext>
            </a:extLst>
          </p:cNvPr>
          <p:cNvSpPr>
            <a:spLocks noGrp="1"/>
          </p:cNvSpPr>
          <p:nvPr>
            <p:ph type="body" sz="quarter" idx="99" hasCustomPrompt="1"/>
          </p:nvPr>
        </p:nvSpPr>
        <p:spPr>
          <a:xfrm>
            <a:off x="4228577" y="4592898"/>
            <a:ext cx="1709875" cy="1238639"/>
          </a:xfrm>
        </p:spPr>
        <p:txBody>
          <a:bodyPr lIns="0" tIns="0" rIns="0" bIns="0">
            <a:noAutofit/>
          </a:bodyPr>
          <a:lstStyle>
            <a:lvl1pPr marL="0" indent="0" algn="ctr">
              <a:buNone/>
              <a:defRPr sz="1100" b="0" i="0">
                <a:latin typeface="Inter Light" panose="02000403000000020004" pitchFamily="2" charset="0"/>
                <a:ea typeface="Inter Light" panose="02000403000000020004" pitchFamily="2" charset="0"/>
                <a:cs typeface="Inter Light" panose="02000403000000020004" pitchFamily="2" charset="0"/>
              </a:defRPr>
            </a:lvl1pPr>
            <a:lvl2pPr marL="457200" indent="0">
              <a:buNone/>
              <a:defRPr sz="1200"/>
            </a:lvl2pPr>
            <a:lvl3pPr marL="914400" indent="0">
              <a:buNone/>
              <a:defRPr sz="1200"/>
            </a:lvl3pPr>
            <a:lvl4pPr marL="1371600" indent="0">
              <a:buNone/>
              <a:defRPr sz="1200"/>
            </a:lvl4pPr>
            <a:lvl5pPr marL="1828800" indent="0">
              <a:buNone/>
              <a:defRPr sz="1200"/>
            </a:lvl5pPr>
          </a:lstStyle>
          <a:p>
            <a:r>
              <a:rPr lang="en-US" noProof="0">
                <a:effectLst/>
                <a:latin typeface="Inter Light" panose="020B0502030000000004" pitchFamily="34" charset="0"/>
              </a:rPr>
              <a:t>Lorem ipsum dolor sit </a:t>
            </a:r>
            <a:r>
              <a:rPr lang="en-US" noProof="0" err="1">
                <a:effectLst/>
                <a:latin typeface="Inter Light" panose="020B0502030000000004" pitchFamily="34" charset="0"/>
              </a:rPr>
              <a:t>amet</a:t>
            </a:r>
            <a:r>
              <a:rPr lang="en-US" noProof="0">
                <a:effectLst/>
                <a:latin typeface="Inter Light" panose="020B0502030000000004" pitchFamily="34" charset="0"/>
              </a:rPr>
              <a:t>, </a:t>
            </a:r>
            <a:r>
              <a:rPr lang="en-US" noProof="0" err="1">
                <a:effectLst/>
                <a:latin typeface="Inter Light" panose="020B0502030000000004" pitchFamily="34" charset="0"/>
              </a:rPr>
              <a:t>consectetuer</a:t>
            </a:r>
            <a:r>
              <a:rPr lang="en-US" noProof="0">
                <a:effectLst/>
                <a:latin typeface="Inter Light" panose="020B0502030000000004" pitchFamily="34" charset="0"/>
              </a:rPr>
              <a:t> a </a:t>
            </a:r>
            <a:r>
              <a:rPr lang="en-US" noProof="0" err="1">
                <a:effectLst/>
                <a:latin typeface="Inter Light" panose="020B0502030000000004" pitchFamily="34" charset="0"/>
              </a:rPr>
              <a:t>dane</a:t>
            </a:r>
            <a:r>
              <a:rPr lang="en-US" noProof="0">
                <a:effectLst/>
                <a:latin typeface="Inter Light" panose="020B0502030000000004" pitchFamily="34" charset="0"/>
              </a:rPr>
              <a:t> de nah </a:t>
            </a:r>
            <a:r>
              <a:rPr lang="en-US" noProof="0" err="1">
                <a:effectLst/>
                <a:latin typeface="Inter Light" panose="020B0502030000000004" pitchFamily="34" charset="0"/>
              </a:rPr>
              <a:t>ednom</a:t>
            </a:r>
            <a:r>
              <a:rPr lang="en-US" noProof="0">
                <a:effectLst/>
                <a:latin typeface="Inter Light" panose="020B0502030000000004" pitchFamily="34" charset="0"/>
              </a:rPr>
              <a:t> </a:t>
            </a:r>
            <a:r>
              <a:rPr lang="en-US" noProof="0" err="1">
                <a:effectLst/>
                <a:latin typeface="Inter Light" panose="020B0502030000000004" pitchFamily="34" charset="0"/>
              </a:rPr>
              <a:t>rena</a:t>
            </a:r>
            <a:r>
              <a:rPr lang="en-US" noProof="0">
                <a:effectLst/>
                <a:latin typeface="Inter Light" panose="020B0502030000000004" pitchFamily="34" charset="0"/>
              </a:rPr>
              <a:t> </a:t>
            </a:r>
            <a:r>
              <a:rPr lang="en-US" noProof="0" err="1">
                <a:effectLst/>
                <a:latin typeface="Inter Light" panose="020B0502030000000004" pitchFamily="34" charset="0"/>
              </a:rPr>
              <a:t>disdos</a:t>
            </a:r>
            <a:r>
              <a:rPr lang="en-US" noProof="0">
                <a:effectLst/>
                <a:latin typeface="Inter Light" panose="020B0502030000000004" pitchFamily="34" charset="0"/>
              </a:rPr>
              <a:t> </a:t>
            </a:r>
            <a:r>
              <a:rPr lang="en-US" noProof="0" err="1">
                <a:effectLst/>
                <a:latin typeface="Inter Light" panose="020B0502030000000004" pitchFamily="34" charset="0"/>
              </a:rPr>
              <a:t>sekampden</a:t>
            </a:r>
            <a:r>
              <a:rPr lang="en-US" noProof="0">
                <a:effectLst/>
                <a:latin typeface="Inter Light" panose="020B0502030000000004" pitchFamily="34" charset="0"/>
              </a:rPr>
              <a:t> us </a:t>
            </a:r>
            <a:r>
              <a:rPr lang="en-US" noProof="0" err="1">
                <a:effectLst/>
                <a:latin typeface="Inter Light" panose="020B0502030000000004" pitchFamily="34" charset="0"/>
              </a:rPr>
              <a:t>pah</a:t>
            </a:r>
            <a:r>
              <a:rPr lang="en-US" noProof="0">
                <a:effectLst/>
                <a:latin typeface="Inter Light" panose="020B0502030000000004" pitchFamily="34" charset="0"/>
              </a:rPr>
              <a:t> dip nah </a:t>
            </a:r>
            <a:r>
              <a:rPr lang="en-US" noProof="0" err="1">
                <a:effectLst/>
                <a:latin typeface="Inter Light" panose="020B0502030000000004" pitchFamily="34" charset="0"/>
              </a:rPr>
              <a:t>moreh</a:t>
            </a:r>
            <a:r>
              <a:rPr lang="en-US" noProof="0">
                <a:effectLst/>
                <a:latin typeface="Inter Light" panose="020B0502030000000004" pitchFamily="34" charset="0"/>
              </a:rPr>
              <a:t> </a:t>
            </a:r>
            <a:r>
              <a:rPr lang="en-US" noProof="0" err="1">
                <a:effectLst/>
                <a:latin typeface="Inter Light" panose="020B0502030000000004" pitchFamily="34" charset="0"/>
              </a:rPr>
              <a:t>elit</a:t>
            </a:r>
            <a:r>
              <a:rPr lang="en-US" noProof="0">
                <a:effectLst/>
                <a:latin typeface="Inter Light" panose="020B0502030000000004" pitchFamily="34" charset="0"/>
              </a:rPr>
              <a:t>.</a:t>
            </a:r>
            <a:endParaRPr lang="en-US" noProof="0">
              <a:effectLst/>
              <a:latin typeface="Arial" panose="020B0502030000000004" pitchFamily="34" charset="0"/>
            </a:endParaRPr>
          </a:p>
        </p:txBody>
      </p:sp>
      <p:sp>
        <p:nvSpPr>
          <p:cNvPr id="30" name="Text Placeholder 2">
            <a:extLst>
              <a:ext uri="{FF2B5EF4-FFF2-40B4-BE49-F238E27FC236}">
                <a16:creationId xmlns:a16="http://schemas.microsoft.com/office/drawing/2014/main" id="{7464F674-D48A-654A-82BD-8294B7AF6FED}"/>
              </a:ext>
            </a:extLst>
          </p:cNvPr>
          <p:cNvSpPr>
            <a:spLocks noGrp="1"/>
          </p:cNvSpPr>
          <p:nvPr>
            <p:ph type="body" sz="quarter" idx="100" hasCustomPrompt="1"/>
          </p:nvPr>
        </p:nvSpPr>
        <p:spPr>
          <a:xfrm>
            <a:off x="6296799" y="4592898"/>
            <a:ext cx="1709875" cy="1238639"/>
          </a:xfrm>
        </p:spPr>
        <p:txBody>
          <a:bodyPr lIns="0" tIns="0" rIns="0" bIns="0">
            <a:noAutofit/>
          </a:bodyPr>
          <a:lstStyle>
            <a:lvl1pPr marL="0" indent="0" algn="ctr">
              <a:buNone/>
              <a:defRPr sz="1100" b="0" i="0">
                <a:latin typeface="Inter Light" panose="02000403000000020004" pitchFamily="2" charset="0"/>
                <a:ea typeface="Inter Light" panose="02000403000000020004" pitchFamily="2" charset="0"/>
                <a:cs typeface="Inter Light" panose="02000403000000020004" pitchFamily="2" charset="0"/>
              </a:defRPr>
            </a:lvl1pPr>
            <a:lvl2pPr marL="457200" indent="0">
              <a:buNone/>
              <a:defRPr sz="1200"/>
            </a:lvl2pPr>
            <a:lvl3pPr marL="914400" indent="0">
              <a:buNone/>
              <a:defRPr sz="1200"/>
            </a:lvl3pPr>
            <a:lvl4pPr marL="1371600" indent="0">
              <a:buNone/>
              <a:defRPr sz="1200"/>
            </a:lvl4pPr>
            <a:lvl5pPr marL="1828800" indent="0">
              <a:buNone/>
              <a:defRPr sz="1200"/>
            </a:lvl5pPr>
          </a:lstStyle>
          <a:p>
            <a:r>
              <a:rPr lang="en-US" noProof="0">
                <a:effectLst/>
                <a:latin typeface="Inter Light" panose="020B0502030000000004" pitchFamily="34" charset="0"/>
              </a:rPr>
              <a:t>Lorem ipsum dolor sit </a:t>
            </a:r>
            <a:r>
              <a:rPr lang="en-US" noProof="0" err="1">
                <a:effectLst/>
                <a:latin typeface="Inter Light" panose="020B0502030000000004" pitchFamily="34" charset="0"/>
              </a:rPr>
              <a:t>amet</a:t>
            </a:r>
            <a:r>
              <a:rPr lang="en-US" noProof="0">
                <a:effectLst/>
                <a:latin typeface="Inter Light" panose="020B0502030000000004" pitchFamily="34" charset="0"/>
              </a:rPr>
              <a:t>, </a:t>
            </a:r>
            <a:r>
              <a:rPr lang="en-US" noProof="0" err="1">
                <a:effectLst/>
                <a:latin typeface="Inter Light" panose="020B0502030000000004" pitchFamily="34" charset="0"/>
              </a:rPr>
              <a:t>consectetuer</a:t>
            </a:r>
            <a:r>
              <a:rPr lang="en-US" noProof="0">
                <a:effectLst/>
                <a:latin typeface="Inter Light" panose="020B0502030000000004" pitchFamily="34" charset="0"/>
              </a:rPr>
              <a:t> a </a:t>
            </a:r>
            <a:r>
              <a:rPr lang="en-US" noProof="0" err="1">
                <a:effectLst/>
                <a:latin typeface="Inter Light" panose="020B0502030000000004" pitchFamily="34" charset="0"/>
              </a:rPr>
              <a:t>dane</a:t>
            </a:r>
            <a:r>
              <a:rPr lang="en-US" noProof="0">
                <a:effectLst/>
                <a:latin typeface="Inter Light" panose="020B0502030000000004" pitchFamily="34" charset="0"/>
              </a:rPr>
              <a:t> de nah </a:t>
            </a:r>
            <a:r>
              <a:rPr lang="en-US" noProof="0" err="1">
                <a:effectLst/>
                <a:latin typeface="Inter Light" panose="020B0502030000000004" pitchFamily="34" charset="0"/>
              </a:rPr>
              <a:t>ednom</a:t>
            </a:r>
            <a:r>
              <a:rPr lang="en-US" noProof="0">
                <a:effectLst/>
                <a:latin typeface="Inter Light" panose="020B0502030000000004" pitchFamily="34" charset="0"/>
              </a:rPr>
              <a:t> </a:t>
            </a:r>
            <a:r>
              <a:rPr lang="en-US" noProof="0" err="1">
                <a:effectLst/>
                <a:latin typeface="Inter Light" panose="020B0502030000000004" pitchFamily="34" charset="0"/>
              </a:rPr>
              <a:t>rena</a:t>
            </a:r>
            <a:r>
              <a:rPr lang="en-US" noProof="0">
                <a:effectLst/>
                <a:latin typeface="Inter Light" panose="020B0502030000000004" pitchFamily="34" charset="0"/>
              </a:rPr>
              <a:t> </a:t>
            </a:r>
            <a:r>
              <a:rPr lang="en-US" noProof="0" err="1">
                <a:effectLst/>
                <a:latin typeface="Inter Light" panose="020B0502030000000004" pitchFamily="34" charset="0"/>
              </a:rPr>
              <a:t>disdos</a:t>
            </a:r>
            <a:r>
              <a:rPr lang="en-US" noProof="0">
                <a:effectLst/>
                <a:latin typeface="Inter Light" panose="020B0502030000000004" pitchFamily="34" charset="0"/>
              </a:rPr>
              <a:t> </a:t>
            </a:r>
            <a:r>
              <a:rPr lang="en-US" noProof="0" err="1">
                <a:effectLst/>
                <a:latin typeface="Inter Light" panose="020B0502030000000004" pitchFamily="34" charset="0"/>
              </a:rPr>
              <a:t>sekampden</a:t>
            </a:r>
            <a:r>
              <a:rPr lang="en-US" noProof="0">
                <a:effectLst/>
                <a:latin typeface="Inter Light" panose="020B0502030000000004" pitchFamily="34" charset="0"/>
              </a:rPr>
              <a:t> us </a:t>
            </a:r>
            <a:r>
              <a:rPr lang="en-US" noProof="0" err="1">
                <a:effectLst/>
                <a:latin typeface="Inter Light" panose="020B0502030000000004" pitchFamily="34" charset="0"/>
              </a:rPr>
              <a:t>pah</a:t>
            </a:r>
            <a:r>
              <a:rPr lang="en-US" noProof="0">
                <a:effectLst/>
                <a:latin typeface="Inter Light" panose="020B0502030000000004" pitchFamily="34" charset="0"/>
              </a:rPr>
              <a:t> dip nah </a:t>
            </a:r>
            <a:r>
              <a:rPr lang="en-US" noProof="0" err="1">
                <a:effectLst/>
                <a:latin typeface="Inter Light" panose="020B0502030000000004" pitchFamily="34" charset="0"/>
              </a:rPr>
              <a:t>moreh</a:t>
            </a:r>
            <a:r>
              <a:rPr lang="en-US" noProof="0">
                <a:effectLst/>
                <a:latin typeface="Inter Light" panose="020B0502030000000004" pitchFamily="34" charset="0"/>
              </a:rPr>
              <a:t> </a:t>
            </a:r>
            <a:r>
              <a:rPr lang="en-US" noProof="0" err="1">
                <a:effectLst/>
                <a:latin typeface="Inter Light" panose="020B0502030000000004" pitchFamily="34" charset="0"/>
              </a:rPr>
              <a:t>elit</a:t>
            </a:r>
            <a:r>
              <a:rPr lang="en-US" noProof="0">
                <a:effectLst/>
                <a:latin typeface="Inter Light" panose="020B0502030000000004" pitchFamily="34" charset="0"/>
              </a:rPr>
              <a:t>.</a:t>
            </a:r>
            <a:endParaRPr lang="en-US" noProof="0">
              <a:effectLst/>
              <a:latin typeface="Arial" panose="020B0502030000000004" pitchFamily="34" charset="0"/>
            </a:endParaRPr>
          </a:p>
        </p:txBody>
      </p:sp>
      <p:sp>
        <p:nvSpPr>
          <p:cNvPr id="32" name="Text Placeholder 2">
            <a:extLst>
              <a:ext uri="{FF2B5EF4-FFF2-40B4-BE49-F238E27FC236}">
                <a16:creationId xmlns:a16="http://schemas.microsoft.com/office/drawing/2014/main" id="{894978C6-822E-4547-87F5-9D3BAEB4B243}"/>
              </a:ext>
            </a:extLst>
          </p:cNvPr>
          <p:cNvSpPr>
            <a:spLocks noGrp="1"/>
          </p:cNvSpPr>
          <p:nvPr>
            <p:ph type="body" sz="quarter" idx="101" hasCustomPrompt="1"/>
          </p:nvPr>
        </p:nvSpPr>
        <p:spPr>
          <a:xfrm>
            <a:off x="8371758" y="4592898"/>
            <a:ext cx="1709875" cy="1238639"/>
          </a:xfrm>
        </p:spPr>
        <p:txBody>
          <a:bodyPr lIns="0" tIns="0" rIns="0" bIns="0">
            <a:noAutofit/>
          </a:bodyPr>
          <a:lstStyle>
            <a:lvl1pPr marL="0" indent="0" algn="ctr">
              <a:buNone/>
              <a:defRPr sz="1100" b="0" i="0">
                <a:latin typeface="Inter Light" panose="02000403000000020004" pitchFamily="2" charset="0"/>
                <a:ea typeface="Inter Light" panose="02000403000000020004" pitchFamily="2" charset="0"/>
                <a:cs typeface="Inter Light" panose="02000403000000020004" pitchFamily="2" charset="0"/>
              </a:defRPr>
            </a:lvl1pPr>
            <a:lvl2pPr marL="457200" indent="0">
              <a:buNone/>
              <a:defRPr sz="1200"/>
            </a:lvl2pPr>
            <a:lvl3pPr marL="914400" indent="0">
              <a:buNone/>
              <a:defRPr sz="1200"/>
            </a:lvl3pPr>
            <a:lvl4pPr marL="1371600" indent="0">
              <a:buNone/>
              <a:defRPr sz="1200"/>
            </a:lvl4pPr>
            <a:lvl5pPr marL="1828800" indent="0">
              <a:buNone/>
              <a:defRPr sz="1200"/>
            </a:lvl5pPr>
          </a:lstStyle>
          <a:p>
            <a:r>
              <a:rPr lang="en-US" noProof="0">
                <a:effectLst/>
                <a:latin typeface="Inter Light" panose="020B0502030000000004" pitchFamily="34" charset="0"/>
              </a:rPr>
              <a:t>Lorem ipsum dolor sit </a:t>
            </a:r>
            <a:r>
              <a:rPr lang="en-US" noProof="0" err="1">
                <a:effectLst/>
                <a:latin typeface="Inter Light" panose="020B0502030000000004" pitchFamily="34" charset="0"/>
              </a:rPr>
              <a:t>amet</a:t>
            </a:r>
            <a:r>
              <a:rPr lang="en-US" noProof="0">
                <a:effectLst/>
                <a:latin typeface="Inter Light" panose="020B0502030000000004" pitchFamily="34" charset="0"/>
              </a:rPr>
              <a:t>, </a:t>
            </a:r>
            <a:r>
              <a:rPr lang="en-US" noProof="0" err="1">
                <a:effectLst/>
                <a:latin typeface="Inter Light" panose="020B0502030000000004" pitchFamily="34" charset="0"/>
              </a:rPr>
              <a:t>consectetuer</a:t>
            </a:r>
            <a:r>
              <a:rPr lang="en-US" noProof="0">
                <a:effectLst/>
                <a:latin typeface="Inter Light" panose="020B0502030000000004" pitchFamily="34" charset="0"/>
              </a:rPr>
              <a:t> a </a:t>
            </a:r>
            <a:r>
              <a:rPr lang="en-US" noProof="0" err="1">
                <a:effectLst/>
                <a:latin typeface="Inter Light" panose="020B0502030000000004" pitchFamily="34" charset="0"/>
              </a:rPr>
              <a:t>dane</a:t>
            </a:r>
            <a:r>
              <a:rPr lang="en-US" noProof="0">
                <a:effectLst/>
                <a:latin typeface="Inter Light" panose="020B0502030000000004" pitchFamily="34" charset="0"/>
              </a:rPr>
              <a:t> de nah </a:t>
            </a:r>
            <a:r>
              <a:rPr lang="en-US" noProof="0" err="1">
                <a:effectLst/>
                <a:latin typeface="Inter Light" panose="020B0502030000000004" pitchFamily="34" charset="0"/>
              </a:rPr>
              <a:t>ednom</a:t>
            </a:r>
            <a:r>
              <a:rPr lang="en-US" noProof="0">
                <a:effectLst/>
                <a:latin typeface="Inter Light" panose="020B0502030000000004" pitchFamily="34" charset="0"/>
              </a:rPr>
              <a:t> </a:t>
            </a:r>
            <a:r>
              <a:rPr lang="en-US" noProof="0" err="1">
                <a:effectLst/>
                <a:latin typeface="Inter Light" panose="020B0502030000000004" pitchFamily="34" charset="0"/>
              </a:rPr>
              <a:t>rena</a:t>
            </a:r>
            <a:r>
              <a:rPr lang="en-US" noProof="0">
                <a:effectLst/>
                <a:latin typeface="Inter Light" panose="020B0502030000000004" pitchFamily="34" charset="0"/>
              </a:rPr>
              <a:t> </a:t>
            </a:r>
            <a:r>
              <a:rPr lang="en-US" noProof="0" err="1">
                <a:effectLst/>
                <a:latin typeface="Inter Light" panose="020B0502030000000004" pitchFamily="34" charset="0"/>
              </a:rPr>
              <a:t>disdos</a:t>
            </a:r>
            <a:r>
              <a:rPr lang="en-US" noProof="0">
                <a:effectLst/>
                <a:latin typeface="Inter Light" panose="020B0502030000000004" pitchFamily="34" charset="0"/>
              </a:rPr>
              <a:t> </a:t>
            </a:r>
            <a:r>
              <a:rPr lang="en-US" noProof="0" err="1">
                <a:effectLst/>
                <a:latin typeface="Inter Light" panose="020B0502030000000004" pitchFamily="34" charset="0"/>
              </a:rPr>
              <a:t>sekampden</a:t>
            </a:r>
            <a:r>
              <a:rPr lang="en-US" noProof="0">
                <a:effectLst/>
                <a:latin typeface="Inter Light" panose="020B0502030000000004" pitchFamily="34" charset="0"/>
              </a:rPr>
              <a:t> us </a:t>
            </a:r>
            <a:r>
              <a:rPr lang="en-US" noProof="0" err="1">
                <a:effectLst/>
                <a:latin typeface="Inter Light" panose="020B0502030000000004" pitchFamily="34" charset="0"/>
              </a:rPr>
              <a:t>pah</a:t>
            </a:r>
            <a:r>
              <a:rPr lang="en-US" noProof="0">
                <a:effectLst/>
                <a:latin typeface="Inter Light" panose="020B0502030000000004" pitchFamily="34" charset="0"/>
              </a:rPr>
              <a:t> dip nah </a:t>
            </a:r>
            <a:r>
              <a:rPr lang="en-US" noProof="0" err="1">
                <a:effectLst/>
                <a:latin typeface="Inter Light" panose="020B0502030000000004" pitchFamily="34" charset="0"/>
              </a:rPr>
              <a:t>moreh</a:t>
            </a:r>
            <a:r>
              <a:rPr lang="en-US" noProof="0">
                <a:effectLst/>
                <a:latin typeface="Inter Light" panose="020B0502030000000004" pitchFamily="34" charset="0"/>
              </a:rPr>
              <a:t> </a:t>
            </a:r>
            <a:r>
              <a:rPr lang="en-US" noProof="0" err="1">
                <a:effectLst/>
                <a:latin typeface="Inter Light" panose="020B0502030000000004" pitchFamily="34" charset="0"/>
              </a:rPr>
              <a:t>elit</a:t>
            </a:r>
            <a:r>
              <a:rPr lang="en-US" noProof="0">
                <a:effectLst/>
                <a:latin typeface="Inter Light" panose="020B0502030000000004" pitchFamily="34" charset="0"/>
              </a:rPr>
              <a:t>.</a:t>
            </a:r>
            <a:endParaRPr lang="en-US" noProof="0">
              <a:effectLst/>
              <a:latin typeface="Arial" panose="020B0502030000000004" pitchFamily="34" charset="0"/>
            </a:endParaRPr>
          </a:p>
        </p:txBody>
      </p:sp>
      <p:sp>
        <p:nvSpPr>
          <p:cNvPr id="33" name="Text Placeholder 2">
            <a:extLst>
              <a:ext uri="{FF2B5EF4-FFF2-40B4-BE49-F238E27FC236}">
                <a16:creationId xmlns:a16="http://schemas.microsoft.com/office/drawing/2014/main" id="{52C77BA8-78F5-D546-8A69-EC581242634C}"/>
              </a:ext>
            </a:extLst>
          </p:cNvPr>
          <p:cNvSpPr>
            <a:spLocks noGrp="1"/>
          </p:cNvSpPr>
          <p:nvPr>
            <p:ph type="body" sz="quarter" idx="102" hasCustomPrompt="1"/>
          </p:nvPr>
        </p:nvSpPr>
        <p:spPr>
          <a:xfrm>
            <a:off x="1787058" y="1715639"/>
            <a:ext cx="8655153" cy="374727"/>
          </a:xfrm>
        </p:spPr>
        <p:txBody>
          <a:bodyPr anchor="t">
            <a:noAutofit/>
          </a:bodyPr>
          <a:lstStyle>
            <a:lvl1pPr marL="0" indent="0" algn="ctr">
              <a:buNone/>
              <a:defRPr sz="1600" b="0" i="0">
                <a:solidFill>
                  <a:schemeClr val="tx2"/>
                </a:solidFill>
                <a:latin typeface="Inter Light" panose="02000403000000020004" pitchFamily="2" charset="0"/>
                <a:ea typeface="Inter Light" panose="02000403000000020004" pitchFamily="2" charset="0"/>
                <a:cs typeface="Inter Light" panose="02000403000000020004" pitchFamily="2" charset="0"/>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GB"/>
              <a:t>Click to edit chart title</a:t>
            </a:r>
          </a:p>
        </p:txBody>
      </p:sp>
      <p:sp>
        <p:nvSpPr>
          <p:cNvPr id="35" name="Text Placeholder 2">
            <a:extLst>
              <a:ext uri="{FF2B5EF4-FFF2-40B4-BE49-F238E27FC236}">
                <a16:creationId xmlns:a16="http://schemas.microsoft.com/office/drawing/2014/main" id="{8F161AC6-FD3A-2A49-9B9B-A73672FCAED5}"/>
              </a:ext>
            </a:extLst>
          </p:cNvPr>
          <p:cNvSpPr>
            <a:spLocks noGrp="1"/>
          </p:cNvSpPr>
          <p:nvPr>
            <p:ph type="body" sz="quarter" idx="104" hasCustomPrompt="1"/>
          </p:nvPr>
        </p:nvSpPr>
        <p:spPr>
          <a:xfrm>
            <a:off x="2141817" y="4222652"/>
            <a:ext cx="1709875" cy="286950"/>
          </a:xfrm>
        </p:spPr>
        <p:txBody>
          <a:bodyPr>
            <a:noAutofit/>
          </a:bodyPr>
          <a:lstStyle>
            <a:lvl1pPr marL="0" indent="0" algn="ctr">
              <a:buNone/>
              <a:defRPr sz="1600" b="1" i="0">
                <a:latin typeface="Inter Semi" panose="02000403000000020004" pitchFamily="2" charset="0"/>
                <a:ea typeface="Inter Semi" panose="02000403000000020004" pitchFamily="2" charset="0"/>
                <a:cs typeface="Inter Semi" panose="02000403000000020004" pitchFamily="2" charset="0"/>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GB"/>
              <a:t>Strengths</a:t>
            </a:r>
          </a:p>
        </p:txBody>
      </p:sp>
      <p:sp>
        <p:nvSpPr>
          <p:cNvPr id="36" name="Text Placeholder 2">
            <a:extLst>
              <a:ext uri="{FF2B5EF4-FFF2-40B4-BE49-F238E27FC236}">
                <a16:creationId xmlns:a16="http://schemas.microsoft.com/office/drawing/2014/main" id="{C12BF2EA-6925-CA44-AA71-83C18CEC09A5}"/>
              </a:ext>
            </a:extLst>
          </p:cNvPr>
          <p:cNvSpPr>
            <a:spLocks noGrp="1"/>
          </p:cNvSpPr>
          <p:nvPr>
            <p:ph type="body" sz="quarter" idx="105" hasCustomPrompt="1"/>
          </p:nvPr>
        </p:nvSpPr>
        <p:spPr>
          <a:xfrm>
            <a:off x="4228577" y="4222652"/>
            <a:ext cx="1709875" cy="286950"/>
          </a:xfrm>
        </p:spPr>
        <p:txBody>
          <a:bodyPr>
            <a:noAutofit/>
          </a:bodyPr>
          <a:lstStyle>
            <a:lvl1pPr marL="0" indent="0" algn="ctr">
              <a:buNone/>
              <a:defRPr sz="1600" b="1" i="0">
                <a:latin typeface="Inter Semi" panose="02000403000000020004" pitchFamily="2" charset="0"/>
                <a:ea typeface="Inter Semi" panose="02000403000000020004" pitchFamily="2" charset="0"/>
                <a:cs typeface="Inter Semi" panose="02000403000000020004" pitchFamily="2" charset="0"/>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GB"/>
              <a:t>Weakness</a:t>
            </a:r>
          </a:p>
        </p:txBody>
      </p:sp>
      <p:sp>
        <p:nvSpPr>
          <p:cNvPr id="38" name="Text Placeholder 2">
            <a:extLst>
              <a:ext uri="{FF2B5EF4-FFF2-40B4-BE49-F238E27FC236}">
                <a16:creationId xmlns:a16="http://schemas.microsoft.com/office/drawing/2014/main" id="{C6262EBA-CFA1-ED4C-80B6-1AFC979DAB73}"/>
              </a:ext>
            </a:extLst>
          </p:cNvPr>
          <p:cNvSpPr>
            <a:spLocks noGrp="1"/>
          </p:cNvSpPr>
          <p:nvPr>
            <p:ph type="body" sz="quarter" idx="106" hasCustomPrompt="1"/>
          </p:nvPr>
        </p:nvSpPr>
        <p:spPr>
          <a:xfrm>
            <a:off x="6296798" y="4222652"/>
            <a:ext cx="1709875" cy="286950"/>
          </a:xfrm>
        </p:spPr>
        <p:txBody>
          <a:bodyPr>
            <a:noAutofit/>
          </a:bodyPr>
          <a:lstStyle>
            <a:lvl1pPr marL="0" indent="0" algn="ctr">
              <a:buNone/>
              <a:defRPr sz="1600" b="1" i="0">
                <a:latin typeface="Inter Semi" panose="02000403000000020004" pitchFamily="2" charset="0"/>
                <a:ea typeface="Inter Semi" panose="02000403000000020004" pitchFamily="2" charset="0"/>
                <a:cs typeface="Inter Semi" panose="02000403000000020004" pitchFamily="2" charset="0"/>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GB"/>
              <a:t>Opportunities</a:t>
            </a:r>
          </a:p>
        </p:txBody>
      </p:sp>
      <p:sp>
        <p:nvSpPr>
          <p:cNvPr id="52" name="Text Placeholder 2">
            <a:extLst>
              <a:ext uri="{FF2B5EF4-FFF2-40B4-BE49-F238E27FC236}">
                <a16:creationId xmlns:a16="http://schemas.microsoft.com/office/drawing/2014/main" id="{B5A6ACEB-65D9-B540-873B-E015BC5743FB}"/>
              </a:ext>
            </a:extLst>
          </p:cNvPr>
          <p:cNvSpPr>
            <a:spLocks noGrp="1"/>
          </p:cNvSpPr>
          <p:nvPr>
            <p:ph type="body" sz="quarter" idx="107" hasCustomPrompt="1"/>
          </p:nvPr>
        </p:nvSpPr>
        <p:spPr>
          <a:xfrm>
            <a:off x="8371757" y="4222652"/>
            <a:ext cx="1709875" cy="286950"/>
          </a:xfrm>
        </p:spPr>
        <p:txBody>
          <a:bodyPr>
            <a:noAutofit/>
          </a:bodyPr>
          <a:lstStyle>
            <a:lvl1pPr marL="0" indent="0" algn="ctr">
              <a:buNone/>
              <a:defRPr sz="1600" b="1" i="0">
                <a:latin typeface="Inter Semi" panose="02000403000000020004" pitchFamily="2" charset="0"/>
                <a:ea typeface="Inter Semi" panose="02000403000000020004" pitchFamily="2" charset="0"/>
                <a:cs typeface="Inter Semi" panose="02000403000000020004" pitchFamily="2" charset="0"/>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GB"/>
              <a:t>Threats</a:t>
            </a:r>
          </a:p>
        </p:txBody>
      </p:sp>
      <p:sp>
        <p:nvSpPr>
          <p:cNvPr id="53" name="Text Placeholder 2">
            <a:extLst>
              <a:ext uri="{FF2B5EF4-FFF2-40B4-BE49-F238E27FC236}">
                <a16:creationId xmlns:a16="http://schemas.microsoft.com/office/drawing/2014/main" id="{69CA1040-A5D8-A64F-9F3A-6D2F33F08AD7}"/>
              </a:ext>
            </a:extLst>
          </p:cNvPr>
          <p:cNvSpPr>
            <a:spLocks noGrp="1"/>
          </p:cNvSpPr>
          <p:nvPr>
            <p:ph type="body" sz="quarter" idx="108" hasCustomPrompt="1"/>
          </p:nvPr>
        </p:nvSpPr>
        <p:spPr>
          <a:xfrm>
            <a:off x="695325" y="3942558"/>
            <a:ext cx="995475" cy="286950"/>
          </a:xfrm>
        </p:spPr>
        <p:txBody>
          <a:bodyPr lIns="0" tIns="0" rIns="0" bIns="0" anchor="ctr">
            <a:noAutofit/>
          </a:bodyPr>
          <a:lstStyle>
            <a:lvl1pPr marL="0" indent="0" algn="r">
              <a:buNone/>
              <a:defRPr sz="1000" b="0" i="0">
                <a:solidFill>
                  <a:schemeClr val="accent3"/>
                </a:solidFill>
                <a:latin typeface="Inter Light" panose="02000403000000020004" pitchFamily="2" charset="0"/>
                <a:ea typeface="Inter Light" panose="02000403000000020004" pitchFamily="2" charset="0"/>
                <a:cs typeface="Inter Light" panose="02000403000000020004" pitchFamily="2" charset="0"/>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GB"/>
              <a:t>Low</a:t>
            </a:r>
          </a:p>
        </p:txBody>
      </p:sp>
      <p:sp>
        <p:nvSpPr>
          <p:cNvPr id="55" name="Text Placeholder 2">
            <a:extLst>
              <a:ext uri="{FF2B5EF4-FFF2-40B4-BE49-F238E27FC236}">
                <a16:creationId xmlns:a16="http://schemas.microsoft.com/office/drawing/2014/main" id="{32FD61CE-D18F-DB45-B7C7-E4DD9FA3DD24}"/>
              </a:ext>
            </a:extLst>
          </p:cNvPr>
          <p:cNvSpPr>
            <a:spLocks noGrp="1"/>
          </p:cNvSpPr>
          <p:nvPr>
            <p:ph type="body" sz="quarter" idx="109" hasCustomPrompt="1"/>
          </p:nvPr>
        </p:nvSpPr>
        <p:spPr>
          <a:xfrm>
            <a:off x="695325" y="3026202"/>
            <a:ext cx="995475" cy="286950"/>
          </a:xfrm>
        </p:spPr>
        <p:txBody>
          <a:bodyPr lIns="0" tIns="0" rIns="0" bIns="0" anchor="ctr">
            <a:noAutofit/>
          </a:bodyPr>
          <a:lstStyle>
            <a:lvl1pPr marL="0" indent="0" algn="r">
              <a:buNone/>
              <a:defRPr sz="1000" b="0" i="0">
                <a:solidFill>
                  <a:schemeClr val="accent3"/>
                </a:solidFill>
                <a:latin typeface="Inter Light" panose="02000403000000020004" pitchFamily="2" charset="0"/>
                <a:ea typeface="Inter Light" panose="02000403000000020004" pitchFamily="2" charset="0"/>
                <a:cs typeface="Inter Light" panose="02000403000000020004" pitchFamily="2" charset="0"/>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GB"/>
              <a:t>Medium</a:t>
            </a:r>
          </a:p>
        </p:txBody>
      </p:sp>
      <p:sp>
        <p:nvSpPr>
          <p:cNvPr id="56" name="Text Placeholder 2">
            <a:extLst>
              <a:ext uri="{FF2B5EF4-FFF2-40B4-BE49-F238E27FC236}">
                <a16:creationId xmlns:a16="http://schemas.microsoft.com/office/drawing/2014/main" id="{05FFBEBA-E63E-6D42-A39C-33B23463FA9C}"/>
              </a:ext>
            </a:extLst>
          </p:cNvPr>
          <p:cNvSpPr>
            <a:spLocks noGrp="1"/>
          </p:cNvSpPr>
          <p:nvPr>
            <p:ph type="body" sz="quarter" idx="110" hasCustomPrompt="1"/>
          </p:nvPr>
        </p:nvSpPr>
        <p:spPr>
          <a:xfrm>
            <a:off x="695325" y="2113759"/>
            <a:ext cx="995475" cy="286950"/>
          </a:xfrm>
        </p:spPr>
        <p:txBody>
          <a:bodyPr lIns="0" tIns="0" rIns="0" bIns="0" anchor="ctr">
            <a:noAutofit/>
          </a:bodyPr>
          <a:lstStyle>
            <a:lvl1pPr marL="0" indent="0" algn="r">
              <a:buNone/>
              <a:defRPr sz="1000" b="0" i="0">
                <a:solidFill>
                  <a:schemeClr val="accent3"/>
                </a:solidFill>
                <a:latin typeface="Inter Light" panose="02000403000000020004" pitchFamily="2" charset="0"/>
                <a:ea typeface="Inter Light" panose="02000403000000020004" pitchFamily="2" charset="0"/>
                <a:cs typeface="Inter Light" panose="02000403000000020004" pitchFamily="2" charset="0"/>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GB"/>
              <a:t>High</a:t>
            </a:r>
          </a:p>
        </p:txBody>
      </p:sp>
    </p:spTree>
    <p:extLst>
      <p:ext uri="{BB962C8B-B14F-4D97-AF65-F5344CB8AC3E}">
        <p14:creationId xmlns:p14="http://schemas.microsoft.com/office/powerpoint/2010/main" val="1614628373"/>
      </p:ext>
    </p:extLst>
  </p:cSld>
  <p:clrMapOvr>
    <a:masterClrMapping/>
  </p:clrMapOvr>
  <p:extLst>
    <p:ext uri="{DCECCB84-F9BA-43D5-87BE-67443E8EF086}">
      <p15:sldGuideLst xmlns:p15="http://schemas.microsoft.com/office/powerpoint/2012/main">
        <p15:guide id="1" pos="3840">
          <p15:clr>
            <a:srgbClr val="FBAE40"/>
          </p15:clr>
        </p15:guide>
        <p15:guide id="2" pos="2978">
          <p15:clr>
            <a:srgbClr val="FBAE40"/>
          </p15:clr>
        </p15:guide>
        <p15:guide id="3" pos="2162">
          <p15:clr>
            <a:srgbClr val="FBAE40"/>
          </p15:clr>
        </p15:guide>
        <p15:guide id="4" pos="1300">
          <p15:clr>
            <a:srgbClr val="FBAE40"/>
          </p15:clr>
        </p15:guide>
        <p15:guide id="5" pos="438">
          <p15:clr>
            <a:srgbClr val="FBAE40"/>
          </p15:clr>
        </p15:guide>
        <p15:guide id="6" orient="horz" pos="436">
          <p15:clr>
            <a:srgbClr val="FBAE40"/>
          </p15:clr>
        </p15:guide>
        <p15:guide id="7" pos="7265">
          <p15:clr>
            <a:srgbClr val="FBAE40"/>
          </p15:clr>
        </p15:guide>
        <p15:guide id="8" pos="4702">
          <p15:clr>
            <a:srgbClr val="FBAE40"/>
          </p15:clr>
        </p15:guide>
        <p15:guide id="9" pos="5541">
          <p15:clr>
            <a:srgbClr val="FBAE40"/>
          </p15:clr>
        </p15:guide>
        <p15:guide id="10" pos="6403">
          <p15:clr>
            <a:srgbClr val="FBAE40"/>
          </p15:clr>
        </p15:guide>
        <p15:guide id="11" orient="horz" pos="2160">
          <p15:clr>
            <a:srgbClr val="FBAE40"/>
          </p15:clr>
        </p15:guide>
        <p15:guide id="12" orient="horz" pos="3884">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Road Ma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6C801-0DB3-394B-8DCC-A021A625ECD4}"/>
              </a:ext>
            </a:extLst>
          </p:cNvPr>
          <p:cNvSpPr>
            <a:spLocks noGrp="1"/>
          </p:cNvSpPr>
          <p:nvPr>
            <p:ph type="title"/>
          </p:nvPr>
        </p:nvSpPr>
        <p:spPr/>
        <p:txBody>
          <a:bodyPr/>
          <a:lstStyle/>
          <a:p>
            <a:r>
              <a:rPr lang="en-GB"/>
              <a:t>Click to edit Master title style</a:t>
            </a:r>
            <a:endParaRPr lang="en-US"/>
          </a:p>
        </p:txBody>
      </p:sp>
      <p:sp>
        <p:nvSpPr>
          <p:cNvPr id="3" name="Slide Number Placeholder 2">
            <a:extLst>
              <a:ext uri="{FF2B5EF4-FFF2-40B4-BE49-F238E27FC236}">
                <a16:creationId xmlns:a16="http://schemas.microsoft.com/office/drawing/2014/main" id="{A9C115A4-D32A-9C48-96E5-4D73504B003B}"/>
              </a:ext>
            </a:extLst>
          </p:cNvPr>
          <p:cNvSpPr>
            <a:spLocks noGrp="1"/>
          </p:cNvSpPr>
          <p:nvPr>
            <p:ph type="sldNum" sz="quarter" idx="10"/>
          </p:nvPr>
        </p:nvSpPr>
        <p:spPr>
          <a:xfrm>
            <a:off x="10488488" y="6356350"/>
            <a:ext cx="865312" cy="365125"/>
          </a:xfrm>
          <a:prstGeom prst="rect">
            <a:avLst/>
          </a:prstGeom>
        </p:spPr>
        <p:txBody>
          <a:bodyPr/>
          <a:lstStyle/>
          <a:p>
            <a:fld id="{55DD15BA-E6B3-8146-A914-ED6F83E0315D}" type="slidenum">
              <a:rPr lang="de-DE" smtClean="0"/>
              <a:pPr/>
              <a:t>‹#›</a:t>
            </a:fld>
            <a:endParaRPr lang="de-DE"/>
          </a:p>
        </p:txBody>
      </p:sp>
      <p:pic>
        <p:nvPicPr>
          <p:cNvPr id="4" name="Picture 48">
            <a:extLst>
              <a:ext uri="{FF2B5EF4-FFF2-40B4-BE49-F238E27FC236}">
                <a16:creationId xmlns:a16="http://schemas.microsoft.com/office/drawing/2014/main" id="{11A857F0-95B8-B242-B160-875E1F12F64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406549" y="2183613"/>
            <a:ext cx="9363108" cy="2977667"/>
          </a:xfrm>
          <a:prstGeom prst="rect">
            <a:avLst/>
          </a:prstGeom>
        </p:spPr>
      </p:pic>
      <p:sp>
        <p:nvSpPr>
          <p:cNvPr id="5" name="Rectangle 4">
            <a:extLst>
              <a:ext uri="{FF2B5EF4-FFF2-40B4-BE49-F238E27FC236}">
                <a16:creationId xmlns:a16="http://schemas.microsoft.com/office/drawing/2014/main" id="{5DF84C0D-4681-9348-AF5A-EE9E39D63685}"/>
              </a:ext>
            </a:extLst>
          </p:cNvPr>
          <p:cNvSpPr/>
          <p:nvPr userDrawn="1"/>
        </p:nvSpPr>
        <p:spPr>
          <a:xfrm>
            <a:off x="2826385" y="1911542"/>
            <a:ext cx="605790" cy="60579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Light" panose="02000403000000020004" pitchFamily="2" charset="0"/>
            </a:endParaRPr>
          </a:p>
        </p:txBody>
      </p:sp>
      <p:sp>
        <p:nvSpPr>
          <p:cNvPr id="6" name="Rectangle 5">
            <a:extLst>
              <a:ext uri="{FF2B5EF4-FFF2-40B4-BE49-F238E27FC236}">
                <a16:creationId xmlns:a16="http://schemas.microsoft.com/office/drawing/2014/main" id="{40B99635-2739-964E-9D02-942901F00B4E}"/>
              </a:ext>
            </a:extLst>
          </p:cNvPr>
          <p:cNvSpPr/>
          <p:nvPr userDrawn="1"/>
        </p:nvSpPr>
        <p:spPr>
          <a:xfrm>
            <a:off x="5793105" y="1911542"/>
            <a:ext cx="605790" cy="60579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Light" panose="02000403000000020004" pitchFamily="2" charset="0"/>
            </a:endParaRPr>
          </a:p>
        </p:txBody>
      </p:sp>
      <p:sp>
        <p:nvSpPr>
          <p:cNvPr id="7" name="Rectangle 6">
            <a:extLst>
              <a:ext uri="{FF2B5EF4-FFF2-40B4-BE49-F238E27FC236}">
                <a16:creationId xmlns:a16="http://schemas.microsoft.com/office/drawing/2014/main" id="{81140691-95D8-7548-822F-27C93791FAC1}"/>
              </a:ext>
            </a:extLst>
          </p:cNvPr>
          <p:cNvSpPr/>
          <p:nvPr userDrawn="1"/>
        </p:nvSpPr>
        <p:spPr>
          <a:xfrm>
            <a:off x="8796338" y="1911542"/>
            <a:ext cx="605790" cy="60579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Light" panose="02000403000000020004" pitchFamily="2" charset="0"/>
            </a:endParaRPr>
          </a:p>
        </p:txBody>
      </p:sp>
      <p:sp>
        <p:nvSpPr>
          <p:cNvPr id="8" name="Rectangle 7">
            <a:extLst>
              <a:ext uri="{FF2B5EF4-FFF2-40B4-BE49-F238E27FC236}">
                <a16:creationId xmlns:a16="http://schemas.microsoft.com/office/drawing/2014/main" id="{C432DAC6-3DEB-0141-985D-937E610E3AF3}"/>
              </a:ext>
            </a:extLst>
          </p:cNvPr>
          <p:cNvSpPr/>
          <p:nvPr userDrawn="1"/>
        </p:nvSpPr>
        <p:spPr>
          <a:xfrm>
            <a:off x="2826385" y="3372352"/>
            <a:ext cx="605790" cy="6057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Light" panose="02000403000000020004" pitchFamily="2" charset="0"/>
            </a:endParaRPr>
          </a:p>
        </p:txBody>
      </p:sp>
      <p:sp>
        <p:nvSpPr>
          <p:cNvPr id="9" name="Rectangle 8">
            <a:extLst>
              <a:ext uri="{FF2B5EF4-FFF2-40B4-BE49-F238E27FC236}">
                <a16:creationId xmlns:a16="http://schemas.microsoft.com/office/drawing/2014/main" id="{E83B6D02-C329-9E4C-BBE4-EDF001D30D6C}"/>
              </a:ext>
            </a:extLst>
          </p:cNvPr>
          <p:cNvSpPr/>
          <p:nvPr userDrawn="1"/>
        </p:nvSpPr>
        <p:spPr>
          <a:xfrm>
            <a:off x="5793105" y="3372352"/>
            <a:ext cx="605790" cy="6057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Light" panose="02000403000000020004" pitchFamily="2" charset="0"/>
            </a:endParaRPr>
          </a:p>
        </p:txBody>
      </p:sp>
      <p:sp>
        <p:nvSpPr>
          <p:cNvPr id="10" name="Rectangle 9">
            <a:extLst>
              <a:ext uri="{FF2B5EF4-FFF2-40B4-BE49-F238E27FC236}">
                <a16:creationId xmlns:a16="http://schemas.microsoft.com/office/drawing/2014/main" id="{180F2CA7-1F87-2B4F-BF55-C5839C948A7F}"/>
              </a:ext>
            </a:extLst>
          </p:cNvPr>
          <p:cNvSpPr/>
          <p:nvPr userDrawn="1"/>
        </p:nvSpPr>
        <p:spPr>
          <a:xfrm>
            <a:off x="8796338" y="3372352"/>
            <a:ext cx="605790" cy="6057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Light" panose="02000403000000020004" pitchFamily="2" charset="0"/>
            </a:endParaRPr>
          </a:p>
        </p:txBody>
      </p:sp>
      <p:sp>
        <p:nvSpPr>
          <p:cNvPr id="11" name="Rectangle 10">
            <a:extLst>
              <a:ext uri="{FF2B5EF4-FFF2-40B4-BE49-F238E27FC236}">
                <a16:creationId xmlns:a16="http://schemas.microsoft.com/office/drawing/2014/main" id="{84230DF6-972D-E64B-8FFE-ADF86D39E29A}"/>
              </a:ext>
            </a:extLst>
          </p:cNvPr>
          <p:cNvSpPr/>
          <p:nvPr userDrawn="1"/>
        </p:nvSpPr>
        <p:spPr>
          <a:xfrm>
            <a:off x="2826385" y="4827996"/>
            <a:ext cx="605790" cy="6057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Light" panose="02000403000000020004" pitchFamily="2" charset="0"/>
            </a:endParaRPr>
          </a:p>
        </p:txBody>
      </p:sp>
      <p:sp>
        <p:nvSpPr>
          <p:cNvPr id="12" name="Rectangle 11">
            <a:extLst>
              <a:ext uri="{FF2B5EF4-FFF2-40B4-BE49-F238E27FC236}">
                <a16:creationId xmlns:a16="http://schemas.microsoft.com/office/drawing/2014/main" id="{5F347639-C1E8-5D4C-B495-A3F933CEB1C5}"/>
              </a:ext>
            </a:extLst>
          </p:cNvPr>
          <p:cNvSpPr/>
          <p:nvPr userDrawn="1"/>
        </p:nvSpPr>
        <p:spPr>
          <a:xfrm>
            <a:off x="5793105" y="4827996"/>
            <a:ext cx="605790" cy="6057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Light" panose="02000403000000020004" pitchFamily="2" charset="0"/>
            </a:endParaRPr>
          </a:p>
        </p:txBody>
      </p:sp>
      <p:sp>
        <p:nvSpPr>
          <p:cNvPr id="13" name="Rectangle 12">
            <a:extLst>
              <a:ext uri="{FF2B5EF4-FFF2-40B4-BE49-F238E27FC236}">
                <a16:creationId xmlns:a16="http://schemas.microsoft.com/office/drawing/2014/main" id="{A2B725BF-6CF3-A24E-ACF6-891EB448CB29}"/>
              </a:ext>
            </a:extLst>
          </p:cNvPr>
          <p:cNvSpPr/>
          <p:nvPr userDrawn="1"/>
        </p:nvSpPr>
        <p:spPr>
          <a:xfrm>
            <a:off x="8796338" y="4827996"/>
            <a:ext cx="605790" cy="6057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Light" panose="02000403000000020004" pitchFamily="2" charset="0"/>
            </a:endParaRPr>
          </a:p>
        </p:txBody>
      </p:sp>
      <p:sp>
        <p:nvSpPr>
          <p:cNvPr id="14" name="TextBox 13">
            <a:extLst>
              <a:ext uri="{FF2B5EF4-FFF2-40B4-BE49-F238E27FC236}">
                <a16:creationId xmlns:a16="http://schemas.microsoft.com/office/drawing/2014/main" id="{9EB37802-61CB-F443-A27B-989A3CB06D6E}"/>
              </a:ext>
            </a:extLst>
          </p:cNvPr>
          <p:cNvSpPr txBox="1"/>
          <p:nvPr userDrawn="1"/>
        </p:nvSpPr>
        <p:spPr>
          <a:xfrm>
            <a:off x="1898545" y="2587553"/>
            <a:ext cx="2461469" cy="553998"/>
          </a:xfrm>
          <a:prstGeom prst="rect">
            <a:avLst/>
          </a:prstGeom>
          <a:noFill/>
        </p:spPr>
        <p:txBody>
          <a:bodyPr wrap="square" rtlCol="0">
            <a:spAutoFit/>
          </a:bodyPr>
          <a:lstStyle/>
          <a:p>
            <a:pPr algn="ctr"/>
            <a:r>
              <a:rPr lang="en-GB" sz="1000" b="1">
                <a:latin typeface="Inter" panose="02000403000000020004" pitchFamily="2" charset="0"/>
                <a:ea typeface="Inter" panose="02000403000000020004" pitchFamily="2" charset="0"/>
                <a:cs typeface="Inter" panose="02000403000000020004" pitchFamily="2" charset="0"/>
              </a:rPr>
              <a:t>Lorem ipsum </a:t>
            </a:r>
            <a:r>
              <a:rPr lang="en-GB" sz="1000" b="1" err="1">
                <a:latin typeface="Inter" panose="02000403000000020004" pitchFamily="2" charset="0"/>
                <a:ea typeface="Inter" panose="02000403000000020004" pitchFamily="2" charset="0"/>
                <a:cs typeface="Inter" panose="02000403000000020004" pitchFamily="2" charset="0"/>
              </a:rPr>
              <a:t>dolor</a:t>
            </a:r>
            <a:r>
              <a:rPr lang="en-GB" sz="1000" b="1">
                <a:latin typeface="Inter" panose="02000403000000020004" pitchFamily="2" charset="0"/>
                <a:ea typeface="Inter" panose="02000403000000020004" pitchFamily="2" charset="0"/>
                <a:cs typeface="Inter" panose="02000403000000020004" pitchFamily="2" charset="0"/>
              </a:rPr>
              <a:t> sit </a:t>
            </a:r>
            <a:r>
              <a:rPr lang="en-GB" sz="1000" b="1" err="1">
                <a:latin typeface="Inter" panose="02000403000000020004" pitchFamily="2" charset="0"/>
                <a:ea typeface="Inter" panose="02000403000000020004" pitchFamily="2" charset="0"/>
                <a:cs typeface="Inter" panose="02000403000000020004" pitchFamily="2" charset="0"/>
              </a:rPr>
              <a:t>amet</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Consectetur</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adipiscing</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elit</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sed</a:t>
            </a:r>
            <a:r>
              <a:rPr lang="en-GB" sz="1000">
                <a:latin typeface="Inter Light" panose="02000403000000020004" pitchFamily="2" charset="0"/>
                <a:ea typeface="Inter Light" panose="02000403000000020004" pitchFamily="2" charset="0"/>
                <a:cs typeface="Inter Light" panose="02000403000000020004" pitchFamily="2" charset="0"/>
              </a:rPr>
              <a:t> do </a:t>
            </a:r>
            <a:r>
              <a:rPr lang="en-GB" sz="1000" err="1">
                <a:latin typeface="Inter Light" panose="02000403000000020004" pitchFamily="2" charset="0"/>
                <a:ea typeface="Inter Light" panose="02000403000000020004" pitchFamily="2" charset="0"/>
                <a:cs typeface="Inter Light" panose="02000403000000020004" pitchFamily="2" charset="0"/>
              </a:rPr>
              <a:t>eiusmod</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tempor</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incididunt</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ut</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labore</a:t>
            </a:r>
            <a:r>
              <a:rPr lang="en-GB" sz="1000">
                <a:latin typeface="Inter Light" panose="02000403000000020004" pitchFamily="2" charset="0"/>
                <a:ea typeface="Inter Light" panose="02000403000000020004" pitchFamily="2" charset="0"/>
                <a:cs typeface="Inter Light" panose="02000403000000020004" pitchFamily="2" charset="0"/>
              </a:rPr>
              <a:t>.</a:t>
            </a:r>
            <a:endParaRPr lang="en-US" sz="1000">
              <a:latin typeface="Inter Light" panose="02000403000000020004" pitchFamily="2" charset="0"/>
              <a:ea typeface="Inter Light" panose="02000403000000020004" pitchFamily="2" charset="0"/>
              <a:cs typeface="Inter Light" panose="02000403000000020004" pitchFamily="2" charset="0"/>
            </a:endParaRPr>
          </a:p>
        </p:txBody>
      </p:sp>
      <p:sp>
        <p:nvSpPr>
          <p:cNvPr id="15" name="TextBox 14">
            <a:extLst>
              <a:ext uri="{FF2B5EF4-FFF2-40B4-BE49-F238E27FC236}">
                <a16:creationId xmlns:a16="http://schemas.microsoft.com/office/drawing/2014/main" id="{D82131E6-971F-7D4E-9315-C85F4FF90FB1}"/>
              </a:ext>
            </a:extLst>
          </p:cNvPr>
          <p:cNvSpPr txBox="1"/>
          <p:nvPr userDrawn="1"/>
        </p:nvSpPr>
        <p:spPr>
          <a:xfrm>
            <a:off x="4857368" y="2587553"/>
            <a:ext cx="2461469" cy="553998"/>
          </a:xfrm>
          <a:prstGeom prst="rect">
            <a:avLst/>
          </a:prstGeom>
          <a:noFill/>
        </p:spPr>
        <p:txBody>
          <a:bodyPr wrap="square" rtlCol="0">
            <a:spAutoFit/>
          </a:bodyPr>
          <a:lstStyle/>
          <a:p>
            <a:pPr algn="ctr"/>
            <a:r>
              <a:rPr lang="en-GB" sz="1000" b="1">
                <a:latin typeface="Inter" panose="02000403000000020004" pitchFamily="2" charset="0"/>
                <a:ea typeface="Inter" panose="02000403000000020004" pitchFamily="2" charset="0"/>
                <a:cs typeface="Inter" panose="02000403000000020004" pitchFamily="2" charset="0"/>
              </a:rPr>
              <a:t>Lorem ipsum </a:t>
            </a:r>
            <a:r>
              <a:rPr lang="en-GB" sz="1000" b="1" err="1">
                <a:latin typeface="Inter" panose="02000403000000020004" pitchFamily="2" charset="0"/>
                <a:ea typeface="Inter" panose="02000403000000020004" pitchFamily="2" charset="0"/>
                <a:cs typeface="Inter" panose="02000403000000020004" pitchFamily="2" charset="0"/>
              </a:rPr>
              <a:t>dolor</a:t>
            </a:r>
            <a:r>
              <a:rPr lang="en-GB" sz="1000" b="1">
                <a:latin typeface="Inter" panose="02000403000000020004" pitchFamily="2" charset="0"/>
                <a:ea typeface="Inter" panose="02000403000000020004" pitchFamily="2" charset="0"/>
                <a:cs typeface="Inter" panose="02000403000000020004" pitchFamily="2" charset="0"/>
              </a:rPr>
              <a:t> sit </a:t>
            </a:r>
            <a:r>
              <a:rPr lang="en-GB" sz="1000" b="1" err="1">
                <a:latin typeface="Inter" panose="02000403000000020004" pitchFamily="2" charset="0"/>
                <a:ea typeface="Inter" panose="02000403000000020004" pitchFamily="2" charset="0"/>
                <a:cs typeface="Inter" panose="02000403000000020004" pitchFamily="2" charset="0"/>
              </a:rPr>
              <a:t>amet</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Consectetur</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adipiscing</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elit</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sed</a:t>
            </a:r>
            <a:r>
              <a:rPr lang="en-GB" sz="1000">
                <a:latin typeface="Inter Light" panose="02000403000000020004" pitchFamily="2" charset="0"/>
                <a:ea typeface="Inter Light" panose="02000403000000020004" pitchFamily="2" charset="0"/>
                <a:cs typeface="Inter Light" panose="02000403000000020004" pitchFamily="2" charset="0"/>
              </a:rPr>
              <a:t> do </a:t>
            </a:r>
            <a:r>
              <a:rPr lang="en-GB" sz="1000" err="1">
                <a:latin typeface="Inter Light" panose="02000403000000020004" pitchFamily="2" charset="0"/>
                <a:ea typeface="Inter Light" panose="02000403000000020004" pitchFamily="2" charset="0"/>
                <a:cs typeface="Inter Light" panose="02000403000000020004" pitchFamily="2" charset="0"/>
              </a:rPr>
              <a:t>eiusmod</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tempor</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incididunt</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ut</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labore</a:t>
            </a:r>
            <a:r>
              <a:rPr lang="en-GB" sz="1000">
                <a:latin typeface="Inter Light" panose="02000403000000020004" pitchFamily="2" charset="0"/>
                <a:ea typeface="Inter Light" panose="02000403000000020004" pitchFamily="2" charset="0"/>
                <a:cs typeface="Inter Light" panose="02000403000000020004" pitchFamily="2" charset="0"/>
              </a:rPr>
              <a:t>.</a:t>
            </a:r>
            <a:endParaRPr lang="en-US" sz="1000">
              <a:latin typeface="Inter Light" panose="02000403000000020004" pitchFamily="2" charset="0"/>
              <a:ea typeface="Inter Light" panose="02000403000000020004" pitchFamily="2" charset="0"/>
              <a:cs typeface="Inter Light" panose="02000403000000020004" pitchFamily="2" charset="0"/>
            </a:endParaRPr>
          </a:p>
        </p:txBody>
      </p:sp>
      <p:sp>
        <p:nvSpPr>
          <p:cNvPr id="16" name="TextBox 15">
            <a:extLst>
              <a:ext uri="{FF2B5EF4-FFF2-40B4-BE49-F238E27FC236}">
                <a16:creationId xmlns:a16="http://schemas.microsoft.com/office/drawing/2014/main" id="{69088AE7-48C9-D449-AAFC-F372C1B727DB}"/>
              </a:ext>
            </a:extLst>
          </p:cNvPr>
          <p:cNvSpPr txBox="1"/>
          <p:nvPr userDrawn="1"/>
        </p:nvSpPr>
        <p:spPr>
          <a:xfrm>
            <a:off x="7869860" y="2587553"/>
            <a:ext cx="2461469" cy="553998"/>
          </a:xfrm>
          <a:prstGeom prst="rect">
            <a:avLst/>
          </a:prstGeom>
          <a:noFill/>
        </p:spPr>
        <p:txBody>
          <a:bodyPr wrap="square" rtlCol="0">
            <a:spAutoFit/>
          </a:bodyPr>
          <a:lstStyle/>
          <a:p>
            <a:pPr algn="ctr"/>
            <a:r>
              <a:rPr lang="en-GB" sz="1000" b="1">
                <a:latin typeface="Inter" panose="02000403000000020004" pitchFamily="2" charset="0"/>
                <a:ea typeface="Inter" panose="02000403000000020004" pitchFamily="2" charset="0"/>
                <a:cs typeface="Inter" panose="02000403000000020004" pitchFamily="2" charset="0"/>
              </a:rPr>
              <a:t>Lorem ipsum </a:t>
            </a:r>
            <a:r>
              <a:rPr lang="en-GB" sz="1000" b="1" err="1">
                <a:latin typeface="Inter" panose="02000403000000020004" pitchFamily="2" charset="0"/>
                <a:ea typeface="Inter" panose="02000403000000020004" pitchFamily="2" charset="0"/>
                <a:cs typeface="Inter" panose="02000403000000020004" pitchFamily="2" charset="0"/>
              </a:rPr>
              <a:t>dolor</a:t>
            </a:r>
            <a:r>
              <a:rPr lang="en-GB" sz="1000" b="1">
                <a:latin typeface="Inter" panose="02000403000000020004" pitchFamily="2" charset="0"/>
                <a:ea typeface="Inter" panose="02000403000000020004" pitchFamily="2" charset="0"/>
                <a:cs typeface="Inter" panose="02000403000000020004" pitchFamily="2" charset="0"/>
              </a:rPr>
              <a:t> sit </a:t>
            </a:r>
            <a:r>
              <a:rPr lang="en-GB" sz="1000" b="1" err="1">
                <a:latin typeface="Inter" panose="02000403000000020004" pitchFamily="2" charset="0"/>
                <a:ea typeface="Inter" panose="02000403000000020004" pitchFamily="2" charset="0"/>
                <a:cs typeface="Inter" panose="02000403000000020004" pitchFamily="2" charset="0"/>
              </a:rPr>
              <a:t>amet</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Consectetur</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adipiscing</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elit</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sed</a:t>
            </a:r>
            <a:r>
              <a:rPr lang="en-GB" sz="1000">
                <a:latin typeface="Inter Light" panose="02000403000000020004" pitchFamily="2" charset="0"/>
                <a:ea typeface="Inter Light" panose="02000403000000020004" pitchFamily="2" charset="0"/>
                <a:cs typeface="Inter Light" panose="02000403000000020004" pitchFamily="2" charset="0"/>
              </a:rPr>
              <a:t> do </a:t>
            </a:r>
            <a:r>
              <a:rPr lang="en-GB" sz="1000" err="1">
                <a:latin typeface="Inter Light" panose="02000403000000020004" pitchFamily="2" charset="0"/>
                <a:ea typeface="Inter Light" panose="02000403000000020004" pitchFamily="2" charset="0"/>
                <a:cs typeface="Inter Light" panose="02000403000000020004" pitchFamily="2" charset="0"/>
              </a:rPr>
              <a:t>eiusmod</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tempor</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incididunt</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ut</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labore</a:t>
            </a:r>
            <a:r>
              <a:rPr lang="en-GB" sz="1000">
                <a:latin typeface="Inter Light" panose="02000403000000020004" pitchFamily="2" charset="0"/>
                <a:ea typeface="Inter Light" panose="02000403000000020004" pitchFamily="2" charset="0"/>
                <a:cs typeface="Inter Light" panose="02000403000000020004" pitchFamily="2" charset="0"/>
              </a:rPr>
              <a:t>.</a:t>
            </a:r>
            <a:endParaRPr lang="en-US" sz="1000">
              <a:latin typeface="Inter Light" panose="02000403000000020004" pitchFamily="2" charset="0"/>
              <a:ea typeface="Inter Light" panose="02000403000000020004" pitchFamily="2" charset="0"/>
              <a:cs typeface="Inter Light" panose="02000403000000020004" pitchFamily="2" charset="0"/>
            </a:endParaRPr>
          </a:p>
        </p:txBody>
      </p:sp>
      <p:sp>
        <p:nvSpPr>
          <p:cNvPr id="17" name="TextBox 16">
            <a:extLst>
              <a:ext uri="{FF2B5EF4-FFF2-40B4-BE49-F238E27FC236}">
                <a16:creationId xmlns:a16="http://schemas.microsoft.com/office/drawing/2014/main" id="{32160629-DB93-724B-88B9-3DC86111BBC6}"/>
              </a:ext>
            </a:extLst>
          </p:cNvPr>
          <p:cNvSpPr txBox="1"/>
          <p:nvPr userDrawn="1"/>
        </p:nvSpPr>
        <p:spPr>
          <a:xfrm>
            <a:off x="1898545" y="4048363"/>
            <a:ext cx="2461469" cy="553998"/>
          </a:xfrm>
          <a:prstGeom prst="rect">
            <a:avLst/>
          </a:prstGeom>
          <a:noFill/>
        </p:spPr>
        <p:txBody>
          <a:bodyPr wrap="square" rtlCol="0">
            <a:spAutoFit/>
          </a:bodyPr>
          <a:lstStyle/>
          <a:p>
            <a:pPr algn="ctr"/>
            <a:r>
              <a:rPr lang="en-GB" sz="1000" b="1">
                <a:latin typeface="Inter" panose="02000403000000020004" pitchFamily="2" charset="0"/>
                <a:ea typeface="Inter" panose="02000403000000020004" pitchFamily="2" charset="0"/>
                <a:cs typeface="Inter" panose="02000403000000020004" pitchFamily="2" charset="0"/>
              </a:rPr>
              <a:t>Lorem ipsum </a:t>
            </a:r>
            <a:r>
              <a:rPr lang="en-GB" sz="1000" b="1" err="1">
                <a:latin typeface="Inter" panose="02000403000000020004" pitchFamily="2" charset="0"/>
                <a:ea typeface="Inter" panose="02000403000000020004" pitchFamily="2" charset="0"/>
                <a:cs typeface="Inter" panose="02000403000000020004" pitchFamily="2" charset="0"/>
              </a:rPr>
              <a:t>dolor</a:t>
            </a:r>
            <a:r>
              <a:rPr lang="en-GB" sz="1000" b="1">
                <a:latin typeface="Inter" panose="02000403000000020004" pitchFamily="2" charset="0"/>
                <a:ea typeface="Inter" panose="02000403000000020004" pitchFamily="2" charset="0"/>
                <a:cs typeface="Inter" panose="02000403000000020004" pitchFamily="2" charset="0"/>
              </a:rPr>
              <a:t> sit </a:t>
            </a:r>
            <a:r>
              <a:rPr lang="en-GB" sz="1000" b="1" err="1">
                <a:latin typeface="Inter" panose="02000403000000020004" pitchFamily="2" charset="0"/>
                <a:ea typeface="Inter" panose="02000403000000020004" pitchFamily="2" charset="0"/>
                <a:cs typeface="Inter" panose="02000403000000020004" pitchFamily="2" charset="0"/>
              </a:rPr>
              <a:t>amet</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Consectetur</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adipiscing</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elit</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sed</a:t>
            </a:r>
            <a:r>
              <a:rPr lang="en-GB" sz="1000">
                <a:latin typeface="Inter Light" panose="02000403000000020004" pitchFamily="2" charset="0"/>
                <a:ea typeface="Inter Light" panose="02000403000000020004" pitchFamily="2" charset="0"/>
                <a:cs typeface="Inter Light" panose="02000403000000020004" pitchFamily="2" charset="0"/>
              </a:rPr>
              <a:t> do </a:t>
            </a:r>
            <a:r>
              <a:rPr lang="en-GB" sz="1000" err="1">
                <a:latin typeface="Inter Light" panose="02000403000000020004" pitchFamily="2" charset="0"/>
                <a:ea typeface="Inter Light" panose="02000403000000020004" pitchFamily="2" charset="0"/>
                <a:cs typeface="Inter Light" panose="02000403000000020004" pitchFamily="2" charset="0"/>
              </a:rPr>
              <a:t>eiusmod</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tempor</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incididunt</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ut</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labore</a:t>
            </a:r>
            <a:r>
              <a:rPr lang="en-GB" sz="1000">
                <a:latin typeface="Inter Light" panose="02000403000000020004" pitchFamily="2" charset="0"/>
                <a:ea typeface="Inter Light" panose="02000403000000020004" pitchFamily="2" charset="0"/>
                <a:cs typeface="Inter Light" panose="02000403000000020004" pitchFamily="2" charset="0"/>
              </a:rPr>
              <a:t>.</a:t>
            </a:r>
            <a:endParaRPr lang="en-US" sz="1000">
              <a:latin typeface="Inter Light" panose="02000403000000020004" pitchFamily="2" charset="0"/>
              <a:ea typeface="Inter Light" panose="02000403000000020004" pitchFamily="2" charset="0"/>
              <a:cs typeface="Inter Light" panose="02000403000000020004" pitchFamily="2" charset="0"/>
            </a:endParaRPr>
          </a:p>
        </p:txBody>
      </p:sp>
      <p:sp>
        <p:nvSpPr>
          <p:cNvPr id="18" name="TextBox 17">
            <a:extLst>
              <a:ext uri="{FF2B5EF4-FFF2-40B4-BE49-F238E27FC236}">
                <a16:creationId xmlns:a16="http://schemas.microsoft.com/office/drawing/2014/main" id="{5D769D27-9E7D-7749-8B04-A515346B3007}"/>
              </a:ext>
            </a:extLst>
          </p:cNvPr>
          <p:cNvSpPr txBox="1"/>
          <p:nvPr userDrawn="1"/>
        </p:nvSpPr>
        <p:spPr>
          <a:xfrm>
            <a:off x="4857368" y="4048363"/>
            <a:ext cx="2461469" cy="553998"/>
          </a:xfrm>
          <a:prstGeom prst="rect">
            <a:avLst/>
          </a:prstGeom>
          <a:noFill/>
        </p:spPr>
        <p:txBody>
          <a:bodyPr wrap="square" rtlCol="0">
            <a:spAutoFit/>
          </a:bodyPr>
          <a:lstStyle/>
          <a:p>
            <a:pPr algn="ctr"/>
            <a:r>
              <a:rPr lang="en-GB" sz="1000" b="1">
                <a:latin typeface="Inter" panose="02000403000000020004" pitchFamily="2" charset="0"/>
                <a:ea typeface="Inter" panose="02000403000000020004" pitchFamily="2" charset="0"/>
                <a:cs typeface="Inter" panose="02000403000000020004" pitchFamily="2" charset="0"/>
              </a:rPr>
              <a:t>Lorem ipsum </a:t>
            </a:r>
            <a:r>
              <a:rPr lang="en-GB" sz="1000" b="1" err="1">
                <a:latin typeface="Inter" panose="02000403000000020004" pitchFamily="2" charset="0"/>
                <a:ea typeface="Inter" panose="02000403000000020004" pitchFamily="2" charset="0"/>
                <a:cs typeface="Inter" panose="02000403000000020004" pitchFamily="2" charset="0"/>
              </a:rPr>
              <a:t>dolor</a:t>
            </a:r>
            <a:r>
              <a:rPr lang="en-GB" sz="1000" b="1">
                <a:latin typeface="Inter" panose="02000403000000020004" pitchFamily="2" charset="0"/>
                <a:ea typeface="Inter" panose="02000403000000020004" pitchFamily="2" charset="0"/>
                <a:cs typeface="Inter" panose="02000403000000020004" pitchFamily="2" charset="0"/>
              </a:rPr>
              <a:t> sit </a:t>
            </a:r>
            <a:r>
              <a:rPr lang="en-GB" sz="1000" b="1" err="1">
                <a:latin typeface="Inter" panose="02000403000000020004" pitchFamily="2" charset="0"/>
                <a:ea typeface="Inter" panose="02000403000000020004" pitchFamily="2" charset="0"/>
                <a:cs typeface="Inter" panose="02000403000000020004" pitchFamily="2" charset="0"/>
              </a:rPr>
              <a:t>amet</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Consectetur</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adipiscing</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elit</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sed</a:t>
            </a:r>
            <a:r>
              <a:rPr lang="en-GB" sz="1000">
                <a:latin typeface="Inter Light" panose="02000403000000020004" pitchFamily="2" charset="0"/>
                <a:ea typeface="Inter Light" panose="02000403000000020004" pitchFamily="2" charset="0"/>
                <a:cs typeface="Inter Light" panose="02000403000000020004" pitchFamily="2" charset="0"/>
              </a:rPr>
              <a:t> do </a:t>
            </a:r>
            <a:r>
              <a:rPr lang="en-GB" sz="1000" err="1">
                <a:latin typeface="Inter Light" panose="02000403000000020004" pitchFamily="2" charset="0"/>
                <a:ea typeface="Inter Light" panose="02000403000000020004" pitchFamily="2" charset="0"/>
                <a:cs typeface="Inter Light" panose="02000403000000020004" pitchFamily="2" charset="0"/>
              </a:rPr>
              <a:t>eiusmod</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tempor</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incididunt</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ut</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labore</a:t>
            </a:r>
            <a:r>
              <a:rPr lang="en-GB" sz="1000">
                <a:latin typeface="Inter Light" panose="02000403000000020004" pitchFamily="2" charset="0"/>
                <a:ea typeface="Inter Light" panose="02000403000000020004" pitchFamily="2" charset="0"/>
                <a:cs typeface="Inter Light" panose="02000403000000020004" pitchFamily="2" charset="0"/>
              </a:rPr>
              <a:t>.</a:t>
            </a:r>
            <a:endParaRPr lang="en-US" sz="1000">
              <a:latin typeface="Inter Light" panose="02000403000000020004" pitchFamily="2" charset="0"/>
              <a:ea typeface="Inter Light" panose="02000403000000020004" pitchFamily="2" charset="0"/>
              <a:cs typeface="Inter Light" panose="02000403000000020004" pitchFamily="2" charset="0"/>
            </a:endParaRPr>
          </a:p>
        </p:txBody>
      </p:sp>
      <p:sp>
        <p:nvSpPr>
          <p:cNvPr id="19" name="TextBox 18">
            <a:extLst>
              <a:ext uri="{FF2B5EF4-FFF2-40B4-BE49-F238E27FC236}">
                <a16:creationId xmlns:a16="http://schemas.microsoft.com/office/drawing/2014/main" id="{4CA07A84-929A-7D43-912E-13A194EB7F5D}"/>
              </a:ext>
            </a:extLst>
          </p:cNvPr>
          <p:cNvSpPr txBox="1"/>
          <p:nvPr userDrawn="1"/>
        </p:nvSpPr>
        <p:spPr>
          <a:xfrm>
            <a:off x="7869860" y="4048363"/>
            <a:ext cx="2461469" cy="553998"/>
          </a:xfrm>
          <a:prstGeom prst="rect">
            <a:avLst/>
          </a:prstGeom>
          <a:noFill/>
        </p:spPr>
        <p:txBody>
          <a:bodyPr wrap="square" rtlCol="0">
            <a:spAutoFit/>
          </a:bodyPr>
          <a:lstStyle/>
          <a:p>
            <a:pPr algn="ctr"/>
            <a:r>
              <a:rPr lang="en-GB" sz="1000" b="1">
                <a:latin typeface="Inter" panose="02000403000000020004" pitchFamily="2" charset="0"/>
                <a:ea typeface="Inter" panose="02000403000000020004" pitchFamily="2" charset="0"/>
                <a:cs typeface="Inter" panose="02000403000000020004" pitchFamily="2" charset="0"/>
              </a:rPr>
              <a:t>Lorem ipsum </a:t>
            </a:r>
            <a:r>
              <a:rPr lang="en-GB" sz="1000" b="1" err="1">
                <a:latin typeface="Inter" panose="02000403000000020004" pitchFamily="2" charset="0"/>
                <a:ea typeface="Inter" panose="02000403000000020004" pitchFamily="2" charset="0"/>
                <a:cs typeface="Inter" panose="02000403000000020004" pitchFamily="2" charset="0"/>
              </a:rPr>
              <a:t>dolor</a:t>
            </a:r>
            <a:r>
              <a:rPr lang="en-GB" sz="1000" b="1">
                <a:latin typeface="Inter" panose="02000403000000020004" pitchFamily="2" charset="0"/>
                <a:ea typeface="Inter" panose="02000403000000020004" pitchFamily="2" charset="0"/>
                <a:cs typeface="Inter" panose="02000403000000020004" pitchFamily="2" charset="0"/>
              </a:rPr>
              <a:t> sit </a:t>
            </a:r>
            <a:r>
              <a:rPr lang="en-GB" sz="1000" b="1" err="1">
                <a:latin typeface="Inter" panose="02000403000000020004" pitchFamily="2" charset="0"/>
                <a:ea typeface="Inter" panose="02000403000000020004" pitchFamily="2" charset="0"/>
                <a:cs typeface="Inter" panose="02000403000000020004" pitchFamily="2" charset="0"/>
              </a:rPr>
              <a:t>amet</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Consectetur</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adipiscing</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elit</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sed</a:t>
            </a:r>
            <a:r>
              <a:rPr lang="en-GB" sz="1000">
                <a:latin typeface="Inter Light" panose="02000403000000020004" pitchFamily="2" charset="0"/>
                <a:ea typeface="Inter Light" panose="02000403000000020004" pitchFamily="2" charset="0"/>
                <a:cs typeface="Inter Light" panose="02000403000000020004" pitchFamily="2" charset="0"/>
              </a:rPr>
              <a:t> do </a:t>
            </a:r>
            <a:r>
              <a:rPr lang="en-GB" sz="1000" err="1">
                <a:latin typeface="Inter Light" panose="02000403000000020004" pitchFamily="2" charset="0"/>
                <a:ea typeface="Inter Light" panose="02000403000000020004" pitchFamily="2" charset="0"/>
                <a:cs typeface="Inter Light" panose="02000403000000020004" pitchFamily="2" charset="0"/>
              </a:rPr>
              <a:t>eiusmod</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tempor</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incididunt</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ut</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labore</a:t>
            </a:r>
            <a:r>
              <a:rPr lang="en-GB" sz="1000">
                <a:latin typeface="Inter Light" panose="02000403000000020004" pitchFamily="2" charset="0"/>
                <a:ea typeface="Inter Light" panose="02000403000000020004" pitchFamily="2" charset="0"/>
                <a:cs typeface="Inter Light" panose="02000403000000020004" pitchFamily="2" charset="0"/>
              </a:rPr>
              <a:t>.</a:t>
            </a:r>
            <a:endParaRPr lang="en-US" sz="1000">
              <a:latin typeface="Inter Light" panose="02000403000000020004" pitchFamily="2" charset="0"/>
              <a:ea typeface="Inter Light" panose="02000403000000020004" pitchFamily="2" charset="0"/>
              <a:cs typeface="Inter Light" panose="02000403000000020004" pitchFamily="2" charset="0"/>
            </a:endParaRPr>
          </a:p>
        </p:txBody>
      </p:sp>
      <p:sp>
        <p:nvSpPr>
          <p:cNvPr id="20" name="TextBox 19">
            <a:extLst>
              <a:ext uri="{FF2B5EF4-FFF2-40B4-BE49-F238E27FC236}">
                <a16:creationId xmlns:a16="http://schemas.microsoft.com/office/drawing/2014/main" id="{3C873A62-18CE-5B49-B888-6488E5B83419}"/>
              </a:ext>
            </a:extLst>
          </p:cNvPr>
          <p:cNvSpPr txBox="1"/>
          <p:nvPr userDrawn="1"/>
        </p:nvSpPr>
        <p:spPr>
          <a:xfrm>
            <a:off x="1898545" y="5504007"/>
            <a:ext cx="2461469" cy="553998"/>
          </a:xfrm>
          <a:prstGeom prst="rect">
            <a:avLst/>
          </a:prstGeom>
          <a:noFill/>
        </p:spPr>
        <p:txBody>
          <a:bodyPr wrap="square" rtlCol="0">
            <a:spAutoFit/>
          </a:bodyPr>
          <a:lstStyle/>
          <a:p>
            <a:pPr algn="ctr"/>
            <a:r>
              <a:rPr lang="en-GB" sz="1000" b="1">
                <a:latin typeface="Inter" panose="02000403000000020004" pitchFamily="2" charset="0"/>
                <a:ea typeface="Inter" panose="02000403000000020004" pitchFamily="2" charset="0"/>
                <a:cs typeface="Inter" panose="02000403000000020004" pitchFamily="2" charset="0"/>
              </a:rPr>
              <a:t>Lorem ipsum </a:t>
            </a:r>
            <a:r>
              <a:rPr lang="en-GB" sz="1000" b="1" err="1">
                <a:latin typeface="Inter" panose="02000403000000020004" pitchFamily="2" charset="0"/>
                <a:ea typeface="Inter" panose="02000403000000020004" pitchFamily="2" charset="0"/>
                <a:cs typeface="Inter" panose="02000403000000020004" pitchFamily="2" charset="0"/>
              </a:rPr>
              <a:t>dolor</a:t>
            </a:r>
            <a:r>
              <a:rPr lang="en-GB" sz="1000" b="1">
                <a:latin typeface="Inter" panose="02000403000000020004" pitchFamily="2" charset="0"/>
                <a:ea typeface="Inter" panose="02000403000000020004" pitchFamily="2" charset="0"/>
                <a:cs typeface="Inter" panose="02000403000000020004" pitchFamily="2" charset="0"/>
              </a:rPr>
              <a:t> sit </a:t>
            </a:r>
            <a:r>
              <a:rPr lang="en-GB" sz="1000" b="1" err="1">
                <a:latin typeface="Inter" panose="02000403000000020004" pitchFamily="2" charset="0"/>
                <a:ea typeface="Inter" panose="02000403000000020004" pitchFamily="2" charset="0"/>
                <a:cs typeface="Inter" panose="02000403000000020004" pitchFamily="2" charset="0"/>
              </a:rPr>
              <a:t>amet</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Consectetur</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adipiscing</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elit</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sed</a:t>
            </a:r>
            <a:r>
              <a:rPr lang="en-GB" sz="1000">
                <a:latin typeface="Inter Light" panose="02000403000000020004" pitchFamily="2" charset="0"/>
                <a:ea typeface="Inter Light" panose="02000403000000020004" pitchFamily="2" charset="0"/>
                <a:cs typeface="Inter Light" panose="02000403000000020004" pitchFamily="2" charset="0"/>
              </a:rPr>
              <a:t> do </a:t>
            </a:r>
            <a:r>
              <a:rPr lang="en-GB" sz="1000" err="1">
                <a:latin typeface="Inter Light" panose="02000403000000020004" pitchFamily="2" charset="0"/>
                <a:ea typeface="Inter Light" panose="02000403000000020004" pitchFamily="2" charset="0"/>
                <a:cs typeface="Inter Light" panose="02000403000000020004" pitchFamily="2" charset="0"/>
              </a:rPr>
              <a:t>eiusmod</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tempor</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incididunt</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ut</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labore</a:t>
            </a:r>
            <a:r>
              <a:rPr lang="en-GB" sz="1000">
                <a:latin typeface="Inter Light" panose="02000403000000020004" pitchFamily="2" charset="0"/>
                <a:ea typeface="Inter Light" panose="02000403000000020004" pitchFamily="2" charset="0"/>
                <a:cs typeface="Inter Light" panose="02000403000000020004" pitchFamily="2" charset="0"/>
              </a:rPr>
              <a:t>.</a:t>
            </a:r>
            <a:endParaRPr lang="en-US" sz="1000">
              <a:latin typeface="Inter Light" panose="02000403000000020004" pitchFamily="2" charset="0"/>
              <a:ea typeface="Inter Light" panose="02000403000000020004" pitchFamily="2" charset="0"/>
              <a:cs typeface="Inter Light" panose="02000403000000020004" pitchFamily="2" charset="0"/>
            </a:endParaRPr>
          </a:p>
        </p:txBody>
      </p:sp>
      <p:sp>
        <p:nvSpPr>
          <p:cNvPr id="21" name="TextBox 20">
            <a:extLst>
              <a:ext uri="{FF2B5EF4-FFF2-40B4-BE49-F238E27FC236}">
                <a16:creationId xmlns:a16="http://schemas.microsoft.com/office/drawing/2014/main" id="{65570B1A-BBB0-4D4A-A9F4-C45EEADA40FE}"/>
              </a:ext>
            </a:extLst>
          </p:cNvPr>
          <p:cNvSpPr txBox="1"/>
          <p:nvPr userDrawn="1"/>
        </p:nvSpPr>
        <p:spPr>
          <a:xfrm>
            <a:off x="4857368" y="5504007"/>
            <a:ext cx="2461469" cy="553998"/>
          </a:xfrm>
          <a:prstGeom prst="rect">
            <a:avLst/>
          </a:prstGeom>
          <a:noFill/>
        </p:spPr>
        <p:txBody>
          <a:bodyPr wrap="square" rtlCol="0">
            <a:spAutoFit/>
          </a:bodyPr>
          <a:lstStyle/>
          <a:p>
            <a:pPr algn="ctr"/>
            <a:r>
              <a:rPr lang="en-GB" sz="1000" b="1">
                <a:latin typeface="Inter" panose="02000403000000020004" pitchFamily="2" charset="0"/>
                <a:ea typeface="Inter" panose="02000403000000020004" pitchFamily="2" charset="0"/>
                <a:cs typeface="Inter" panose="02000403000000020004" pitchFamily="2" charset="0"/>
              </a:rPr>
              <a:t>Lorem ipsum </a:t>
            </a:r>
            <a:r>
              <a:rPr lang="en-GB" sz="1000" b="1" err="1">
                <a:latin typeface="Inter" panose="02000403000000020004" pitchFamily="2" charset="0"/>
                <a:ea typeface="Inter" panose="02000403000000020004" pitchFamily="2" charset="0"/>
                <a:cs typeface="Inter" panose="02000403000000020004" pitchFamily="2" charset="0"/>
              </a:rPr>
              <a:t>dolor</a:t>
            </a:r>
            <a:r>
              <a:rPr lang="en-GB" sz="1000" b="1">
                <a:latin typeface="Inter" panose="02000403000000020004" pitchFamily="2" charset="0"/>
                <a:ea typeface="Inter" panose="02000403000000020004" pitchFamily="2" charset="0"/>
                <a:cs typeface="Inter" panose="02000403000000020004" pitchFamily="2" charset="0"/>
              </a:rPr>
              <a:t> sit </a:t>
            </a:r>
            <a:r>
              <a:rPr lang="en-GB" sz="1000" b="1" err="1">
                <a:latin typeface="Inter" panose="02000403000000020004" pitchFamily="2" charset="0"/>
                <a:ea typeface="Inter" panose="02000403000000020004" pitchFamily="2" charset="0"/>
                <a:cs typeface="Inter" panose="02000403000000020004" pitchFamily="2" charset="0"/>
              </a:rPr>
              <a:t>amet</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Consectetur</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adipiscing</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elit</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sed</a:t>
            </a:r>
            <a:r>
              <a:rPr lang="en-GB" sz="1000">
                <a:latin typeface="Inter Light" panose="02000403000000020004" pitchFamily="2" charset="0"/>
                <a:ea typeface="Inter Light" panose="02000403000000020004" pitchFamily="2" charset="0"/>
                <a:cs typeface="Inter Light" panose="02000403000000020004" pitchFamily="2" charset="0"/>
              </a:rPr>
              <a:t> do </a:t>
            </a:r>
            <a:r>
              <a:rPr lang="en-GB" sz="1000" err="1">
                <a:latin typeface="Inter Light" panose="02000403000000020004" pitchFamily="2" charset="0"/>
                <a:ea typeface="Inter Light" panose="02000403000000020004" pitchFamily="2" charset="0"/>
                <a:cs typeface="Inter Light" panose="02000403000000020004" pitchFamily="2" charset="0"/>
              </a:rPr>
              <a:t>eiusmod</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tempor</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incididunt</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ut</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labore</a:t>
            </a:r>
            <a:r>
              <a:rPr lang="en-GB" sz="1000">
                <a:latin typeface="Inter Light" panose="02000403000000020004" pitchFamily="2" charset="0"/>
                <a:ea typeface="Inter Light" panose="02000403000000020004" pitchFamily="2" charset="0"/>
                <a:cs typeface="Inter Light" panose="02000403000000020004" pitchFamily="2" charset="0"/>
              </a:rPr>
              <a:t>.</a:t>
            </a:r>
            <a:endParaRPr lang="en-US" sz="1000">
              <a:latin typeface="Inter Light" panose="02000403000000020004" pitchFamily="2" charset="0"/>
              <a:ea typeface="Inter Light" panose="02000403000000020004" pitchFamily="2" charset="0"/>
              <a:cs typeface="Inter Light" panose="02000403000000020004" pitchFamily="2" charset="0"/>
            </a:endParaRPr>
          </a:p>
        </p:txBody>
      </p:sp>
      <p:sp>
        <p:nvSpPr>
          <p:cNvPr id="22" name="TextBox 21">
            <a:extLst>
              <a:ext uri="{FF2B5EF4-FFF2-40B4-BE49-F238E27FC236}">
                <a16:creationId xmlns:a16="http://schemas.microsoft.com/office/drawing/2014/main" id="{670DEC0D-1816-F340-B65C-475B020BB15B}"/>
              </a:ext>
            </a:extLst>
          </p:cNvPr>
          <p:cNvSpPr txBox="1"/>
          <p:nvPr userDrawn="1"/>
        </p:nvSpPr>
        <p:spPr>
          <a:xfrm>
            <a:off x="7869860" y="5504007"/>
            <a:ext cx="2461469" cy="553998"/>
          </a:xfrm>
          <a:prstGeom prst="rect">
            <a:avLst/>
          </a:prstGeom>
          <a:noFill/>
        </p:spPr>
        <p:txBody>
          <a:bodyPr wrap="square" rtlCol="0">
            <a:spAutoFit/>
          </a:bodyPr>
          <a:lstStyle/>
          <a:p>
            <a:pPr algn="ctr"/>
            <a:r>
              <a:rPr lang="en-GB" sz="1000" b="1">
                <a:latin typeface="Inter" panose="02000403000000020004" pitchFamily="2" charset="0"/>
                <a:ea typeface="Inter" panose="02000403000000020004" pitchFamily="2" charset="0"/>
                <a:cs typeface="Inter" panose="02000403000000020004" pitchFamily="2" charset="0"/>
              </a:rPr>
              <a:t>Lorem ipsum </a:t>
            </a:r>
            <a:r>
              <a:rPr lang="en-GB" sz="1000" b="1" err="1">
                <a:latin typeface="Inter" panose="02000403000000020004" pitchFamily="2" charset="0"/>
                <a:ea typeface="Inter" panose="02000403000000020004" pitchFamily="2" charset="0"/>
                <a:cs typeface="Inter" panose="02000403000000020004" pitchFamily="2" charset="0"/>
              </a:rPr>
              <a:t>dolor</a:t>
            </a:r>
            <a:r>
              <a:rPr lang="en-GB" sz="1000" b="1">
                <a:latin typeface="Inter" panose="02000403000000020004" pitchFamily="2" charset="0"/>
                <a:ea typeface="Inter" panose="02000403000000020004" pitchFamily="2" charset="0"/>
                <a:cs typeface="Inter" panose="02000403000000020004" pitchFamily="2" charset="0"/>
              </a:rPr>
              <a:t> sit </a:t>
            </a:r>
            <a:r>
              <a:rPr lang="en-GB" sz="1000" b="1" err="1">
                <a:latin typeface="Inter" panose="02000403000000020004" pitchFamily="2" charset="0"/>
                <a:ea typeface="Inter" panose="02000403000000020004" pitchFamily="2" charset="0"/>
                <a:cs typeface="Inter" panose="02000403000000020004" pitchFamily="2" charset="0"/>
              </a:rPr>
              <a:t>amet</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Consectetur</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adipiscing</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elit</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sed</a:t>
            </a:r>
            <a:r>
              <a:rPr lang="en-GB" sz="1000">
                <a:latin typeface="Inter Light" panose="02000403000000020004" pitchFamily="2" charset="0"/>
                <a:ea typeface="Inter Light" panose="02000403000000020004" pitchFamily="2" charset="0"/>
                <a:cs typeface="Inter Light" panose="02000403000000020004" pitchFamily="2" charset="0"/>
              </a:rPr>
              <a:t> do </a:t>
            </a:r>
            <a:r>
              <a:rPr lang="en-GB" sz="1000" err="1">
                <a:latin typeface="Inter Light" panose="02000403000000020004" pitchFamily="2" charset="0"/>
                <a:ea typeface="Inter Light" panose="02000403000000020004" pitchFamily="2" charset="0"/>
                <a:cs typeface="Inter Light" panose="02000403000000020004" pitchFamily="2" charset="0"/>
              </a:rPr>
              <a:t>eiusmod</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tempor</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incididunt</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ut</a:t>
            </a:r>
            <a:r>
              <a:rPr lang="en-GB" sz="1000">
                <a:latin typeface="Inter Light" panose="02000403000000020004" pitchFamily="2" charset="0"/>
                <a:ea typeface="Inter Light" panose="02000403000000020004" pitchFamily="2" charset="0"/>
                <a:cs typeface="Inter Light" panose="02000403000000020004" pitchFamily="2" charset="0"/>
              </a:rPr>
              <a:t> </a:t>
            </a:r>
            <a:r>
              <a:rPr lang="en-GB" sz="1000" err="1">
                <a:latin typeface="Inter Light" panose="02000403000000020004" pitchFamily="2" charset="0"/>
                <a:ea typeface="Inter Light" panose="02000403000000020004" pitchFamily="2" charset="0"/>
                <a:cs typeface="Inter Light" panose="02000403000000020004" pitchFamily="2" charset="0"/>
              </a:rPr>
              <a:t>labore</a:t>
            </a:r>
            <a:r>
              <a:rPr lang="en-GB" sz="1000">
                <a:latin typeface="Inter Light" panose="02000403000000020004" pitchFamily="2" charset="0"/>
                <a:ea typeface="Inter Light" panose="02000403000000020004" pitchFamily="2" charset="0"/>
                <a:cs typeface="Inter Light" panose="02000403000000020004" pitchFamily="2" charset="0"/>
              </a:rPr>
              <a:t>.</a:t>
            </a:r>
            <a:endParaRPr lang="en-US" sz="1000">
              <a:latin typeface="Inter Light" panose="02000403000000020004" pitchFamily="2" charset="0"/>
              <a:ea typeface="Inter Light" panose="02000403000000020004" pitchFamily="2" charset="0"/>
              <a:cs typeface="Inter Light" panose="02000403000000020004" pitchFamily="2" charset="0"/>
            </a:endParaRPr>
          </a:p>
        </p:txBody>
      </p:sp>
    </p:spTree>
    <p:extLst>
      <p:ext uri="{BB962C8B-B14F-4D97-AF65-F5344CB8AC3E}">
        <p14:creationId xmlns:p14="http://schemas.microsoft.com/office/powerpoint/2010/main" val="6117107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Road Map Sho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D5F60-5B8D-F84F-867F-FBC35425492F}"/>
              </a:ext>
            </a:extLst>
          </p:cNvPr>
          <p:cNvSpPr>
            <a:spLocks noGrp="1"/>
          </p:cNvSpPr>
          <p:nvPr>
            <p:ph type="title"/>
          </p:nvPr>
        </p:nvSpPr>
        <p:spPr/>
        <p:txBody>
          <a:bodyPr/>
          <a:lstStyle/>
          <a:p>
            <a:r>
              <a:rPr lang="en-GB"/>
              <a:t>Click to edit Master title style</a:t>
            </a:r>
            <a:endParaRPr lang="en-US"/>
          </a:p>
        </p:txBody>
      </p:sp>
      <p:sp>
        <p:nvSpPr>
          <p:cNvPr id="3" name="Slide Number Placeholder 2">
            <a:extLst>
              <a:ext uri="{FF2B5EF4-FFF2-40B4-BE49-F238E27FC236}">
                <a16:creationId xmlns:a16="http://schemas.microsoft.com/office/drawing/2014/main" id="{4155FB4E-95AD-4042-9DA7-170415C5AD18}"/>
              </a:ext>
            </a:extLst>
          </p:cNvPr>
          <p:cNvSpPr>
            <a:spLocks noGrp="1"/>
          </p:cNvSpPr>
          <p:nvPr>
            <p:ph type="sldNum" sz="quarter" idx="10"/>
          </p:nvPr>
        </p:nvSpPr>
        <p:spPr>
          <a:xfrm>
            <a:off x="10488488" y="6356350"/>
            <a:ext cx="865312" cy="365125"/>
          </a:xfrm>
          <a:prstGeom prst="rect">
            <a:avLst/>
          </a:prstGeom>
        </p:spPr>
        <p:txBody>
          <a:bodyPr/>
          <a:lstStyle/>
          <a:p>
            <a:fld id="{55DD15BA-E6B3-8146-A914-ED6F83E0315D}" type="slidenum">
              <a:rPr lang="de-DE" smtClean="0"/>
              <a:pPr/>
              <a:t>‹#›</a:t>
            </a:fld>
            <a:endParaRPr lang="de-DE"/>
          </a:p>
        </p:txBody>
      </p:sp>
      <p:grpSp>
        <p:nvGrpSpPr>
          <p:cNvPr id="4" name="Group 3">
            <a:extLst>
              <a:ext uri="{FF2B5EF4-FFF2-40B4-BE49-F238E27FC236}">
                <a16:creationId xmlns:a16="http://schemas.microsoft.com/office/drawing/2014/main" id="{9062F8CB-95CF-DC47-9BC4-E87A1B7581FA}"/>
              </a:ext>
            </a:extLst>
          </p:cNvPr>
          <p:cNvGrpSpPr/>
          <p:nvPr userDrawn="1"/>
        </p:nvGrpSpPr>
        <p:grpSpPr>
          <a:xfrm>
            <a:off x="703638" y="2580785"/>
            <a:ext cx="10885618" cy="1192306"/>
            <a:chOff x="703638" y="2580785"/>
            <a:chExt cx="10885618" cy="1192306"/>
          </a:xfrm>
        </p:grpSpPr>
        <p:sp>
          <p:nvSpPr>
            <p:cNvPr id="5" name="Rectangle 4">
              <a:extLst>
                <a:ext uri="{FF2B5EF4-FFF2-40B4-BE49-F238E27FC236}">
                  <a16:creationId xmlns:a16="http://schemas.microsoft.com/office/drawing/2014/main" id="{F72989A8-935F-3F45-9E74-822A665D6950}"/>
                </a:ext>
              </a:extLst>
            </p:cNvPr>
            <p:cNvSpPr/>
            <p:nvPr/>
          </p:nvSpPr>
          <p:spPr>
            <a:xfrm>
              <a:off x="703638" y="2580785"/>
              <a:ext cx="10794178" cy="1192306"/>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Light" panose="02000403000000020004" pitchFamily="2" charset="0"/>
              </a:endParaRPr>
            </a:p>
          </p:txBody>
        </p:sp>
        <p:cxnSp>
          <p:nvCxnSpPr>
            <p:cNvPr id="6" name="Straight Connector 5">
              <a:extLst>
                <a:ext uri="{FF2B5EF4-FFF2-40B4-BE49-F238E27FC236}">
                  <a16:creationId xmlns:a16="http://schemas.microsoft.com/office/drawing/2014/main" id="{367FB757-C327-054A-AA10-99AE95F2F943}"/>
                </a:ext>
              </a:extLst>
            </p:cNvPr>
            <p:cNvCxnSpPr>
              <a:cxnSpLocks/>
            </p:cNvCxnSpPr>
            <p:nvPr/>
          </p:nvCxnSpPr>
          <p:spPr>
            <a:xfrm>
              <a:off x="703638" y="2742149"/>
              <a:ext cx="10794178"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5AD801F7-4A9F-664B-9E33-44B2B6D7E64A}"/>
                </a:ext>
              </a:extLst>
            </p:cNvPr>
            <p:cNvCxnSpPr>
              <a:cxnSpLocks/>
            </p:cNvCxnSpPr>
            <p:nvPr/>
          </p:nvCxnSpPr>
          <p:spPr>
            <a:xfrm>
              <a:off x="703638" y="3618607"/>
              <a:ext cx="10794178"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378F1A2-2548-104A-BB4A-E5EFB825F1FC}"/>
                </a:ext>
              </a:extLst>
            </p:cNvPr>
            <p:cNvCxnSpPr>
              <a:cxnSpLocks/>
            </p:cNvCxnSpPr>
            <p:nvPr/>
          </p:nvCxnSpPr>
          <p:spPr>
            <a:xfrm>
              <a:off x="795078" y="3181285"/>
              <a:ext cx="10794178" cy="0"/>
            </a:xfrm>
            <a:prstGeom prst="line">
              <a:avLst/>
            </a:prstGeom>
            <a:ln w="57150">
              <a:solidFill>
                <a:schemeClr val="bg2"/>
              </a:solidFill>
              <a:prstDash val="dash"/>
            </a:ln>
          </p:spPr>
          <p:style>
            <a:lnRef idx="1">
              <a:schemeClr val="accent1"/>
            </a:lnRef>
            <a:fillRef idx="0">
              <a:schemeClr val="accent1"/>
            </a:fillRef>
            <a:effectRef idx="0">
              <a:schemeClr val="accent1"/>
            </a:effectRef>
            <a:fontRef idx="minor">
              <a:schemeClr val="tx1"/>
            </a:fontRef>
          </p:style>
        </p:cxnSp>
      </p:grpSp>
      <p:cxnSp>
        <p:nvCxnSpPr>
          <p:cNvPr id="9" name="Straight Connector 8">
            <a:extLst>
              <a:ext uri="{FF2B5EF4-FFF2-40B4-BE49-F238E27FC236}">
                <a16:creationId xmlns:a16="http://schemas.microsoft.com/office/drawing/2014/main" id="{30C6C742-6DF8-B948-A24D-0B15802AB8A5}"/>
              </a:ext>
            </a:extLst>
          </p:cNvPr>
          <p:cNvCxnSpPr/>
          <p:nvPr userDrawn="1"/>
        </p:nvCxnSpPr>
        <p:spPr>
          <a:xfrm flipV="1">
            <a:off x="1559858" y="2982934"/>
            <a:ext cx="0" cy="1390657"/>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CC8682B-1FAD-DA4F-A543-FDF76E8B7240}"/>
              </a:ext>
            </a:extLst>
          </p:cNvPr>
          <p:cNvCxnSpPr/>
          <p:nvPr userDrawn="1"/>
        </p:nvCxnSpPr>
        <p:spPr>
          <a:xfrm flipV="1">
            <a:off x="3825729" y="2982934"/>
            <a:ext cx="0" cy="1390657"/>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06F6980-78FE-7D4F-BA73-48DBAC87F95E}"/>
              </a:ext>
            </a:extLst>
          </p:cNvPr>
          <p:cNvCxnSpPr/>
          <p:nvPr userDrawn="1"/>
        </p:nvCxnSpPr>
        <p:spPr>
          <a:xfrm flipV="1">
            <a:off x="6103103" y="2982934"/>
            <a:ext cx="0" cy="1390657"/>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344B11C-88EC-9D44-B277-3E2B9EFD1018}"/>
              </a:ext>
            </a:extLst>
          </p:cNvPr>
          <p:cNvCxnSpPr/>
          <p:nvPr userDrawn="1"/>
        </p:nvCxnSpPr>
        <p:spPr>
          <a:xfrm flipV="1">
            <a:off x="8368974" y="2982934"/>
            <a:ext cx="0" cy="1390657"/>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0B9550F-416D-7444-B92D-A4131063A2CC}"/>
              </a:ext>
            </a:extLst>
          </p:cNvPr>
          <p:cNvCxnSpPr/>
          <p:nvPr userDrawn="1"/>
        </p:nvCxnSpPr>
        <p:spPr>
          <a:xfrm flipV="1">
            <a:off x="10632504" y="2982934"/>
            <a:ext cx="0" cy="1390657"/>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838ABD1-9E2B-6148-9CB5-BF19A551776B}"/>
              </a:ext>
            </a:extLst>
          </p:cNvPr>
          <p:cNvSpPr/>
          <p:nvPr userDrawn="1"/>
        </p:nvSpPr>
        <p:spPr>
          <a:xfrm>
            <a:off x="1083764" y="2121800"/>
            <a:ext cx="979986" cy="9623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noProof="0">
              <a:latin typeface="Inter Light" panose="020B0502030000000004" pitchFamily="34" charset="0"/>
            </a:endParaRPr>
          </a:p>
        </p:txBody>
      </p:sp>
      <p:sp>
        <p:nvSpPr>
          <p:cNvPr id="15" name="Bildplatzhalter 2">
            <a:extLst>
              <a:ext uri="{FF2B5EF4-FFF2-40B4-BE49-F238E27FC236}">
                <a16:creationId xmlns:a16="http://schemas.microsoft.com/office/drawing/2014/main" id="{612426A5-6134-AD4B-BB99-3481E46B46AA}"/>
              </a:ext>
            </a:extLst>
          </p:cNvPr>
          <p:cNvSpPr txBox="1">
            <a:spLocks/>
          </p:cNvSpPr>
          <p:nvPr userDrawn="1"/>
        </p:nvSpPr>
        <p:spPr>
          <a:xfrm>
            <a:off x="1164683" y="2218805"/>
            <a:ext cx="818147" cy="764129"/>
          </a:xfrm>
          <a:prstGeom prst="rect">
            <a:avLst/>
          </a:prstGeom>
          <a:noFill/>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0" i="0" kern="1200" baseline="0">
                <a:solidFill>
                  <a:schemeClr val="bg1"/>
                </a:solidFill>
                <a:latin typeface="Inter Light" panose="020B0502030000000004" pitchFamily="34" charset="0"/>
                <a:ea typeface="Inter Light" panose="020B0502030000000004" pitchFamily="34" charset="0"/>
                <a:cs typeface="Inter Light" panose="020004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baseline="0">
                <a:solidFill>
                  <a:schemeClr val="tx1"/>
                </a:solidFill>
                <a:latin typeface="Inter Light" panose="02000403000000020004" pitchFamily="2" charset="0"/>
                <a:ea typeface="Inter Light" panose="02000403000000020004" pitchFamily="2" charset="0"/>
                <a:cs typeface="Inter Light" panose="020004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baseline="0">
                <a:solidFill>
                  <a:schemeClr val="tx1"/>
                </a:solidFill>
                <a:latin typeface="Inter Light" panose="02000403000000020004" pitchFamily="2" charset="0"/>
                <a:ea typeface="Inter Light" panose="02000403000000020004" pitchFamily="2" charset="0"/>
                <a:cs typeface="Inter Light" panose="020004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baseline="0">
                <a:solidFill>
                  <a:schemeClr val="tx1"/>
                </a:solidFill>
                <a:latin typeface="Inter Light" panose="02000403000000020004" pitchFamily="2" charset="0"/>
                <a:ea typeface="Inter Light" panose="02000403000000020004" pitchFamily="2" charset="0"/>
                <a:cs typeface="Inter Light" panose="020004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baseline="0">
                <a:solidFill>
                  <a:schemeClr val="tx1"/>
                </a:solidFill>
                <a:latin typeface="Inter Light" panose="02000403000000020004" pitchFamily="2" charset="0"/>
                <a:ea typeface="Inter Light" panose="02000403000000020004" pitchFamily="2" charset="0"/>
                <a:cs typeface="Inter Light" panose="020004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Icon</a:t>
            </a:r>
          </a:p>
        </p:txBody>
      </p:sp>
      <p:sp>
        <p:nvSpPr>
          <p:cNvPr id="16" name="TextBox 15">
            <a:extLst>
              <a:ext uri="{FF2B5EF4-FFF2-40B4-BE49-F238E27FC236}">
                <a16:creationId xmlns:a16="http://schemas.microsoft.com/office/drawing/2014/main" id="{1F1F4040-7709-0049-A5DB-B9D812A34B4F}"/>
              </a:ext>
            </a:extLst>
          </p:cNvPr>
          <p:cNvSpPr txBox="1"/>
          <p:nvPr userDrawn="1"/>
        </p:nvSpPr>
        <p:spPr>
          <a:xfrm>
            <a:off x="703638" y="4373591"/>
            <a:ext cx="1710516" cy="1384995"/>
          </a:xfrm>
          <a:prstGeom prst="rect">
            <a:avLst/>
          </a:prstGeom>
          <a:noFill/>
        </p:spPr>
        <p:txBody>
          <a:bodyPr wrap="square" rtlCol="0">
            <a:spAutoFit/>
          </a:bodyPr>
          <a:lstStyle/>
          <a:p>
            <a:r>
              <a:rPr lang="en-GB" sz="1200" b="1">
                <a:latin typeface="Inter" panose="02000403000000020004" pitchFamily="2" charset="0"/>
                <a:ea typeface="Inter" panose="02000403000000020004" pitchFamily="2" charset="0"/>
                <a:cs typeface="Inter" panose="02000403000000020004" pitchFamily="2" charset="0"/>
              </a:rPr>
              <a:t>Insert Heading</a:t>
            </a:r>
          </a:p>
          <a:p>
            <a:r>
              <a:rPr lang="en-GB" sz="1200">
                <a:latin typeface="Inter Light" panose="02000403000000020004" pitchFamily="2" charset="0"/>
                <a:ea typeface="Inter Light" panose="02000403000000020004" pitchFamily="2" charset="0"/>
                <a:cs typeface="Inter Light" panose="02000403000000020004" pitchFamily="2" charset="0"/>
              </a:rPr>
              <a:t>Lorem ipsum </a:t>
            </a:r>
            <a:r>
              <a:rPr lang="en-GB" sz="1200" err="1">
                <a:latin typeface="Inter Light" panose="02000403000000020004" pitchFamily="2" charset="0"/>
                <a:ea typeface="Inter Light" panose="02000403000000020004" pitchFamily="2" charset="0"/>
                <a:cs typeface="Inter Light" panose="02000403000000020004" pitchFamily="2" charset="0"/>
              </a:rPr>
              <a:t>dolor</a:t>
            </a:r>
            <a:r>
              <a:rPr lang="en-GB" sz="1200">
                <a:latin typeface="Inter Light" panose="02000403000000020004" pitchFamily="2" charset="0"/>
                <a:ea typeface="Inter Light" panose="02000403000000020004" pitchFamily="2" charset="0"/>
                <a:cs typeface="Inter Light" panose="02000403000000020004" pitchFamily="2" charset="0"/>
              </a:rPr>
              <a:t> sit </a:t>
            </a:r>
            <a:r>
              <a:rPr lang="en-GB" sz="1200" err="1">
                <a:latin typeface="Inter Light" panose="02000403000000020004" pitchFamily="2" charset="0"/>
                <a:ea typeface="Inter Light" panose="02000403000000020004" pitchFamily="2" charset="0"/>
                <a:cs typeface="Inter Light" panose="02000403000000020004" pitchFamily="2" charset="0"/>
              </a:rPr>
              <a:t>amet</a:t>
            </a:r>
            <a:r>
              <a:rPr lang="en-GB" sz="1200">
                <a:latin typeface="Inter Light" panose="02000403000000020004" pitchFamily="2" charset="0"/>
                <a:ea typeface="Inter Light" panose="02000403000000020004" pitchFamily="2" charset="0"/>
                <a:cs typeface="Inter Light" panose="02000403000000020004" pitchFamily="2" charset="0"/>
              </a:rPr>
              <a:t>, </a:t>
            </a:r>
            <a:r>
              <a:rPr lang="en-GB" sz="1200" err="1">
                <a:latin typeface="Inter Light" panose="02000403000000020004" pitchFamily="2" charset="0"/>
                <a:ea typeface="Inter Light" panose="02000403000000020004" pitchFamily="2" charset="0"/>
                <a:cs typeface="Inter Light" panose="02000403000000020004" pitchFamily="2" charset="0"/>
              </a:rPr>
              <a:t>consectetur</a:t>
            </a:r>
            <a:r>
              <a:rPr lang="en-GB" sz="1200">
                <a:latin typeface="Inter Light" panose="02000403000000020004" pitchFamily="2" charset="0"/>
                <a:ea typeface="Inter Light" panose="02000403000000020004" pitchFamily="2" charset="0"/>
                <a:cs typeface="Inter Light" panose="02000403000000020004" pitchFamily="2" charset="0"/>
              </a:rPr>
              <a:t> </a:t>
            </a:r>
            <a:r>
              <a:rPr lang="en-GB" sz="1200" err="1">
                <a:latin typeface="Inter Light" panose="02000403000000020004" pitchFamily="2" charset="0"/>
                <a:ea typeface="Inter Light" panose="02000403000000020004" pitchFamily="2" charset="0"/>
                <a:cs typeface="Inter Light" panose="02000403000000020004" pitchFamily="2" charset="0"/>
              </a:rPr>
              <a:t>adipiscing</a:t>
            </a:r>
            <a:r>
              <a:rPr lang="en-GB" sz="1200">
                <a:latin typeface="Inter Light" panose="02000403000000020004" pitchFamily="2" charset="0"/>
                <a:ea typeface="Inter Light" panose="02000403000000020004" pitchFamily="2" charset="0"/>
                <a:cs typeface="Inter Light" panose="02000403000000020004" pitchFamily="2" charset="0"/>
              </a:rPr>
              <a:t> </a:t>
            </a:r>
            <a:r>
              <a:rPr lang="en-GB" sz="1200" err="1">
                <a:latin typeface="Inter Light" panose="02000403000000020004" pitchFamily="2" charset="0"/>
                <a:ea typeface="Inter Light" panose="02000403000000020004" pitchFamily="2" charset="0"/>
                <a:cs typeface="Inter Light" panose="02000403000000020004" pitchFamily="2" charset="0"/>
              </a:rPr>
              <a:t>elit</a:t>
            </a:r>
            <a:r>
              <a:rPr lang="en-GB" sz="1200">
                <a:latin typeface="Inter Light" panose="02000403000000020004" pitchFamily="2" charset="0"/>
                <a:ea typeface="Inter Light" panose="02000403000000020004" pitchFamily="2" charset="0"/>
                <a:cs typeface="Inter Light" panose="02000403000000020004" pitchFamily="2" charset="0"/>
              </a:rPr>
              <a:t>, </a:t>
            </a:r>
            <a:r>
              <a:rPr lang="en-GB" sz="1200" err="1">
                <a:latin typeface="Inter Light" panose="02000403000000020004" pitchFamily="2" charset="0"/>
                <a:ea typeface="Inter Light" panose="02000403000000020004" pitchFamily="2" charset="0"/>
                <a:cs typeface="Inter Light" panose="02000403000000020004" pitchFamily="2" charset="0"/>
              </a:rPr>
              <a:t>sed</a:t>
            </a:r>
            <a:r>
              <a:rPr lang="en-GB" sz="1200">
                <a:latin typeface="Inter Light" panose="02000403000000020004" pitchFamily="2" charset="0"/>
                <a:ea typeface="Inter Light" panose="02000403000000020004" pitchFamily="2" charset="0"/>
                <a:cs typeface="Inter Light" panose="02000403000000020004" pitchFamily="2" charset="0"/>
              </a:rPr>
              <a:t> do </a:t>
            </a:r>
            <a:r>
              <a:rPr lang="en-GB" sz="1200" err="1">
                <a:latin typeface="Inter Light" panose="02000403000000020004" pitchFamily="2" charset="0"/>
                <a:ea typeface="Inter Light" panose="02000403000000020004" pitchFamily="2" charset="0"/>
                <a:cs typeface="Inter Light" panose="02000403000000020004" pitchFamily="2" charset="0"/>
              </a:rPr>
              <a:t>eiusmod</a:t>
            </a:r>
            <a:r>
              <a:rPr lang="en-GB" sz="1200">
                <a:latin typeface="Inter Light" panose="02000403000000020004" pitchFamily="2" charset="0"/>
                <a:ea typeface="Inter Light" panose="02000403000000020004" pitchFamily="2" charset="0"/>
                <a:cs typeface="Inter Light" panose="02000403000000020004" pitchFamily="2" charset="0"/>
              </a:rPr>
              <a:t> </a:t>
            </a:r>
            <a:r>
              <a:rPr lang="en-GB" sz="1200" err="1">
                <a:latin typeface="Inter Light" panose="02000403000000020004" pitchFamily="2" charset="0"/>
                <a:ea typeface="Inter Light" panose="02000403000000020004" pitchFamily="2" charset="0"/>
                <a:cs typeface="Inter Light" panose="02000403000000020004" pitchFamily="2" charset="0"/>
              </a:rPr>
              <a:t>temrn</a:t>
            </a:r>
            <a:r>
              <a:rPr lang="en-GB" sz="1200">
                <a:latin typeface="Inter Light" panose="02000403000000020004" pitchFamily="2" charset="0"/>
                <a:ea typeface="Inter Light" panose="02000403000000020004" pitchFamily="2" charset="0"/>
                <a:cs typeface="Inter Light" panose="02000403000000020004" pitchFamily="2" charset="0"/>
              </a:rPr>
              <a:t> </a:t>
            </a:r>
            <a:r>
              <a:rPr lang="en-GB" sz="1200" err="1">
                <a:latin typeface="Inter Light" panose="02000403000000020004" pitchFamily="2" charset="0"/>
                <a:ea typeface="Inter Light" panose="02000403000000020004" pitchFamily="2" charset="0"/>
                <a:cs typeface="Inter Light" panose="02000403000000020004" pitchFamily="2" charset="0"/>
              </a:rPr>
              <a:t>amet</a:t>
            </a:r>
            <a:r>
              <a:rPr lang="en-GB" sz="1200">
                <a:latin typeface="Inter Light" panose="02000403000000020004" pitchFamily="2" charset="0"/>
                <a:ea typeface="Inter Light" panose="02000403000000020004" pitchFamily="2" charset="0"/>
                <a:cs typeface="Inter Light" panose="02000403000000020004" pitchFamily="2" charset="0"/>
              </a:rPr>
              <a:t> set </a:t>
            </a:r>
            <a:r>
              <a:rPr lang="en-GB" sz="1200" err="1">
                <a:latin typeface="Inter Light" panose="02000403000000020004" pitchFamily="2" charset="0"/>
                <a:ea typeface="Inter Light" panose="02000403000000020004" pitchFamily="2" charset="0"/>
                <a:cs typeface="Inter Light" panose="02000403000000020004" pitchFamily="2" charset="0"/>
              </a:rPr>
              <a:t>notta</a:t>
            </a:r>
            <a:r>
              <a:rPr lang="en-GB" sz="1200">
                <a:latin typeface="Inter Light" panose="02000403000000020004" pitchFamily="2" charset="0"/>
                <a:ea typeface="Inter Light" panose="02000403000000020004" pitchFamily="2" charset="0"/>
                <a:cs typeface="Inter Light" panose="02000403000000020004" pitchFamily="2" charset="0"/>
              </a:rPr>
              <a:t> </a:t>
            </a:r>
            <a:r>
              <a:rPr lang="en-GB" sz="1200" err="1">
                <a:latin typeface="Inter Light" panose="02000403000000020004" pitchFamily="2" charset="0"/>
                <a:ea typeface="Inter Light" panose="02000403000000020004" pitchFamily="2" charset="0"/>
                <a:cs typeface="Inter Light" panose="02000403000000020004" pitchFamily="2" charset="0"/>
              </a:rPr>
              <a:t>sampa</a:t>
            </a:r>
            <a:r>
              <a:rPr lang="en-GB" sz="1200">
                <a:latin typeface="Inter Light" panose="02000403000000020004" pitchFamily="2" charset="0"/>
                <a:ea typeface="Inter Light" panose="02000403000000020004" pitchFamily="2" charset="0"/>
                <a:cs typeface="Inter Light" panose="02000403000000020004" pitchFamily="2" charset="0"/>
              </a:rPr>
              <a:t>.</a:t>
            </a:r>
            <a:endParaRPr lang="en-US" sz="1200">
              <a:latin typeface="Inter Light" panose="02000403000000020004" pitchFamily="2" charset="0"/>
              <a:ea typeface="Inter Light" panose="02000403000000020004" pitchFamily="2" charset="0"/>
              <a:cs typeface="Inter Light" panose="02000403000000020004" pitchFamily="2" charset="0"/>
            </a:endParaRPr>
          </a:p>
        </p:txBody>
      </p:sp>
      <p:sp>
        <p:nvSpPr>
          <p:cNvPr id="17" name="Rectangle 16">
            <a:extLst>
              <a:ext uri="{FF2B5EF4-FFF2-40B4-BE49-F238E27FC236}">
                <a16:creationId xmlns:a16="http://schemas.microsoft.com/office/drawing/2014/main" id="{EC3D7922-1867-104F-A563-27D52E332A43}"/>
              </a:ext>
            </a:extLst>
          </p:cNvPr>
          <p:cNvSpPr/>
          <p:nvPr userDrawn="1"/>
        </p:nvSpPr>
        <p:spPr>
          <a:xfrm>
            <a:off x="3335736" y="2121800"/>
            <a:ext cx="979986" cy="9623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noProof="0">
              <a:latin typeface="Inter Light" panose="020B0502030000000004" pitchFamily="34" charset="0"/>
            </a:endParaRPr>
          </a:p>
        </p:txBody>
      </p:sp>
      <p:sp>
        <p:nvSpPr>
          <p:cNvPr id="18" name="Bildplatzhalter 2">
            <a:extLst>
              <a:ext uri="{FF2B5EF4-FFF2-40B4-BE49-F238E27FC236}">
                <a16:creationId xmlns:a16="http://schemas.microsoft.com/office/drawing/2014/main" id="{58D6FDDB-A384-5342-91A6-5F9CB4FCF4F4}"/>
              </a:ext>
            </a:extLst>
          </p:cNvPr>
          <p:cNvSpPr txBox="1">
            <a:spLocks/>
          </p:cNvSpPr>
          <p:nvPr userDrawn="1"/>
        </p:nvSpPr>
        <p:spPr>
          <a:xfrm>
            <a:off x="3416655" y="2218805"/>
            <a:ext cx="818147" cy="764129"/>
          </a:xfrm>
          <a:prstGeom prst="rect">
            <a:avLst/>
          </a:prstGeom>
          <a:noFill/>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0" i="0" kern="1200" baseline="0">
                <a:solidFill>
                  <a:schemeClr val="bg1"/>
                </a:solidFill>
                <a:latin typeface="Inter Light" panose="020B0502030000000004" pitchFamily="34" charset="0"/>
                <a:ea typeface="Inter Light" panose="020B0502030000000004" pitchFamily="34" charset="0"/>
                <a:cs typeface="Inter Light" panose="020004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baseline="0">
                <a:solidFill>
                  <a:schemeClr val="tx1"/>
                </a:solidFill>
                <a:latin typeface="Inter Light" panose="02000403000000020004" pitchFamily="2" charset="0"/>
                <a:ea typeface="Inter Light" panose="02000403000000020004" pitchFamily="2" charset="0"/>
                <a:cs typeface="Inter Light" panose="020004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baseline="0">
                <a:solidFill>
                  <a:schemeClr val="tx1"/>
                </a:solidFill>
                <a:latin typeface="Inter Light" panose="02000403000000020004" pitchFamily="2" charset="0"/>
                <a:ea typeface="Inter Light" panose="02000403000000020004" pitchFamily="2" charset="0"/>
                <a:cs typeface="Inter Light" panose="020004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baseline="0">
                <a:solidFill>
                  <a:schemeClr val="tx1"/>
                </a:solidFill>
                <a:latin typeface="Inter Light" panose="02000403000000020004" pitchFamily="2" charset="0"/>
                <a:ea typeface="Inter Light" panose="02000403000000020004" pitchFamily="2" charset="0"/>
                <a:cs typeface="Inter Light" panose="020004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baseline="0">
                <a:solidFill>
                  <a:schemeClr val="tx1"/>
                </a:solidFill>
                <a:latin typeface="Inter Light" panose="02000403000000020004" pitchFamily="2" charset="0"/>
                <a:ea typeface="Inter Light" panose="02000403000000020004" pitchFamily="2" charset="0"/>
                <a:cs typeface="Inter Light" panose="020004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Icon</a:t>
            </a:r>
          </a:p>
        </p:txBody>
      </p:sp>
      <p:sp>
        <p:nvSpPr>
          <p:cNvPr id="19" name="TextBox 18">
            <a:extLst>
              <a:ext uri="{FF2B5EF4-FFF2-40B4-BE49-F238E27FC236}">
                <a16:creationId xmlns:a16="http://schemas.microsoft.com/office/drawing/2014/main" id="{2F40EC21-37D2-FA4C-A510-E00DF3902F54}"/>
              </a:ext>
            </a:extLst>
          </p:cNvPr>
          <p:cNvSpPr txBox="1"/>
          <p:nvPr userDrawn="1"/>
        </p:nvSpPr>
        <p:spPr>
          <a:xfrm>
            <a:off x="2972190" y="4373591"/>
            <a:ext cx="1710516" cy="1384995"/>
          </a:xfrm>
          <a:prstGeom prst="rect">
            <a:avLst/>
          </a:prstGeom>
          <a:noFill/>
        </p:spPr>
        <p:txBody>
          <a:bodyPr wrap="square" rtlCol="0">
            <a:spAutoFit/>
          </a:bodyPr>
          <a:lstStyle/>
          <a:p>
            <a:r>
              <a:rPr lang="en-GB" sz="1200" b="1">
                <a:latin typeface="Inter" panose="02000403000000020004" pitchFamily="2" charset="0"/>
                <a:ea typeface="Inter" panose="02000403000000020004" pitchFamily="2" charset="0"/>
                <a:cs typeface="Inter" panose="02000403000000020004" pitchFamily="2" charset="0"/>
              </a:rPr>
              <a:t>Insert Heading</a:t>
            </a:r>
            <a:endParaRPr lang="en-GB" sz="1200">
              <a:latin typeface="Inter Light" panose="02000403000000020004" pitchFamily="2" charset="0"/>
              <a:ea typeface="Inter Light" panose="02000403000000020004" pitchFamily="2" charset="0"/>
              <a:cs typeface="Inter Light" panose="02000403000000020004" pitchFamily="2" charset="0"/>
            </a:endParaRPr>
          </a:p>
          <a:p>
            <a:r>
              <a:rPr lang="en-GB" sz="1200">
                <a:latin typeface="Inter Light" panose="02000403000000020004" pitchFamily="2" charset="0"/>
                <a:ea typeface="Inter Light" panose="02000403000000020004" pitchFamily="2" charset="0"/>
                <a:cs typeface="Inter Light" panose="02000403000000020004" pitchFamily="2" charset="0"/>
              </a:rPr>
              <a:t>Lorem ipsum </a:t>
            </a:r>
            <a:r>
              <a:rPr lang="en-GB" sz="1200" err="1">
                <a:latin typeface="Inter Light" panose="02000403000000020004" pitchFamily="2" charset="0"/>
                <a:ea typeface="Inter Light" panose="02000403000000020004" pitchFamily="2" charset="0"/>
                <a:cs typeface="Inter Light" panose="02000403000000020004" pitchFamily="2" charset="0"/>
              </a:rPr>
              <a:t>dolor</a:t>
            </a:r>
            <a:r>
              <a:rPr lang="en-GB" sz="1200">
                <a:latin typeface="Inter Light" panose="02000403000000020004" pitchFamily="2" charset="0"/>
                <a:ea typeface="Inter Light" panose="02000403000000020004" pitchFamily="2" charset="0"/>
                <a:cs typeface="Inter Light" panose="02000403000000020004" pitchFamily="2" charset="0"/>
              </a:rPr>
              <a:t> sit </a:t>
            </a:r>
            <a:r>
              <a:rPr lang="en-GB" sz="1200" err="1">
                <a:latin typeface="Inter Light" panose="02000403000000020004" pitchFamily="2" charset="0"/>
                <a:ea typeface="Inter Light" panose="02000403000000020004" pitchFamily="2" charset="0"/>
                <a:cs typeface="Inter Light" panose="02000403000000020004" pitchFamily="2" charset="0"/>
              </a:rPr>
              <a:t>amet</a:t>
            </a:r>
            <a:r>
              <a:rPr lang="en-GB" sz="1200">
                <a:latin typeface="Inter Light" panose="02000403000000020004" pitchFamily="2" charset="0"/>
                <a:ea typeface="Inter Light" panose="02000403000000020004" pitchFamily="2" charset="0"/>
                <a:cs typeface="Inter Light" panose="02000403000000020004" pitchFamily="2" charset="0"/>
              </a:rPr>
              <a:t>, </a:t>
            </a:r>
            <a:r>
              <a:rPr lang="en-GB" sz="1200" err="1">
                <a:latin typeface="Inter Light" panose="02000403000000020004" pitchFamily="2" charset="0"/>
                <a:ea typeface="Inter Light" panose="02000403000000020004" pitchFamily="2" charset="0"/>
                <a:cs typeface="Inter Light" panose="02000403000000020004" pitchFamily="2" charset="0"/>
              </a:rPr>
              <a:t>consectetur</a:t>
            </a:r>
            <a:r>
              <a:rPr lang="en-GB" sz="1200">
                <a:latin typeface="Inter Light" panose="02000403000000020004" pitchFamily="2" charset="0"/>
                <a:ea typeface="Inter Light" panose="02000403000000020004" pitchFamily="2" charset="0"/>
                <a:cs typeface="Inter Light" panose="02000403000000020004" pitchFamily="2" charset="0"/>
              </a:rPr>
              <a:t> </a:t>
            </a:r>
            <a:r>
              <a:rPr lang="en-GB" sz="1200" err="1">
                <a:latin typeface="Inter Light" panose="02000403000000020004" pitchFamily="2" charset="0"/>
                <a:ea typeface="Inter Light" panose="02000403000000020004" pitchFamily="2" charset="0"/>
                <a:cs typeface="Inter Light" panose="02000403000000020004" pitchFamily="2" charset="0"/>
              </a:rPr>
              <a:t>adipiscing</a:t>
            </a:r>
            <a:r>
              <a:rPr lang="en-GB" sz="1200">
                <a:latin typeface="Inter Light" panose="02000403000000020004" pitchFamily="2" charset="0"/>
                <a:ea typeface="Inter Light" panose="02000403000000020004" pitchFamily="2" charset="0"/>
                <a:cs typeface="Inter Light" panose="02000403000000020004" pitchFamily="2" charset="0"/>
              </a:rPr>
              <a:t> </a:t>
            </a:r>
            <a:r>
              <a:rPr lang="en-GB" sz="1200" err="1">
                <a:latin typeface="Inter Light" panose="02000403000000020004" pitchFamily="2" charset="0"/>
                <a:ea typeface="Inter Light" panose="02000403000000020004" pitchFamily="2" charset="0"/>
                <a:cs typeface="Inter Light" panose="02000403000000020004" pitchFamily="2" charset="0"/>
              </a:rPr>
              <a:t>elit</a:t>
            </a:r>
            <a:r>
              <a:rPr lang="en-GB" sz="1200">
                <a:latin typeface="Inter Light" panose="02000403000000020004" pitchFamily="2" charset="0"/>
                <a:ea typeface="Inter Light" panose="02000403000000020004" pitchFamily="2" charset="0"/>
                <a:cs typeface="Inter Light" panose="02000403000000020004" pitchFamily="2" charset="0"/>
              </a:rPr>
              <a:t>, </a:t>
            </a:r>
            <a:r>
              <a:rPr lang="en-GB" sz="1200" err="1">
                <a:latin typeface="Inter Light" panose="02000403000000020004" pitchFamily="2" charset="0"/>
                <a:ea typeface="Inter Light" panose="02000403000000020004" pitchFamily="2" charset="0"/>
                <a:cs typeface="Inter Light" panose="02000403000000020004" pitchFamily="2" charset="0"/>
              </a:rPr>
              <a:t>sed</a:t>
            </a:r>
            <a:r>
              <a:rPr lang="en-GB" sz="1200">
                <a:latin typeface="Inter Light" panose="02000403000000020004" pitchFamily="2" charset="0"/>
                <a:ea typeface="Inter Light" panose="02000403000000020004" pitchFamily="2" charset="0"/>
                <a:cs typeface="Inter Light" panose="02000403000000020004" pitchFamily="2" charset="0"/>
              </a:rPr>
              <a:t> do </a:t>
            </a:r>
            <a:r>
              <a:rPr lang="en-GB" sz="1200" err="1">
                <a:latin typeface="Inter Light" panose="02000403000000020004" pitchFamily="2" charset="0"/>
                <a:ea typeface="Inter Light" panose="02000403000000020004" pitchFamily="2" charset="0"/>
                <a:cs typeface="Inter Light" panose="02000403000000020004" pitchFamily="2" charset="0"/>
              </a:rPr>
              <a:t>eiusmod</a:t>
            </a:r>
            <a:r>
              <a:rPr lang="en-GB" sz="1200">
                <a:latin typeface="Inter Light" panose="02000403000000020004" pitchFamily="2" charset="0"/>
                <a:ea typeface="Inter Light" panose="02000403000000020004" pitchFamily="2" charset="0"/>
                <a:cs typeface="Inter Light" panose="02000403000000020004" pitchFamily="2" charset="0"/>
              </a:rPr>
              <a:t> </a:t>
            </a:r>
            <a:r>
              <a:rPr lang="en-GB" sz="1200" err="1">
                <a:latin typeface="Inter Light" panose="02000403000000020004" pitchFamily="2" charset="0"/>
                <a:ea typeface="Inter Light" panose="02000403000000020004" pitchFamily="2" charset="0"/>
                <a:cs typeface="Inter Light" panose="02000403000000020004" pitchFamily="2" charset="0"/>
              </a:rPr>
              <a:t>temrn</a:t>
            </a:r>
            <a:r>
              <a:rPr lang="en-GB" sz="1200">
                <a:latin typeface="Inter Light" panose="02000403000000020004" pitchFamily="2" charset="0"/>
                <a:ea typeface="Inter Light" panose="02000403000000020004" pitchFamily="2" charset="0"/>
                <a:cs typeface="Inter Light" panose="02000403000000020004" pitchFamily="2" charset="0"/>
              </a:rPr>
              <a:t> </a:t>
            </a:r>
            <a:r>
              <a:rPr lang="en-GB" sz="1200" err="1">
                <a:latin typeface="Inter Light" panose="02000403000000020004" pitchFamily="2" charset="0"/>
                <a:ea typeface="Inter Light" panose="02000403000000020004" pitchFamily="2" charset="0"/>
                <a:cs typeface="Inter Light" panose="02000403000000020004" pitchFamily="2" charset="0"/>
              </a:rPr>
              <a:t>amet</a:t>
            </a:r>
            <a:r>
              <a:rPr lang="en-GB" sz="1200">
                <a:latin typeface="Inter Light" panose="02000403000000020004" pitchFamily="2" charset="0"/>
                <a:ea typeface="Inter Light" panose="02000403000000020004" pitchFamily="2" charset="0"/>
                <a:cs typeface="Inter Light" panose="02000403000000020004" pitchFamily="2" charset="0"/>
              </a:rPr>
              <a:t> set </a:t>
            </a:r>
            <a:r>
              <a:rPr lang="en-GB" sz="1200" err="1">
                <a:latin typeface="Inter Light" panose="02000403000000020004" pitchFamily="2" charset="0"/>
                <a:ea typeface="Inter Light" panose="02000403000000020004" pitchFamily="2" charset="0"/>
                <a:cs typeface="Inter Light" panose="02000403000000020004" pitchFamily="2" charset="0"/>
              </a:rPr>
              <a:t>notta</a:t>
            </a:r>
            <a:r>
              <a:rPr lang="en-GB" sz="1200">
                <a:latin typeface="Inter Light" panose="02000403000000020004" pitchFamily="2" charset="0"/>
                <a:ea typeface="Inter Light" panose="02000403000000020004" pitchFamily="2" charset="0"/>
                <a:cs typeface="Inter Light" panose="02000403000000020004" pitchFamily="2" charset="0"/>
              </a:rPr>
              <a:t> </a:t>
            </a:r>
            <a:r>
              <a:rPr lang="en-GB" sz="1200" err="1">
                <a:latin typeface="Inter Light" panose="02000403000000020004" pitchFamily="2" charset="0"/>
                <a:ea typeface="Inter Light" panose="02000403000000020004" pitchFamily="2" charset="0"/>
                <a:cs typeface="Inter Light" panose="02000403000000020004" pitchFamily="2" charset="0"/>
              </a:rPr>
              <a:t>sampa</a:t>
            </a:r>
            <a:r>
              <a:rPr lang="en-GB" sz="1200">
                <a:latin typeface="Inter Light" panose="02000403000000020004" pitchFamily="2" charset="0"/>
                <a:ea typeface="Inter Light" panose="02000403000000020004" pitchFamily="2" charset="0"/>
                <a:cs typeface="Inter Light" panose="02000403000000020004" pitchFamily="2" charset="0"/>
              </a:rPr>
              <a:t>.</a:t>
            </a:r>
            <a:endParaRPr lang="en-US" sz="1200">
              <a:latin typeface="Inter Light" panose="02000403000000020004" pitchFamily="2" charset="0"/>
              <a:ea typeface="Inter Light" panose="02000403000000020004" pitchFamily="2" charset="0"/>
              <a:cs typeface="Inter Light" panose="02000403000000020004" pitchFamily="2" charset="0"/>
            </a:endParaRPr>
          </a:p>
        </p:txBody>
      </p:sp>
      <p:sp>
        <p:nvSpPr>
          <p:cNvPr id="20" name="TextBox 19">
            <a:extLst>
              <a:ext uri="{FF2B5EF4-FFF2-40B4-BE49-F238E27FC236}">
                <a16:creationId xmlns:a16="http://schemas.microsoft.com/office/drawing/2014/main" id="{20DF5C00-47CB-E546-9B6C-E2942ECC4333}"/>
              </a:ext>
            </a:extLst>
          </p:cNvPr>
          <p:cNvSpPr txBox="1"/>
          <p:nvPr userDrawn="1"/>
        </p:nvSpPr>
        <p:spPr>
          <a:xfrm>
            <a:off x="5240742" y="4373591"/>
            <a:ext cx="1710516" cy="1384995"/>
          </a:xfrm>
          <a:prstGeom prst="rect">
            <a:avLst/>
          </a:prstGeom>
          <a:noFill/>
        </p:spPr>
        <p:txBody>
          <a:bodyPr wrap="square" rtlCol="0">
            <a:spAutoFit/>
          </a:bodyPr>
          <a:lstStyle/>
          <a:p>
            <a:r>
              <a:rPr lang="en-GB" sz="1200" b="1">
                <a:latin typeface="Inter" panose="02000403000000020004" pitchFamily="2" charset="0"/>
                <a:ea typeface="Inter" panose="02000403000000020004" pitchFamily="2" charset="0"/>
                <a:cs typeface="Inter" panose="02000403000000020004" pitchFamily="2" charset="0"/>
              </a:rPr>
              <a:t>Insert Heading</a:t>
            </a:r>
            <a:endParaRPr lang="en-GB" sz="1200">
              <a:latin typeface="Inter Light" panose="02000403000000020004" pitchFamily="2" charset="0"/>
              <a:ea typeface="Inter Light" panose="02000403000000020004" pitchFamily="2" charset="0"/>
              <a:cs typeface="Inter Light" panose="02000403000000020004" pitchFamily="2" charset="0"/>
            </a:endParaRPr>
          </a:p>
          <a:p>
            <a:r>
              <a:rPr lang="en-GB" sz="1200">
                <a:latin typeface="Inter Light" panose="02000403000000020004" pitchFamily="2" charset="0"/>
                <a:ea typeface="Inter Light" panose="02000403000000020004" pitchFamily="2" charset="0"/>
                <a:cs typeface="Inter Light" panose="02000403000000020004" pitchFamily="2" charset="0"/>
              </a:rPr>
              <a:t>Lorem ipsum </a:t>
            </a:r>
            <a:r>
              <a:rPr lang="en-GB" sz="1200" err="1">
                <a:latin typeface="Inter Light" panose="02000403000000020004" pitchFamily="2" charset="0"/>
                <a:ea typeface="Inter Light" panose="02000403000000020004" pitchFamily="2" charset="0"/>
                <a:cs typeface="Inter Light" panose="02000403000000020004" pitchFamily="2" charset="0"/>
              </a:rPr>
              <a:t>dolor</a:t>
            </a:r>
            <a:r>
              <a:rPr lang="en-GB" sz="1200">
                <a:latin typeface="Inter Light" panose="02000403000000020004" pitchFamily="2" charset="0"/>
                <a:ea typeface="Inter Light" panose="02000403000000020004" pitchFamily="2" charset="0"/>
                <a:cs typeface="Inter Light" panose="02000403000000020004" pitchFamily="2" charset="0"/>
              </a:rPr>
              <a:t> sit </a:t>
            </a:r>
            <a:r>
              <a:rPr lang="en-GB" sz="1200" err="1">
                <a:latin typeface="Inter Light" panose="02000403000000020004" pitchFamily="2" charset="0"/>
                <a:ea typeface="Inter Light" panose="02000403000000020004" pitchFamily="2" charset="0"/>
                <a:cs typeface="Inter Light" panose="02000403000000020004" pitchFamily="2" charset="0"/>
              </a:rPr>
              <a:t>amet</a:t>
            </a:r>
            <a:r>
              <a:rPr lang="en-GB" sz="1200">
                <a:latin typeface="Inter Light" panose="02000403000000020004" pitchFamily="2" charset="0"/>
                <a:ea typeface="Inter Light" panose="02000403000000020004" pitchFamily="2" charset="0"/>
                <a:cs typeface="Inter Light" panose="02000403000000020004" pitchFamily="2" charset="0"/>
              </a:rPr>
              <a:t>, </a:t>
            </a:r>
            <a:r>
              <a:rPr lang="en-GB" sz="1200" err="1">
                <a:latin typeface="Inter Light" panose="02000403000000020004" pitchFamily="2" charset="0"/>
                <a:ea typeface="Inter Light" panose="02000403000000020004" pitchFamily="2" charset="0"/>
                <a:cs typeface="Inter Light" panose="02000403000000020004" pitchFamily="2" charset="0"/>
              </a:rPr>
              <a:t>consectetur</a:t>
            </a:r>
            <a:r>
              <a:rPr lang="en-GB" sz="1200">
                <a:latin typeface="Inter Light" panose="02000403000000020004" pitchFamily="2" charset="0"/>
                <a:ea typeface="Inter Light" panose="02000403000000020004" pitchFamily="2" charset="0"/>
                <a:cs typeface="Inter Light" panose="02000403000000020004" pitchFamily="2" charset="0"/>
              </a:rPr>
              <a:t> </a:t>
            </a:r>
            <a:r>
              <a:rPr lang="en-GB" sz="1200" err="1">
                <a:latin typeface="Inter Light" panose="02000403000000020004" pitchFamily="2" charset="0"/>
                <a:ea typeface="Inter Light" panose="02000403000000020004" pitchFamily="2" charset="0"/>
                <a:cs typeface="Inter Light" panose="02000403000000020004" pitchFamily="2" charset="0"/>
              </a:rPr>
              <a:t>adipiscing</a:t>
            </a:r>
            <a:r>
              <a:rPr lang="en-GB" sz="1200">
                <a:latin typeface="Inter Light" panose="02000403000000020004" pitchFamily="2" charset="0"/>
                <a:ea typeface="Inter Light" panose="02000403000000020004" pitchFamily="2" charset="0"/>
                <a:cs typeface="Inter Light" panose="02000403000000020004" pitchFamily="2" charset="0"/>
              </a:rPr>
              <a:t> </a:t>
            </a:r>
            <a:r>
              <a:rPr lang="en-GB" sz="1200" err="1">
                <a:latin typeface="Inter Light" panose="02000403000000020004" pitchFamily="2" charset="0"/>
                <a:ea typeface="Inter Light" panose="02000403000000020004" pitchFamily="2" charset="0"/>
                <a:cs typeface="Inter Light" panose="02000403000000020004" pitchFamily="2" charset="0"/>
              </a:rPr>
              <a:t>elit</a:t>
            </a:r>
            <a:r>
              <a:rPr lang="en-GB" sz="1200">
                <a:latin typeface="Inter Light" panose="02000403000000020004" pitchFamily="2" charset="0"/>
                <a:ea typeface="Inter Light" panose="02000403000000020004" pitchFamily="2" charset="0"/>
                <a:cs typeface="Inter Light" panose="02000403000000020004" pitchFamily="2" charset="0"/>
              </a:rPr>
              <a:t>, </a:t>
            </a:r>
            <a:r>
              <a:rPr lang="en-GB" sz="1200" err="1">
                <a:latin typeface="Inter Light" panose="02000403000000020004" pitchFamily="2" charset="0"/>
                <a:ea typeface="Inter Light" panose="02000403000000020004" pitchFamily="2" charset="0"/>
                <a:cs typeface="Inter Light" panose="02000403000000020004" pitchFamily="2" charset="0"/>
              </a:rPr>
              <a:t>sed</a:t>
            </a:r>
            <a:r>
              <a:rPr lang="en-GB" sz="1200">
                <a:latin typeface="Inter Light" panose="02000403000000020004" pitchFamily="2" charset="0"/>
                <a:ea typeface="Inter Light" panose="02000403000000020004" pitchFamily="2" charset="0"/>
                <a:cs typeface="Inter Light" panose="02000403000000020004" pitchFamily="2" charset="0"/>
              </a:rPr>
              <a:t> do </a:t>
            </a:r>
            <a:r>
              <a:rPr lang="en-GB" sz="1200" err="1">
                <a:latin typeface="Inter Light" panose="02000403000000020004" pitchFamily="2" charset="0"/>
                <a:ea typeface="Inter Light" panose="02000403000000020004" pitchFamily="2" charset="0"/>
                <a:cs typeface="Inter Light" panose="02000403000000020004" pitchFamily="2" charset="0"/>
              </a:rPr>
              <a:t>eiusmod</a:t>
            </a:r>
            <a:r>
              <a:rPr lang="en-GB" sz="1200">
                <a:latin typeface="Inter Light" panose="02000403000000020004" pitchFamily="2" charset="0"/>
                <a:ea typeface="Inter Light" panose="02000403000000020004" pitchFamily="2" charset="0"/>
                <a:cs typeface="Inter Light" panose="02000403000000020004" pitchFamily="2" charset="0"/>
              </a:rPr>
              <a:t> </a:t>
            </a:r>
            <a:r>
              <a:rPr lang="en-GB" sz="1200" err="1">
                <a:latin typeface="Inter Light" panose="02000403000000020004" pitchFamily="2" charset="0"/>
                <a:ea typeface="Inter Light" panose="02000403000000020004" pitchFamily="2" charset="0"/>
                <a:cs typeface="Inter Light" panose="02000403000000020004" pitchFamily="2" charset="0"/>
              </a:rPr>
              <a:t>temrn</a:t>
            </a:r>
            <a:r>
              <a:rPr lang="en-GB" sz="1200">
                <a:latin typeface="Inter Light" panose="02000403000000020004" pitchFamily="2" charset="0"/>
                <a:ea typeface="Inter Light" panose="02000403000000020004" pitchFamily="2" charset="0"/>
                <a:cs typeface="Inter Light" panose="02000403000000020004" pitchFamily="2" charset="0"/>
              </a:rPr>
              <a:t> </a:t>
            </a:r>
            <a:r>
              <a:rPr lang="en-GB" sz="1200" err="1">
                <a:latin typeface="Inter Light" panose="02000403000000020004" pitchFamily="2" charset="0"/>
                <a:ea typeface="Inter Light" panose="02000403000000020004" pitchFamily="2" charset="0"/>
                <a:cs typeface="Inter Light" panose="02000403000000020004" pitchFamily="2" charset="0"/>
              </a:rPr>
              <a:t>amet</a:t>
            </a:r>
            <a:r>
              <a:rPr lang="en-GB" sz="1200">
                <a:latin typeface="Inter Light" panose="02000403000000020004" pitchFamily="2" charset="0"/>
                <a:ea typeface="Inter Light" panose="02000403000000020004" pitchFamily="2" charset="0"/>
                <a:cs typeface="Inter Light" panose="02000403000000020004" pitchFamily="2" charset="0"/>
              </a:rPr>
              <a:t> set </a:t>
            </a:r>
            <a:r>
              <a:rPr lang="en-GB" sz="1200" err="1">
                <a:latin typeface="Inter Light" panose="02000403000000020004" pitchFamily="2" charset="0"/>
                <a:ea typeface="Inter Light" panose="02000403000000020004" pitchFamily="2" charset="0"/>
                <a:cs typeface="Inter Light" panose="02000403000000020004" pitchFamily="2" charset="0"/>
              </a:rPr>
              <a:t>notta</a:t>
            </a:r>
            <a:r>
              <a:rPr lang="en-GB" sz="1200">
                <a:latin typeface="Inter Light" panose="02000403000000020004" pitchFamily="2" charset="0"/>
                <a:ea typeface="Inter Light" panose="02000403000000020004" pitchFamily="2" charset="0"/>
                <a:cs typeface="Inter Light" panose="02000403000000020004" pitchFamily="2" charset="0"/>
              </a:rPr>
              <a:t> </a:t>
            </a:r>
            <a:r>
              <a:rPr lang="en-GB" sz="1200" err="1">
                <a:latin typeface="Inter Light" panose="02000403000000020004" pitchFamily="2" charset="0"/>
                <a:ea typeface="Inter Light" panose="02000403000000020004" pitchFamily="2" charset="0"/>
                <a:cs typeface="Inter Light" panose="02000403000000020004" pitchFamily="2" charset="0"/>
              </a:rPr>
              <a:t>sampa</a:t>
            </a:r>
            <a:r>
              <a:rPr lang="en-GB" sz="1200">
                <a:latin typeface="Inter Light" panose="02000403000000020004" pitchFamily="2" charset="0"/>
                <a:ea typeface="Inter Light" panose="02000403000000020004" pitchFamily="2" charset="0"/>
                <a:cs typeface="Inter Light" panose="02000403000000020004" pitchFamily="2" charset="0"/>
              </a:rPr>
              <a:t>.</a:t>
            </a:r>
            <a:endParaRPr lang="en-US" sz="1200">
              <a:latin typeface="Inter Light" panose="02000403000000020004" pitchFamily="2" charset="0"/>
              <a:ea typeface="Inter Light" panose="02000403000000020004" pitchFamily="2" charset="0"/>
              <a:cs typeface="Inter Light" panose="02000403000000020004" pitchFamily="2" charset="0"/>
            </a:endParaRPr>
          </a:p>
        </p:txBody>
      </p:sp>
      <p:sp>
        <p:nvSpPr>
          <p:cNvPr id="21" name="TextBox 20">
            <a:extLst>
              <a:ext uri="{FF2B5EF4-FFF2-40B4-BE49-F238E27FC236}">
                <a16:creationId xmlns:a16="http://schemas.microsoft.com/office/drawing/2014/main" id="{9F208289-587B-0D4D-A103-5B037BC9D357}"/>
              </a:ext>
            </a:extLst>
          </p:cNvPr>
          <p:cNvSpPr txBox="1"/>
          <p:nvPr userDrawn="1"/>
        </p:nvSpPr>
        <p:spPr>
          <a:xfrm>
            <a:off x="7509294" y="4373591"/>
            <a:ext cx="1710516" cy="1384995"/>
          </a:xfrm>
          <a:prstGeom prst="rect">
            <a:avLst/>
          </a:prstGeom>
          <a:noFill/>
        </p:spPr>
        <p:txBody>
          <a:bodyPr wrap="square" rtlCol="0">
            <a:spAutoFit/>
          </a:bodyPr>
          <a:lstStyle/>
          <a:p>
            <a:r>
              <a:rPr lang="en-GB" sz="1200" b="1">
                <a:latin typeface="Inter" panose="02000403000000020004" pitchFamily="2" charset="0"/>
                <a:ea typeface="Inter" panose="02000403000000020004" pitchFamily="2" charset="0"/>
                <a:cs typeface="Inter" panose="02000403000000020004" pitchFamily="2" charset="0"/>
              </a:rPr>
              <a:t>Insert Heading</a:t>
            </a:r>
            <a:endParaRPr lang="en-GB" sz="1200">
              <a:latin typeface="Inter Light" panose="02000403000000020004" pitchFamily="2" charset="0"/>
              <a:ea typeface="Inter Light" panose="02000403000000020004" pitchFamily="2" charset="0"/>
              <a:cs typeface="Inter Light" panose="02000403000000020004" pitchFamily="2" charset="0"/>
            </a:endParaRPr>
          </a:p>
          <a:p>
            <a:r>
              <a:rPr lang="en-GB" sz="1200">
                <a:latin typeface="Inter Light" panose="02000403000000020004" pitchFamily="2" charset="0"/>
                <a:ea typeface="Inter Light" panose="02000403000000020004" pitchFamily="2" charset="0"/>
                <a:cs typeface="Inter Light" panose="02000403000000020004" pitchFamily="2" charset="0"/>
              </a:rPr>
              <a:t>Lorem ipsum </a:t>
            </a:r>
            <a:r>
              <a:rPr lang="en-GB" sz="1200" err="1">
                <a:latin typeface="Inter Light" panose="02000403000000020004" pitchFamily="2" charset="0"/>
                <a:ea typeface="Inter Light" panose="02000403000000020004" pitchFamily="2" charset="0"/>
                <a:cs typeface="Inter Light" panose="02000403000000020004" pitchFamily="2" charset="0"/>
              </a:rPr>
              <a:t>dolor</a:t>
            </a:r>
            <a:r>
              <a:rPr lang="en-GB" sz="1200">
                <a:latin typeface="Inter Light" panose="02000403000000020004" pitchFamily="2" charset="0"/>
                <a:ea typeface="Inter Light" panose="02000403000000020004" pitchFamily="2" charset="0"/>
                <a:cs typeface="Inter Light" panose="02000403000000020004" pitchFamily="2" charset="0"/>
              </a:rPr>
              <a:t> sit </a:t>
            </a:r>
            <a:r>
              <a:rPr lang="en-GB" sz="1200" err="1">
                <a:latin typeface="Inter Light" panose="02000403000000020004" pitchFamily="2" charset="0"/>
                <a:ea typeface="Inter Light" panose="02000403000000020004" pitchFamily="2" charset="0"/>
                <a:cs typeface="Inter Light" panose="02000403000000020004" pitchFamily="2" charset="0"/>
              </a:rPr>
              <a:t>amet</a:t>
            </a:r>
            <a:r>
              <a:rPr lang="en-GB" sz="1200">
                <a:latin typeface="Inter Light" panose="02000403000000020004" pitchFamily="2" charset="0"/>
                <a:ea typeface="Inter Light" panose="02000403000000020004" pitchFamily="2" charset="0"/>
                <a:cs typeface="Inter Light" panose="02000403000000020004" pitchFamily="2" charset="0"/>
              </a:rPr>
              <a:t>, </a:t>
            </a:r>
            <a:r>
              <a:rPr lang="en-GB" sz="1200" err="1">
                <a:latin typeface="Inter Light" panose="02000403000000020004" pitchFamily="2" charset="0"/>
                <a:ea typeface="Inter Light" panose="02000403000000020004" pitchFamily="2" charset="0"/>
                <a:cs typeface="Inter Light" panose="02000403000000020004" pitchFamily="2" charset="0"/>
              </a:rPr>
              <a:t>consectetur</a:t>
            </a:r>
            <a:r>
              <a:rPr lang="en-GB" sz="1200">
                <a:latin typeface="Inter Light" panose="02000403000000020004" pitchFamily="2" charset="0"/>
                <a:ea typeface="Inter Light" panose="02000403000000020004" pitchFamily="2" charset="0"/>
                <a:cs typeface="Inter Light" panose="02000403000000020004" pitchFamily="2" charset="0"/>
              </a:rPr>
              <a:t> </a:t>
            </a:r>
            <a:r>
              <a:rPr lang="en-GB" sz="1200" err="1">
                <a:latin typeface="Inter Light" panose="02000403000000020004" pitchFamily="2" charset="0"/>
                <a:ea typeface="Inter Light" panose="02000403000000020004" pitchFamily="2" charset="0"/>
                <a:cs typeface="Inter Light" panose="02000403000000020004" pitchFamily="2" charset="0"/>
              </a:rPr>
              <a:t>adipiscing</a:t>
            </a:r>
            <a:r>
              <a:rPr lang="en-GB" sz="1200">
                <a:latin typeface="Inter Light" panose="02000403000000020004" pitchFamily="2" charset="0"/>
                <a:ea typeface="Inter Light" panose="02000403000000020004" pitchFamily="2" charset="0"/>
                <a:cs typeface="Inter Light" panose="02000403000000020004" pitchFamily="2" charset="0"/>
              </a:rPr>
              <a:t> </a:t>
            </a:r>
            <a:r>
              <a:rPr lang="en-GB" sz="1200" err="1">
                <a:latin typeface="Inter Light" panose="02000403000000020004" pitchFamily="2" charset="0"/>
                <a:ea typeface="Inter Light" panose="02000403000000020004" pitchFamily="2" charset="0"/>
                <a:cs typeface="Inter Light" panose="02000403000000020004" pitchFamily="2" charset="0"/>
              </a:rPr>
              <a:t>elit</a:t>
            </a:r>
            <a:r>
              <a:rPr lang="en-GB" sz="1200">
                <a:latin typeface="Inter Light" panose="02000403000000020004" pitchFamily="2" charset="0"/>
                <a:ea typeface="Inter Light" panose="02000403000000020004" pitchFamily="2" charset="0"/>
                <a:cs typeface="Inter Light" panose="02000403000000020004" pitchFamily="2" charset="0"/>
              </a:rPr>
              <a:t>, </a:t>
            </a:r>
            <a:r>
              <a:rPr lang="en-GB" sz="1200" err="1">
                <a:latin typeface="Inter Light" panose="02000403000000020004" pitchFamily="2" charset="0"/>
                <a:ea typeface="Inter Light" panose="02000403000000020004" pitchFamily="2" charset="0"/>
                <a:cs typeface="Inter Light" panose="02000403000000020004" pitchFamily="2" charset="0"/>
              </a:rPr>
              <a:t>sed</a:t>
            </a:r>
            <a:r>
              <a:rPr lang="en-GB" sz="1200">
                <a:latin typeface="Inter Light" panose="02000403000000020004" pitchFamily="2" charset="0"/>
                <a:ea typeface="Inter Light" panose="02000403000000020004" pitchFamily="2" charset="0"/>
                <a:cs typeface="Inter Light" panose="02000403000000020004" pitchFamily="2" charset="0"/>
              </a:rPr>
              <a:t> do </a:t>
            </a:r>
            <a:r>
              <a:rPr lang="en-GB" sz="1200" err="1">
                <a:latin typeface="Inter Light" panose="02000403000000020004" pitchFamily="2" charset="0"/>
                <a:ea typeface="Inter Light" panose="02000403000000020004" pitchFamily="2" charset="0"/>
                <a:cs typeface="Inter Light" panose="02000403000000020004" pitchFamily="2" charset="0"/>
              </a:rPr>
              <a:t>eiusmod</a:t>
            </a:r>
            <a:r>
              <a:rPr lang="en-GB" sz="1200">
                <a:latin typeface="Inter Light" panose="02000403000000020004" pitchFamily="2" charset="0"/>
                <a:ea typeface="Inter Light" panose="02000403000000020004" pitchFamily="2" charset="0"/>
                <a:cs typeface="Inter Light" panose="02000403000000020004" pitchFamily="2" charset="0"/>
              </a:rPr>
              <a:t> </a:t>
            </a:r>
            <a:r>
              <a:rPr lang="en-GB" sz="1200" err="1">
                <a:latin typeface="Inter Light" panose="02000403000000020004" pitchFamily="2" charset="0"/>
                <a:ea typeface="Inter Light" panose="02000403000000020004" pitchFamily="2" charset="0"/>
                <a:cs typeface="Inter Light" panose="02000403000000020004" pitchFamily="2" charset="0"/>
              </a:rPr>
              <a:t>temrn</a:t>
            </a:r>
            <a:r>
              <a:rPr lang="en-GB" sz="1200">
                <a:latin typeface="Inter Light" panose="02000403000000020004" pitchFamily="2" charset="0"/>
                <a:ea typeface="Inter Light" panose="02000403000000020004" pitchFamily="2" charset="0"/>
                <a:cs typeface="Inter Light" panose="02000403000000020004" pitchFamily="2" charset="0"/>
              </a:rPr>
              <a:t> </a:t>
            </a:r>
            <a:r>
              <a:rPr lang="en-GB" sz="1200" err="1">
                <a:latin typeface="Inter Light" panose="02000403000000020004" pitchFamily="2" charset="0"/>
                <a:ea typeface="Inter Light" panose="02000403000000020004" pitchFamily="2" charset="0"/>
                <a:cs typeface="Inter Light" panose="02000403000000020004" pitchFamily="2" charset="0"/>
              </a:rPr>
              <a:t>amet</a:t>
            </a:r>
            <a:r>
              <a:rPr lang="en-GB" sz="1200">
                <a:latin typeface="Inter Light" panose="02000403000000020004" pitchFamily="2" charset="0"/>
                <a:ea typeface="Inter Light" panose="02000403000000020004" pitchFamily="2" charset="0"/>
                <a:cs typeface="Inter Light" panose="02000403000000020004" pitchFamily="2" charset="0"/>
              </a:rPr>
              <a:t> set </a:t>
            </a:r>
            <a:r>
              <a:rPr lang="en-GB" sz="1200" err="1">
                <a:latin typeface="Inter Light" panose="02000403000000020004" pitchFamily="2" charset="0"/>
                <a:ea typeface="Inter Light" panose="02000403000000020004" pitchFamily="2" charset="0"/>
                <a:cs typeface="Inter Light" panose="02000403000000020004" pitchFamily="2" charset="0"/>
              </a:rPr>
              <a:t>notta</a:t>
            </a:r>
            <a:r>
              <a:rPr lang="en-GB" sz="1200">
                <a:latin typeface="Inter Light" panose="02000403000000020004" pitchFamily="2" charset="0"/>
                <a:ea typeface="Inter Light" panose="02000403000000020004" pitchFamily="2" charset="0"/>
                <a:cs typeface="Inter Light" panose="02000403000000020004" pitchFamily="2" charset="0"/>
              </a:rPr>
              <a:t> </a:t>
            </a:r>
            <a:r>
              <a:rPr lang="en-GB" sz="1200" err="1">
                <a:latin typeface="Inter Light" panose="02000403000000020004" pitchFamily="2" charset="0"/>
                <a:ea typeface="Inter Light" panose="02000403000000020004" pitchFamily="2" charset="0"/>
                <a:cs typeface="Inter Light" panose="02000403000000020004" pitchFamily="2" charset="0"/>
              </a:rPr>
              <a:t>sampa</a:t>
            </a:r>
            <a:r>
              <a:rPr lang="en-GB" sz="1200">
                <a:latin typeface="Inter Light" panose="02000403000000020004" pitchFamily="2" charset="0"/>
                <a:ea typeface="Inter Light" panose="02000403000000020004" pitchFamily="2" charset="0"/>
                <a:cs typeface="Inter Light" panose="02000403000000020004" pitchFamily="2" charset="0"/>
              </a:rPr>
              <a:t>.</a:t>
            </a:r>
            <a:endParaRPr lang="en-US" sz="1200">
              <a:latin typeface="Inter Light" panose="02000403000000020004" pitchFamily="2" charset="0"/>
              <a:ea typeface="Inter Light" panose="02000403000000020004" pitchFamily="2" charset="0"/>
              <a:cs typeface="Inter Light" panose="02000403000000020004" pitchFamily="2" charset="0"/>
            </a:endParaRPr>
          </a:p>
        </p:txBody>
      </p:sp>
      <p:sp>
        <p:nvSpPr>
          <p:cNvPr id="22" name="TextBox 21">
            <a:extLst>
              <a:ext uri="{FF2B5EF4-FFF2-40B4-BE49-F238E27FC236}">
                <a16:creationId xmlns:a16="http://schemas.microsoft.com/office/drawing/2014/main" id="{28D54E00-36FD-6A4A-8CBE-45AE4E6C6096}"/>
              </a:ext>
            </a:extLst>
          </p:cNvPr>
          <p:cNvSpPr txBox="1"/>
          <p:nvPr userDrawn="1"/>
        </p:nvSpPr>
        <p:spPr>
          <a:xfrm>
            <a:off x="9777846" y="4373591"/>
            <a:ext cx="1719970" cy="1384995"/>
          </a:xfrm>
          <a:prstGeom prst="rect">
            <a:avLst/>
          </a:prstGeom>
          <a:noFill/>
        </p:spPr>
        <p:txBody>
          <a:bodyPr wrap="square" rtlCol="0">
            <a:spAutoFit/>
          </a:bodyPr>
          <a:lstStyle/>
          <a:p>
            <a:r>
              <a:rPr lang="en-GB" sz="1200" b="1">
                <a:latin typeface="Inter" panose="02000403000000020004" pitchFamily="2" charset="0"/>
                <a:ea typeface="Inter" panose="02000403000000020004" pitchFamily="2" charset="0"/>
                <a:cs typeface="Inter" panose="02000403000000020004" pitchFamily="2" charset="0"/>
              </a:rPr>
              <a:t>Insert Heading</a:t>
            </a:r>
            <a:endParaRPr lang="en-GB" sz="1200">
              <a:latin typeface="Inter Light" panose="02000403000000020004" pitchFamily="2" charset="0"/>
              <a:ea typeface="Inter Light" panose="02000403000000020004" pitchFamily="2" charset="0"/>
              <a:cs typeface="Inter Light" panose="02000403000000020004" pitchFamily="2" charset="0"/>
            </a:endParaRPr>
          </a:p>
          <a:p>
            <a:r>
              <a:rPr lang="en-GB" sz="1200">
                <a:latin typeface="Inter Light" panose="02000403000000020004" pitchFamily="2" charset="0"/>
                <a:ea typeface="Inter Light" panose="02000403000000020004" pitchFamily="2" charset="0"/>
                <a:cs typeface="Inter Light" panose="02000403000000020004" pitchFamily="2" charset="0"/>
              </a:rPr>
              <a:t>Lorem ipsum </a:t>
            </a:r>
            <a:r>
              <a:rPr lang="en-GB" sz="1200" err="1">
                <a:latin typeface="Inter Light" panose="02000403000000020004" pitchFamily="2" charset="0"/>
                <a:ea typeface="Inter Light" panose="02000403000000020004" pitchFamily="2" charset="0"/>
                <a:cs typeface="Inter Light" panose="02000403000000020004" pitchFamily="2" charset="0"/>
              </a:rPr>
              <a:t>dolor</a:t>
            </a:r>
            <a:r>
              <a:rPr lang="en-GB" sz="1200">
                <a:latin typeface="Inter Light" panose="02000403000000020004" pitchFamily="2" charset="0"/>
                <a:ea typeface="Inter Light" panose="02000403000000020004" pitchFamily="2" charset="0"/>
                <a:cs typeface="Inter Light" panose="02000403000000020004" pitchFamily="2" charset="0"/>
              </a:rPr>
              <a:t> sit </a:t>
            </a:r>
            <a:r>
              <a:rPr lang="en-GB" sz="1200" err="1">
                <a:latin typeface="Inter Light" panose="02000403000000020004" pitchFamily="2" charset="0"/>
                <a:ea typeface="Inter Light" panose="02000403000000020004" pitchFamily="2" charset="0"/>
                <a:cs typeface="Inter Light" panose="02000403000000020004" pitchFamily="2" charset="0"/>
              </a:rPr>
              <a:t>amet</a:t>
            </a:r>
            <a:r>
              <a:rPr lang="en-GB" sz="1200">
                <a:latin typeface="Inter Light" panose="02000403000000020004" pitchFamily="2" charset="0"/>
                <a:ea typeface="Inter Light" panose="02000403000000020004" pitchFamily="2" charset="0"/>
                <a:cs typeface="Inter Light" panose="02000403000000020004" pitchFamily="2" charset="0"/>
              </a:rPr>
              <a:t>, </a:t>
            </a:r>
            <a:r>
              <a:rPr lang="en-GB" sz="1200" err="1">
                <a:latin typeface="Inter Light" panose="02000403000000020004" pitchFamily="2" charset="0"/>
                <a:ea typeface="Inter Light" panose="02000403000000020004" pitchFamily="2" charset="0"/>
                <a:cs typeface="Inter Light" panose="02000403000000020004" pitchFamily="2" charset="0"/>
              </a:rPr>
              <a:t>consectetur</a:t>
            </a:r>
            <a:r>
              <a:rPr lang="en-GB" sz="1200">
                <a:latin typeface="Inter Light" panose="02000403000000020004" pitchFamily="2" charset="0"/>
                <a:ea typeface="Inter Light" panose="02000403000000020004" pitchFamily="2" charset="0"/>
                <a:cs typeface="Inter Light" panose="02000403000000020004" pitchFamily="2" charset="0"/>
              </a:rPr>
              <a:t> </a:t>
            </a:r>
            <a:r>
              <a:rPr lang="en-GB" sz="1200" err="1">
                <a:latin typeface="Inter Light" panose="02000403000000020004" pitchFamily="2" charset="0"/>
                <a:ea typeface="Inter Light" panose="02000403000000020004" pitchFamily="2" charset="0"/>
                <a:cs typeface="Inter Light" panose="02000403000000020004" pitchFamily="2" charset="0"/>
              </a:rPr>
              <a:t>adipiscing</a:t>
            </a:r>
            <a:r>
              <a:rPr lang="en-GB" sz="1200">
                <a:latin typeface="Inter Light" panose="02000403000000020004" pitchFamily="2" charset="0"/>
                <a:ea typeface="Inter Light" panose="02000403000000020004" pitchFamily="2" charset="0"/>
                <a:cs typeface="Inter Light" panose="02000403000000020004" pitchFamily="2" charset="0"/>
              </a:rPr>
              <a:t> </a:t>
            </a:r>
            <a:r>
              <a:rPr lang="en-GB" sz="1200" err="1">
                <a:latin typeface="Inter Light" panose="02000403000000020004" pitchFamily="2" charset="0"/>
                <a:ea typeface="Inter Light" panose="02000403000000020004" pitchFamily="2" charset="0"/>
                <a:cs typeface="Inter Light" panose="02000403000000020004" pitchFamily="2" charset="0"/>
              </a:rPr>
              <a:t>elit</a:t>
            </a:r>
            <a:r>
              <a:rPr lang="en-GB" sz="1200">
                <a:latin typeface="Inter Light" panose="02000403000000020004" pitchFamily="2" charset="0"/>
                <a:ea typeface="Inter Light" panose="02000403000000020004" pitchFamily="2" charset="0"/>
                <a:cs typeface="Inter Light" panose="02000403000000020004" pitchFamily="2" charset="0"/>
              </a:rPr>
              <a:t>, </a:t>
            </a:r>
            <a:r>
              <a:rPr lang="en-GB" sz="1200" err="1">
                <a:latin typeface="Inter Light" panose="02000403000000020004" pitchFamily="2" charset="0"/>
                <a:ea typeface="Inter Light" panose="02000403000000020004" pitchFamily="2" charset="0"/>
                <a:cs typeface="Inter Light" panose="02000403000000020004" pitchFamily="2" charset="0"/>
              </a:rPr>
              <a:t>sed</a:t>
            </a:r>
            <a:r>
              <a:rPr lang="en-GB" sz="1200">
                <a:latin typeface="Inter Light" panose="02000403000000020004" pitchFamily="2" charset="0"/>
                <a:ea typeface="Inter Light" panose="02000403000000020004" pitchFamily="2" charset="0"/>
                <a:cs typeface="Inter Light" panose="02000403000000020004" pitchFamily="2" charset="0"/>
              </a:rPr>
              <a:t> do </a:t>
            </a:r>
            <a:r>
              <a:rPr lang="en-GB" sz="1200" err="1">
                <a:latin typeface="Inter Light" panose="02000403000000020004" pitchFamily="2" charset="0"/>
                <a:ea typeface="Inter Light" panose="02000403000000020004" pitchFamily="2" charset="0"/>
                <a:cs typeface="Inter Light" panose="02000403000000020004" pitchFamily="2" charset="0"/>
              </a:rPr>
              <a:t>eiusmod</a:t>
            </a:r>
            <a:r>
              <a:rPr lang="en-GB" sz="1200">
                <a:latin typeface="Inter Light" panose="02000403000000020004" pitchFamily="2" charset="0"/>
                <a:ea typeface="Inter Light" panose="02000403000000020004" pitchFamily="2" charset="0"/>
                <a:cs typeface="Inter Light" panose="02000403000000020004" pitchFamily="2" charset="0"/>
              </a:rPr>
              <a:t> </a:t>
            </a:r>
            <a:r>
              <a:rPr lang="en-GB" sz="1200" err="1">
                <a:latin typeface="Inter Light" panose="02000403000000020004" pitchFamily="2" charset="0"/>
                <a:ea typeface="Inter Light" panose="02000403000000020004" pitchFamily="2" charset="0"/>
                <a:cs typeface="Inter Light" panose="02000403000000020004" pitchFamily="2" charset="0"/>
              </a:rPr>
              <a:t>temrn</a:t>
            </a:r>
            <a:r>
              <a:rPr lang="en-GB" sz="1200">
                <a:latin typeface="Inter Light" panose="02000403000000020004" pitchFamily="2" charset="0"/>
                <a:ea typeface="Inter Light" panose="02000403000000020004" pitchFamily="2" charset="0"/>
                <a:cs typeface="Inter Light" panose="02000403000000020004" pitchFamily="2" charset="0"/>
              </a:rPr>
              <a:t> </a:t>
            </a:r>
            <a:r>
              <a:rPr lang="en-GB" sz="1200" err="1">
                <a:latin typeface="Inter Light" panose="02000403000000020004" pitchFamily="2" charset="0"/>
                <a:ea typeface="Inter Light" panose="02000403000000020004" pitchFamily="2" charset="0"/>
                <a:cs typeface="Inter Light" panose="02000403000000020004" pitchFamily="2" charset="0"/>
              </a:rPr>
              <a:t>amet</a:t>
            </a:r>
            <a:r>
              <a:rPr lang="en-GB" sz="1200">
                <a:latin typeface="Inter Light" panose="02000403000000020004" pitchFamily="2" charset="0"/>
                <a:ea typeface="Inter Light" panose="02000403000000020004" pitchFamily="2" charset="0"/>
                <a:cs typeface="Inter Light" panose="02000403000000020004" pitchFamily="2" charset="0"/>
              </a:rPr>
              <a:t> set </a:t>
            </a:r>
            <a:r>
              <a:rPr lang="en-GB" sz="1200" err="1">
                <a:latin typeface="Inter Light" panose="02000403000000020004" pitchFamily="2" charset="0"/>
                <a:ea typeface="Inter Light" panose="02000403000000020004" pitchFamily="2" charset="0"/>
                <a:cs typeface="Inter Light" panose="02000403000000020004" pitchFamily="2" charset="0"/>
              </a:rPr>
              <a:t>notta</a:t>
            </a:r>
            <a:r>
              <a:rPr lang="en-GB" sz="1200">
                <a:latin typeface="Inter Light" panose="02000403000000020004" pitchFamily="2" charset="0"/>
                <a:ea typeface="Inter Light" panose="02000403000000020004" pitchFamily="2" charset="0"/>
                <a:cs typeface="Inter Light" panose="02000403000000020004" pitchFamily="2" charset="0"/>
              </a:rPr>
              <a:t> </a:t>
            </a:r>
            <a:r>
              <a:rPr lang="en-GB" sz="1200" err="1">
                <a:latin typeface="Inter Light" panose="02000403000000020004" pitchFamily="2" charset="0"/>
                <a:ea typeface="Inter Light" panose="02000403000000020004" pitchFamily="2" charset="0"/>
                <a:cs typeface="Inter Light" panose="02000403000000020004" pitchFamily="2" charset="0"/>
              </a:rPr>
              <a:t>sampa</a:t>
            </a:r>
            <a:r>
              <a:rPr lang="en-GB" sz="1200">
                <a:latin typeface="Inter Light" panose="02000403000000020004" pitchFamily="2" charset="0"/>
                <a:ea typeface="Inter Light" panose="02000403000000020004" pitchFamily="2" charset="0"/>
                <a:cs typeface="Inter Light" panose="02000403000000020004" pitchFamily="2" charset="0"/>
              </a:rPr>
              <a:t>.</a:t>
            </a:r>
            <a:endParaRPr lang="en-US" sz="1200">
              <a:latin typeface="Inter Light" panose="02000403000000020004" pitchFamily="2" charset="0"/>
              <a:ea typeface="Inter Light" panose="02000403000000020004" pitchFamily="2" charset="0"/>
              <a:cs typeface="Inter Light" panose="02000403000000020004" pitchFamily="2" charset="0"/>
            </a:endParaRPr>
          </a:p>
        </p:txBody>
      </p:sp>
      <p:sp>
        <p:nvSpPr>
          <p:cNvPr id="23" name="Rectangle 22">
            <a:extLst>
              <a:ext uri="{FF2B5EF4-FFF2-40B4-BE49-F238E27FC236}">
                <a16:creationId xmlns:a16="http://schemas.microsoft.com/office/drawing/2014/main" id="{BC90225D-0A39-714F-85E5-935AF1FE2607}"/>
              </a:ext>
            </a:extLst>
          </p:cNvPr>
          <p:cNvSpPr/>
          <p:nvPr userDrawn="1"/>
        </p:nvSpPr>
        <p:spPr>
          <a:xfrm>
            <a:off x="5606890" y="2121800"/>
            <a:ext cx="979986" cy="9623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noProof="0">
              <a:latin typeface="Inter Light" panose="020B0502030000000004" pitchFamily="34" charset="0"/>
            </a:endParaRPr>
          </a:p>
        </p:txBody>
      </p:sp>
      <p:sp>
        <p:nvSpPr>
          <p:cNvPr id="24" name="Bildplatzhalter 2">
            <a:extLst>
              <a:ext uri="{FF2B5EF4-FFF2-40B4-BE49-F238E27FC236}">
                <a16:creationId xmlns:a16="http://schemas.microsoft.com/office/drawing/2014/main" id="{5C404F19-0F48-224A-9203-26E9C0E48960}"/>
              </a:ext>
            </a:extLst>
          </p:cNvPr>
          <p:cNvSpPr txBox="1">
            <a:spLocks/>
          </p:cNvSpPr>
          <p:nvPr userDrawn="1"/>
        </p:nvSpPr>
        <p:spPr>
          <a:xfrm>
            <a:off x="5687809" y="2218805"/>
            <a:ext cx="818147" cy="764129"/>
          </a:xfrm>
          <a:prstGeom prst="rect">
            <a:avLst/>
          </a:prstGeom>
          <a:noFill/>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0" i="0" kern="1200" baseline="0">
                <a:solidFill>
                  <a:schemeClr val="bg1"/>
                </a:solidFill>
                <a:latin typeface="Inter Light" panose="020B0502030000000004" pitchFamily="34" charset="0"/>
                <a:ea typeface="Inter Light" panose="020B0502030000000004" pitchFamily="34" charset="0"/>
                <a:cs typeface="Inter Light" panose="020004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baseline="0">
                <a:solidFill>
                  <a:schemeClr val="tx1"/>
                </a:solidFill>
                <a:latin typeface="Inter Light" panose="02000403000000020004" pitchFamily="2" charset="0"/>
                <a:ea typeface="Inter Light" panose="02000403000000020004" pitchFamily="2" charset="0"/>
                <a:cs typeface="Inter Light" panose="020004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baseline="0">
                <a:solidFill>
                  <a:schemeClr val="tx1"/>
                </a:solidFill>
                <a:latin typeface="Inter Light" panose="02000403000000020004" pitchFamily="2" charset="0"/>
                <a:ea typeface="Inter Light" panose="02000403000000020004" pitchFamily="2" charset="0"/>
                <a:cs typeface="Inter Light" panose="020004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baseline="0">
                <a:solidFill>
                  <a:schemeClr val="tx1"/>
                </a:solidFill>
                <a:latin typeface="Inter Light" panose="02000403000000020004" pitchFamily="2" charset="0"/>
                <a:ea typeface="Inter Light" panose="02000403000000020004" pitchFamily="2" charset="0"/>
                <a:cs typeface="Inter Light" panose="020004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baseline="0">
                <a:solidFill>
                  <a:schemeClr val="tx1"/>
                </a:solidFill>
                <a:latin typeface="Inter Light" panose="02000403000000020004" pitchFamily="2" charset="0"/>
                <a:ea typeface="Inter Light" panose="02000403000000020004" pitchFamily="2" charset="0"/>
                <a:cs typeface="Inter Light" panose="020004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Icon</a:t>
            </a:r>
          </a:p>
        </p:txBody>
      </p:sp>
      <p:sp>
        <p:nvSpPr>
          <p:cNvPr id="25" name="Rectangle 24">
            <a:extLst>
              <a:ext uri="{FF2B5EF4-FFF2-40B4-BE49-F238E27FC236}">
                <a16:creationId xmlns:a16="http://schemas.microsoft.com/office/drawing/2014/main" id="{1DDDE6C0-29F0-4540-B447-A90FC0DF2EFF}"/>
              </a:ext>
            </a:extLst>
          </p:cNvPr>
          <p:cNvSpPr/>
          <p:nvPr userDrawn="1"/>
        </p:nvSpPr>
        <p:spPr>
          <a:xfrm>
            <a:off x="7865256" y="2121800"/>
            <a:ext cx="979986" cy="9623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noProof="0">
              <a:latin typeface="Inter Light" panose="020B0502030000000004" pitchFamily="34" charset="0"/>
            </a:endParaRPr>
          </a:p>
        </p:txBody>
      </p:sp>
      <p:sp>
        <p:nvSpPr>
          <p:cNvPr id="26" name="Bildplatzhalter 2">
            <a:extLst>
              <a:ext uri="{FF2B5EF4-FFF2-40B4-BE49-F238E27FC236}">
                <a16:creationId xmlns:a16="http://schemas.microsoft.com/office/drawing/2014/main" id="{23F1B83B-D878-944D-9567-DC61C1378808}"/>
              </a:ext>
            </a:extLst>
          </p:cNvPr>
          <p:cNvSpPr txBox="1">
            <a:spLocks/>
          </p:cNvSpPr>
          <p:nvPr userDrawn="1"/>
        </p:nvSpPr>
        <p:spPr>
          <a:xfrm>
            <a:off x="7946175" y="2218805"/>
            <a:ext cx="818147" cy="764129"/>
          </a:xfrm>
          <a:prstGeom prst="rect">
            <a:avLst/>
          </a:prstGeom>
          <a:noFill/>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0" i="0" kern="1200" baseline="0">
                <a:solidFill>
                  <a:schemeClr val="bg1"/>
                </a:solidFill>
                <a:latin typeface="Inter Light" panose="020B0502030000000004" pitchFamily="34" charset="0"/>
                <a:ea typeface="Inter Light" panose="020B0502030000000004" pitchFamily="34" charset="0"/>
                <a:cs typeface="Inter Light" panose="020004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baseline="0">
                <a:solidFill>
                  <a:schemeClr val="tx1"/>
                </a:solidFill>
                <a:latin typeface="Inter Light" panose="02000403000000020004" pitchFamily="2" charset="0"/>
                <a:ea typeface="Inter Light" panose="02000403000000020004" pitchFamily="2" charset="0"/>
                <a:cs typeface="Inter Light" panose="020004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baseline="0">
                <a:solidFill>
                  <a:schemeClr val="tx1"/>
                </a:solidFill>
                <a:latin typeface="Inter Light" panose="02000403000000020004" pitchFamily="2" charset="0"/>
                <a:ea typeface="Inter Light" panose="02000403000000020004" pitchFamily="2" charset="0"/>
                <a:cs typeface="Inter Light" panose="020004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baseline="0">
                <a:solidFill>
                  <a:schemeClr val="tx1"/>
                </a:solidFill>
                <a:latin typeface="Inter Light" panose="02000403000000020004" pitchFamily="2" charset="0"/>
                <a:ea typeface="Inter Light" panose="02000403000000020004" pitchFamily="2" charset="0"/>
                <a:cs typeface="Inter Light" panose="020004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baseline="0">
                <a:solidFill>
                  <a:schemeClr val="tx1"/>
                </a:solidFill>
                <a:latin typeface="Inter Light" panose="02000403000000020004" pitchFamily="2" charset="0"/>
                <a:ea typeface="Inter Light" panose="02000403000000020004" pitchFamily="2" charset="0"/>
                <a:cs typeface="Inter Light" panose="020004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Icon</a:t>
            </a:r>
          </a:p>
        </p:txBody>
      </p:sp>
      <p:sp>
        <p:nvSpPr>
          <p:cNvPr id="27" name="Rectangle 26">
            <a:extLst>
              <a:ext uri="{FF2B5EF4-FFF2-40B4-BE49-F238E27FC236}">
                <a16:creationId xmlns:a16="http://schemas.microsoft.com/office/drawing/2014/main" id="{E46539F8-3ED5-874C-8DFA-FE7CBACBF5F3}"/>
              </a:ext>
            </a:extLst>
          </p:cNvPr>
          <p:cNvSpPr/>
          <p:nvPr userDrawn="1"/>
        </p:nvSpPr>
        <p:spPr>
          <a:xfrm>
            <a:off x="10151975" y="2121800"/>
            <a:ext cx="979986" cy="9623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noProof="0">
              <a:latin typeface="Inter Light" panose="020B0502030000000004" pitchFamily="34" charset="0"/>
            </a:endParaRPr>
          </a:p>
        </p:txBody>
      </p:sp>
      <p:sp>
        <p:nvSpPr>
          <p:cNvPr id="28" name="Bildplatzhalter 2">
            <a:extLst>
              <a:ext uri="{FF2B5EF4-FFF2-40B4-BE49-F238E27FC236}">
                <a16:creationId xmlns:a16="http://schemas.microsoft.com/office/drawing/2014/main" id="{2B723999-0831-C349-B74F-88B1E3DC4F6E}"/>
              </a:ext>
            </a:extLst>
          </p:cNvPr>
          <p:cNvSpPr txBox="1">
            <a:spLocks/>
          </p:cNvSpPr>
          <p:nvPr userDrawn="1"/>
        </p:nvSpPr>
        <p:spPr>
          <a:xfrm>
            <a:off x="10232894" y="2218805"/>
            <a:ext cx="818147" cy="764129"/>
          </a:xfrm>
          <a:prstGeom prst="rect">
            <a:avLst/>
          </a:prstGeom>
          <a:noFill/>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200" b="0" i="0" kern="1200" baseline="0">
                <a:solidFill>
                  <a:schemeClr val="bg1"/>
                </a:solidFill>
                <a:latin typeface="Inter Light" panose="020B0502030000000004" pitchFamily="34" charset="0"/>
                <a:ea typeface="Inter Light" panose="020B0502030000000004" pitchFamily="34" charset="0"/>
                <a:cs typeface="Inter Light" panose="020004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baseline="0">
                <a:solidFill>
                  <a:schemeClr val="tx1"/>
                </a:solidFill>
                <a:latin typeface="Inter Light" panose="02000403000000020004" pitchFamily="2" charset="0"/>
                <a:ea typeface="Inter Light" panose="02000403000000020004" pitchFamily="2" charset="0"/>
                <a:cs typeface="Inter Light" panose="020004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baseline="0">
                <a:solidFill>
                  <a:schemeClr val="tx1"/>
                </a:solidFill>
                <a:latin typeface="Inter Light" panose="02000403000000020004" pitchFamily="2" charset="0"/>
                <a:ea typeface="Inter Light" panose="02000403000000020004" pitchFamily="2" charset="0"/>
                <a:cs typeface="Inter Light" panose="020004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baseline="0">
                <a:solidFill>
                  <a:schemeClr val="tx1"/>
                </a:solidFill>
                <a:latin typeface="Inter Light" panose="02000403000000020004" pitchFamily="2" charset="0"/>
                <a:ea typeface="Inter Light" panose="02000403000000020004" pitchFamily="2" charset="0"/>
                <a:cs typeface="Inter Light" panose="020004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baseline="0">
                <a:solidFill>
                  <a:schemeClr val="tx1"/>
                </a:solidFill>
                <a:latin typeface="Inter Light" panose="02000403000000020004" pitchFamily="2" charset="0"/>
                <a:ea typeface="Inter Light" panose="02000403000000020004" pitchFamily="2" charset="0"/>
                <a:cs typeface="Inter Light" panose="020004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Icon</a:t>
            </a:r>
          </a:p>
        </p:txBody>
      </p:sp>
    </p:spTree>
    <p:extLst>
      <p:ext uri="{BB962C8B-B14F-4D97-AF65-F5344CB8AC3E}">
        <p14:creationId xmlns:p14="http://schemas.microsoft.com/office/powerpoint/2010/main" val="216173522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uo Tone Highlights">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E60970DD-0ACD-FA48-BF9C-081017361AE1}"/>
              </a:ext>
            </a:extLst>
          </p:cNvPr>
          <p:cNvSpPr/>
          <p:nvPr userDrawn="1"/>
        </p:nvSpPr>
        <p:spPr>
          <a:xfrm>
            <a:off x="695326" y="1710402"/>
            <a:ext cx="3424853" cy="2098744"/>
          </a:xfrm>
          <a:prstGeom prst="rect">
            <a:avLst/>
          </a:prstGeom>
          <a:solidFill>
            <a:schemeClr val="tx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noProof="0">
              <a:latin typeface="Inter Light" panose="020B0502030000000004" pitchFamily="34" charset="0"/>
            </a:endParaRPr>
          </a:p>
        </p:txBody>
      </p:sp>
      <p:sp>
        <p:nvSpPr>
          <p:cNvPr id="4" name="Foliennummernplatzhalter 3">
            <a:extLst>
              <a:ext uri="{FF2B5EF4-FFF2-40B4-BE49-F238E27FC236}">
                <a16:creationId xmlns:a16="http://schemas.microsoft.com/office/drawing/2014/main" id="{136685FB-C5C7-F846-9A94-C4CE5DDA198B}"/>
              </a:ext>
            </a:extLst>
          </p:cNvPr>
          <p:cNvSpPr>
            <a:spLocks noGrp="1"/>
          </p:cNvSpPr>
          <p:nvPr>
            <p:ph type="sldNum" sz="quarter" idx="11"/>
          </p:nvPr>
        </p:nvSpPr>
        <p:spPr>
          <a:xfrm>
            <a:off x="10632504" y="6356350"/>
            <a:ext cx="865312" cy="365125"/>
          </a:xfrm>
          <a:prstGeom prst="rect">
            <a:avLst/>
          </a:prstGeom>
        </p:spPr>
        <p:txBody>
          <a:bodyPr/>
          <a:lstStyle>
            <a:lvl1pPr>
              <a:defRPr b="0" i="0">
                <a:latin typeface="Inter Light" panose="020B0502030000000004" pitchFamily="34" charset="0"/>
              </a:defRPr>
            </a:lvl1pPr>
          </a:lstStyle>
          <a:p>
            <a:fld id="{55DD15BA-E6B3-8146-A914-ED6F83E0315D}" type="slidenum">
              <a:rPr lang="en-US" smtClean="0"/>
              <a:pPr/>
              <a:t>‹#›</a:t>
            </a:fld>
            <a:endParaRPr lang="en-US"/>
          </a:p>
        </p:txBody>
      </p:sp>
      <p:pic>
        <p:nvPicPr>
          <p:cNvPr id="31" name="Grafik 30">
            <a:extLst>
              <a:ext uri="{FF2B5EF4-FFF2-40B4-BE49-F238E27FC236}">
                <a16:creationId xmlns:a16="http://schemas.microsoft.com/office/drawing/2014/main" id="{7B0AF0B6-EF54-4A4E-82F2-FB32B540457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712498" y="6472741"/>
            <a:ext cx="1208038" cy="124611"/>
          </a:xfrm>
          <a:prstGeom prst="rect">
            <a:avLst/>
          </a:prstGeom>
        </p:spPr>
      </p:pic>
      <p:sp>
        <p:nvSpPr>
          <p:cNvPr id="10" name="Textplatzhalter 16">
            <a:extLst>
              <a:ext uri="{FF2B5EF4-FFF2-40B4-BE49-F238E27FC236}">
                <a16:creationId xmlns:a16="http://schemas.microsoft.com/office/drawing/2014/main" id="{B35E775F-E295-BF46-A895-AE0C80F73249}"/>
              </a:ext>
            </a:extLst>
          </p:cNvPr>
          <p:cNvSpPr>
            <a:spLocks noGrp="1"/>
          </p:cNvSpPr>
          <p:nvPr>
            <p:ph type="body" sz="quarter" idx="16" hasCustomPrompt="1"/>
          </p:nvPr>
        </p:nvSpPr>
        <p:spPr>
          <a:xfrm>
            <a:off x="1046656" y="2863156"/>
            <a:ext cx="2701393" cy="649121"/>
          </a:xfrm>
        </p:spPr>
        <p:txBody>
          <a:bodyPr anchor="t">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200" b="0" i="0">
                <a:solidFill>
                  <a:schemeClr val="tx1"/>
                </a:solidFill>
                <a:latin typeface="Inter Light" panose="020B0502030000000004" pitchFamily="34" charset="0"/>
                <a:ea typeface="Inter Light" panose="020B0502030000000004" pitchFamily="34" charset="0"/>
                <a:cs typeface="Arial" panose="020B0604020202020204" pitchFamily="34" charset="0"/>
              </a:defRPr>
            </a:lvl1pPr>
          </a:lstStyle>
          <a:p>
            <a:r>
              <a:rPr lang="en-US" noProof="0">
                <a:effectLst/>
                <a:latin typeface="Inter Light" panose="020B0502030000000004" pitchFamily="34" charset="0"/>
              </a:rPr>
              <a:t>Lorem ipsum dolor sit </a:t>
            </a:r>
            <a:r>
              <a:rPr lang="en-US" noProof="0" err="1">
                <a:effectLst/>
                <a:latin typeface="Inter Light" panose="020B0502030000000004" pitchFamily="34" charset="0"/>
              </a:rPr>
              <a:t>amet</a:t>
            </a:r>
            <a:r>
              <a:rPr lang="en-US" noProof="0">
                <a:effectLst/>
                <a:latin typeface="Inter Light" panose="020B0502030000000004" pitchFamily="34" charset="0"/>
              </a:rPr>
              <a:t>, </a:t>
            </a:r>
            <a:r>
              <a:rPr lang="en-US" noProof="0" err="1">
                <a:effectLst/>
                <a:latin typeface="Inter Light" panose="020B0502030000000004" pitchFamily="34" charset="0"/>
              </a:rPr>
              <a:t>consectetuer</a:t>
            </a:r>
            <a:r>
              <a:rPr lang="en-US" noProof="0">
                <a:effectLst/>
                <a:latin typeface="Inter Light" panose="020B0502030000000004" pitchFamily="34" charset="0"/>
              </a:rPr>
              <a:t> a </a:t>
            </a:r>
            <a:r>
              <a:rPr lang="en-US" noProof="0" err="1">
                <a:effectLst/>
                <a:latin typeface="Inter Light" panose="020B0502030000000004" pitchFamily="34" charset="0"/>
              </a:rPr>
              <a:t>dane</a:t>
            </a:r>
            <a:r>
              <a:rPr lang="en-US" noProof="0">
                <a:effectLst/>
                <a:latin typeface="Inter Light" panose="020B0502030000000004" pitchFamily="34" charset="0"/>
              </a:rPr>
              <a:t> de nah </a:t>
            </a:r>
            <a:r>
              <a:rPr lang="en-US" noProof="0" err="1">
                <a:effectLst/>
                <a:latin typeface="Inter Light" panose="020B0502030000000004" pitchFamily="34" charset="0"/>
              </a:rPr>
              <a:t>ednom</a:t>
            </a:r>
            <a:r>
              <a:rPr lang="en-US" noProof="0">
                <a:effectLst/>
                <a:latin typeface="Inter Light" panose="020B0502030000000004" pitchFamily="34" charset="0"/>
              </a:rPr>
              <a:t> </a:t>
            </a:r>
            <a:r>
              <a:rPr lang="en-US" noProof="0" err="1">
                <a:effectLst/>
                <a:latin typeface="Inter Light" panose="020B0502030000000004" pitchFamily="34" charset="0"/>
              </a:rPr>
              <a:t>rena</a:t>
            </a:r>
            <a:r>
              <a:rPr lang="en-US" noProof="0">
                <a:effectLst/>
                <a:latin typeface="Inter Light" panose="020B0502030000000004" pitchFamily="34" charset="0"/>
              </a:rPr>
              <a:t> </a:t>
            </a:r>
            <a:r>
              <a:rPr lang="en-US" noProof="0" err="1">
                <a:effectLst/>
                <a:latin typeface="Inter Light" panose="020B0502030000000004" pitchFamily="34" charset="0"/>
              </a:rPr>
              <a:t>disdos</a:t>
            </a:r>
            <a:r>
              <a:rPr lang="en-US" noProof="0">
                <a:effectLst/>
                <a:latin typeface="Inter Light" panose="020B0502030000000004" pitchFamily="34" charset="0"/>
              </a:rPr>
              <a:t> </a:t>
            </a:r>
            <a:r>
              <a:rPr lang="en-US" noProof="0" err="1">
                <a:effectLst/>
                <a:latin typeface="Inter Light" panose="020B0502030000000004" pitchFamily="34" charset="0"/>
              </a:rPr>
              <a:t>sekampden</a:t>
            </a:r>
            <a:r>
              <a:rPr lang="en-US" noProof="0">
                <a:effectLst/>
                <a:latin typeface="Inter Light" panose="020B0502030000000004" pitchFamily="34" charset="0"/>
              </a:rPr>
              <a:t>.</a:t>
            </a:r>
            <a:endParaRPr lang="en-US" noProof="0">
              <a:effectLst/>
              <a:latin typeface="Arial" panose="020B0502030000000004" pitchFamily="34" charset="0"/>
            </a:endParaRPr>
          </a:p>
        </p:txBody>
      </p:sp>
      <p:sp>
        <p:nvSpPr>
          <p:cNvPr id="57" name="Text Placeholder 7">
            <a:extLst>
              <a:ext uri="{FF2B5EF4-FFF2-40B4-BE49-F238E27FC236}">
                <a16:creationId xmlns:a16="http://schemas.microsoft.com/office/drawing/2014/main" id="{597868B1-0E63-B24D-80DA-01F402481AC1}"/>
              </a:ext>
            </a:extLst>
          </p:cNvPr>
          <p:cNvSpPr>
            <a:spLocks noGrp="1"/>
          </p:cNvSpPr>
          <p:nvPr>
            <p:ph type="body" sz="quarter" idx="21" hasCustomPrompt="1"/>
          </p:nvPr>
        </p:nvSpPr>
        <p:spPr>
          <a:xfrm>
            <a:off x="1849956" y="2018599"/>
            <a:ext cx="1898093" cy="511387"/>
          </a:xfrm>
        </p:spPr>
        <p:txBody>
          <a:bodyPr>
            <a:noAutofit/>
          </a:bodyPr>
          <a:lstStyle>
            <a:lvl1pPr marL="0" indent="0">
              <a:buNone/>
              <a:defRPr sz="1600" b="0" i="0">
                <a:solidFill>
                  <a:schemeClr val="tx1"/>
                </a:solidFill>
                <a:latin typeface="Inter Light" panose="02000403000000020004" pitchFamily="2" charset="0"/>
                <a:ea typeface="Inter Light" panose="02000403000000020004" pitchFamily="2" charset="0"/>
                <a:cs typeface="Inter Light" panose="02000403000000020004" pitchFamily="2" charset="0"/>
              </a:defRPr>
            </a:lvl1pPr>
          </a:lstStyle>
          <a:p>
            <a:r>
              <a:rPr lang="en-US" noProof="0"/>
              <a:t>Lorem ipsum dolor sit </a:t>
            </a:r>
            <a:r>
              <a:rPr lang="en-US" noProof="0" err="1"/>
              <a:t>amet</a:t>
            </a:r>
            <a:endParaRPr lang="en-US" noProof="0">
              <a:effectLst/>
              <a:latin typeface="Inter Light" panose="020B0502030000000004" pitchFamily="34" charset="0"/>
            </a:endParaRPr>
          </a:p>
        </p:txBody>
      </p:sp>
      <p:sp>
        <p:nvSpPr>
          <p:cNvPr id="21" name="Bildplatzhalter 2">
            <a:extLst>
              <a:ext uri="{FF2B5EF4-FFF2-40B4-BE49-F238E27FC236}">
                <a16:creationId xmlns:a16="http://schemas.microsoft.com/office/drawing/2014/main" id="{CF8E132B-F7E2-0C47-84A4-8EF5A9F95745}"/>
              </a:ext>
            </a:extLst>
          </p:cNvPr>
          <p:cNvSpPr>
            <a:spLocks noGrp="1"/>
          </p:cNvSpPr>
          <p:nvPr>
            <p:ph type="pic" sz="quarter" idx="22" hasCustomPrompt="1"/>
          </p:nvPr>
        </p:nvSpPr>
        <p:spPr>
          <a:xfrm>
            <a:off x="1046656" y="2018599"/>
            <a:ext cx="539906" cy="511387"/>
          </a:xfrm>
          <a:noFill/>
        </p:spPr>
        <p:txBody>
          <a:bodyPr>
            <a:normAutofit/>
          </a:bodyPr>
          <a:lstStyle>
            <a:lvl1pPr marL="0" indent="0">
              <a:buNone/>
              <a:defRPr sz="1200" b="0" i="0">
                <a:solidFill>
                  <a:schemeClr val="bg1"/>
                </a:solidFill>
                <a:latin typeface="Inter Light" panose="020B0502030000000004" pitchFamily="34" charset="0"/>
                <a:ea typeface="Inter Light" panose="020B0502030000000004" pitchFamily="34" charset="0"/>
              </a:defRPr>
            </a:lvl1pPr>
          </a:lstStyle>
          <a:p>
            <a:r>
              <a:rPr lang="en-US" noProof="0"/>
              <a:t>Icon</a:t>
            </a:r>
          </a:p>
        </p:txBody>
      </p:sp>
      <p:sp>
        <p:nvSpPr>
          <p:cNvPr id="38" name="Rectangle 37">
            <a:extLst>
              <a:ext uri="{FF2B5EF4-FFF2-40B4-BE49-F238E27FC236}">
                <a16:creationId xmlns:a16="http://schemas.microsoft.com/office/drawing/2014/main" id="{A0B745DB-7009-D941-BA81-929E496B95F9}"/>
              </a:ext>
            </a:extLst>
          </p:cNvPr>
          <p:cNvSpPr/>
          <p:nvPr userDrawn="1"/>
        </p:nvSpPr>
        <p:spPr>
          <a:xfrm>
            <a:off x="4383573" y="1710402"/>
            <a:ext cx="3424853" cy="2098744"/>
          </a:xfrm>
          <a:prstGeom prst="rect">
            <a:avLst/>
          </a:prstGeom>
          <a:solidFill>
            <a:schemeClr val="tx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noProof="0">
              <a:latin typeface="Inter Light" panose="020B0502030000000004" pitchFamily="34" charset="0"/>
            </a:endParaRPr>
          </a:p>
        </p:txBody>
      </p:sp>
      <p:sp>
        <p:nvSpPr>
          <p:cNvPr id="39" name="Textplatzhalter 16">
            <a:extLst>
              <a:ext uri="{FF2B5EF4-FFF2-40B4-BE49-F238E27FC236}">
                <a16:creationId xmlns:a16="http://schemas.microsoft.com/office/drawing/2014/main" id="{BB615877-1802-F146-A4F3-16D6BA68D707}"/>
              </a:ext>
            </a:extLst>
          </p:cNvPr>
          <p:cNvSpPr>
            <a:spLocks noGrp="1"/>
          </p:cNvSpPr>
          <p:nvPr>
            <p:ph type="body" sz="quarter" idx="23" hasCustomPrompt="1"/>
          </p:nvPr>
        </p:nvSpPr>
        <p:spPr>
          <a:xfrm>
            <a:off x="4734903" y="2863156"/>
            <a:ext cx="2701393" cy="649121"/>
          </a:xfrm>
        </p:spPr>
        <p:txBody>
          <a:bodyPr anchor="t">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200" b="0" i="0">
                <a:solidFill>
                  <a:schemeClr val="tx1"/>
                </a:solidFill>
                <a:latin typeface="Inter Light" panose="020B0502030000000004" pitchFamily="34" charset="0"/>
                <a:ea typeface="Inter Light" panose="020B0502030000000004" pitchFamily="34" charset="0"/>
                <a:cs typeface="Arial" panose="020B0604020202020204" pitchFamily="34" charset="0"/>
              </a:defRPr>
            </a:lvl1pPr>
          </a:lstStyle>
          <a:p>
            <a:r>
              <a:rPr lang="en-US" noProof="0">
                <a:effectLst/>
                <a:latin typeface="Inter Light" panose="020B0502030000000004" pitchFamily="34" charset="0"/>
              </a:rPr>
              <a:t>Lorem ipsum dolor sit </a:t>
            </a:r>
            <a:r>
              <a:rPr lang="en-US" noProof="0" err="1">
                <a:effectLst/>
                <a:latin typeface="Inter Light" panose="020B0502030000000004" pitchFamily="34" charset="0"/>
              </a:rPr>
              <a:t>amet</a:t>
            </a:r>
            <a:r>
              <a:rPr lang="en-US" noProof="0">
                <a:effectLst/>
                <a:latin typeface="Inter Light" panose="020B0502030000000004" pitchFamily="34" charset="0"/>
              </a:rPr>
              <a:t>, </a:t>
            </a:r>
            <a:r>
              <a:rPr lang="en-US" noProof="0" err="1">
                <a:effectLst/>
                <a:latin typeface="Inter Light" panose="020B0502030000000004" pitchFamily="34" charset="0"/>
              </a:rPr>
              <a:t>consectetuer</a:t>
            </a:r>
            <a:r>
              <a:rPr lang="en-US" noProof="0">
                <a:effectLst/>
                <a:latin typeface="Inter Light" panose="020B0502030000000004" pitchFamily="34" charset="0"/>
              </a:rPr>
              <a:t> a </a:t>
            </a:r>
            <a:r>
              <a:rPr lang="en-US" noProof="0" err="1">
                <a:effectLst/>
                <a:latin typeface="Inter Light" panose="020B0502030000000004" pitchFamily="34" charset="0"/>
              </a:rPr>
              <a:t>dane</a:t>
            </a:r>
            <a:r>
              <a:rPr lang="en-US" noProof="0">
                <a:effectLst/>
                <a:latin typeface="Inter Light" panose="020B0502030000000004" pitchFamily="34" charset="0"/>
              </a:rPr>
              <a:t> de nah </a:t>
            </a:r>
            <a:r>
              <a:rPr lang="en-US" noProof="0" err="1">
                <a:effectLst/>
                <a:latin typeface="Inter Light" panose="020B0502030000000004" pitchFamily="34" charset="0"/>
              </a:rPr>
              <a:t>ednom</a:t>
            </a:r>
            <a:r>
              <a:rPr lang="en-US" noProof="0">
                <a:effectLst/>
                <a:latin typeface="Inter Light" panose="020B0502030000000004" pitchFamily="34" charset="0"/>
              </a:rPr>
              <a:t> </a:t>
            </a:r>
            <a:r>
              <a:rPr lang="en-US" noProof="0" err="1">
                <a:effectLst/>
                <a:latin typeface="Inter Light" panose="020B0502030000000004" pitchFamily="34" charset="0"/>
              </a:rPr>
              <a:t>rena</a:t>
            </a:r>
            <a:r>
              <a:rPr lang="en-US" noProof="0">
                <a:effectLst/>
                <a:latin typeface="Inter Light" panose="020B0502030000000004" pitchFamily="34" charset="0"/>
              </a:rPr>
              <a:t> </a:t>
            </a:r>
            <a:r>
              <a:rPr lang="en-US" noProof="0" err="1">
                <a:effectLst/>
                <a:latin typeface="Inter Light" panose="020B0502030000000004" pitchFamily="34" charset="0"/>
              </a:rPr>
              <a:t>disdos</a:t>
            </a:r>
            <a:r>
              <a:rPr lang="en-US" noProof="0">
                <a:effectLst/>
                <a:latin typeface="Inter Light" panose="020B0502030000000004" pitchFamily="34" charset="0"/>
              </a:rPr>
              <a:t> </a:t>
            </a:r>
            <a:r>
              <a:rPr lang="en-US" noProof="0" err="1">
                <a:effectLst/>
                <a:latin typeface="Inter Light" panose="020B0502030000000004" pitchFamily="34" charset="0"/>
              </a:rPr>
              <a:t>sekampden</a:t>
            </a:r>
            <a:r>
              <a:rPr lang="en-US" noProof="0">
                <a:effectLst/>
                <a:latin typeface="Inter Light" panose="020B0502030000000004" pitchFamily="34" charset="0"/>
              </a:rPr>
              <a:t>.</a:t>
            </a:r>
            <a:endParaRPr lang="en-US" noProof="0">
              <a:effectLst/>
              <a:latin typeface="Arial" panose="020B0502030000000004" pitchFamily="34" charset="0"/>
            </a:endParaRPr>
          </a:p>
        </p:txBody>
      </p:sp>
      <p:sp>
        <p:nvSpPr>
          <p:cNvPr id="40" name="Text Placeholder 7">
            <a:extLst>
              <a:ext uri="{FF2B5EF4-FFF2-40B4-BE49-F238E27FC236}">
                <a16:creationId xmlns:a16="http://schemas.microsoft.com/office/drawing/2014/main" id="{9FDC4C53-65ED-FA46-8E9D-42224E59E05E}"/>
              </a:ext>
            </a:extLst>
          </p:cNvPr>
          <p:cNvSpPr>
            <a:spLocks noGrp="1"/>
          </p:cNvSpPr>
          <p:nvPr>
            <p:ph type="body" sz="quarter" idx="24" hasCustomPrompt="1"/>
          </p:nvPr>
        </p:nvSpPr>
        <p:spPr>
          <a:xfrm>
            <a:off x="5538203" y="2018599"/>
            <a:ext cx="1898093" cy="511387"/>
          </a:xfrm>
        </p:spPr>
        <p:txBody>
          <a:bodyPr>
            <a:noAutofit/>
          </a:bodyPr>
          <a:lstStyle>
            <a:lvl1pPr marL="0" indent="0">
              <a:buNone/>
              <a:defRPr sz="1600" b="0" i="0">
                <a:solidFill>
                  <a:schemeClr val="tx1"/>
                </a:solidFill>
                <a:latin typeface="Inter Light" panose="02000403000000020004" pitchFamily="2" charset="0"/>
                <a:ea typeface="Inter Light" panose="02000403000000020004" pitchFamily="2" charset="0"/>
                <a:cs typeface="Inter Light" panose="02000403000000020004" pitchFamily="2" charset="0"/>
              </a:defRPr>
            </a:lvl1pPr>
          </a:lstStyle>
          <a:p>
            <a:r>
              <a:rPr lang="en-US" noProof="0"/>
              <a:t>Lorem ipsum dolor sit </a:t>
            </a:r>
            <a:r>
              <a:rPr lang="en-US" noProof="0" err="1"/>
              <a:t>amet</a:t>
            </a:r>
            <a:endParaRPr lang="en-US" noProof="0">
              <a:effectLst/>
              <a:latin typeface="Inter Light" panose="020B0502030000000004" pitchFamily="34" charset="0"/>
            </a:endParaRPr>
          </a:p>
        </p:txBody>
      </p:sp>
      <p:sp>
        <p:nvSpPr>
          <p:cNvPr id="43" name="Bildplatzhalter 2">
            <a:extLst>
              <a:ext uri="{FF2B5EF4-FFF2-40B4-BE49-F238E27FC236}">
                <a16:creationId xmlns:a16="http://schemas.microsoft.com/office/drawing/2014/main" id="{C45276E6-0477-B647-A80B-1E7B2C92A8AB}"/>
              </a:ext>
            </a:extLst>
          </p:cNvPr>
          <p:cNvSpPr>
            <a:spLocks noGrp="1"/>
          </p:cNvSpPr>
          <p:nvPr>
            <p:ph type="pic" sz="quarter" idx="25" hasCustomPrompt="1"/>
          </p:nvPr>
        </p:nvSpPr>
        <p:spPr>
          <a:xfrm>
            <a:off x="4734903" y="2018599"/>
            <a:ext cx="539906" cy="511387"/>
          </a:xfrm>
          <a:noFill/>
        </p:spPr>
        <p:txBody>
          <a:bodyPr>
            <a:normAutofit/>
          </a:bodyPr>
          <a:lstStyle>
            <a:lvl1pPr marL="0" indent="0">
              <a:buNone/>
              <a:defRPr sz="1200" b="0" i="0">
                <a:solidFill>
                  <a:schemeClr val="bg1"/>
                </a:solidFill>
                <a:latin typeface="Inter Light" panose="020B0502030000000004" pitchFamily="34" charset="0"/>
                <a:ea typeface="Inter Light" panose="020B0502030000000004" pitchFamily="34" charset="0"/>
              </a:defRPr>
            </a:lvl1pPr>
          </a:lstStyle>
          <a:p>
            <a:r>
              <a:rPr lang="en-US" noProof="0"/>
              <a:t>Icon</a:t>
            </a:r>
          </a:p>
        </p:txBody>
      </p:sp>
      <p:sp>
        <p:nvSpPr>
          <p:cNvPr id="44" name="Rectangle 43">
            <a:extLst>
              <a:ext uri="{FF2B5EF4-FFF2-40B4-BE49-F238E27FC236}">
                <a16:creationId xmlns:a16="http://schemas.microsoft.com/office/drawing/2014/main" id="{A74DC670-8B78-634C-92CC-F6906EC341BE}"/>
              </a:ext>
            </a:extLst>
          </p:cNvPr>
          <p:cNvSpPr/>
          <p:nvPr userDrawn="1"/>
        </p:nvSpPr>
        <p:spPr>
          <a:xfrm>
            <a:off x="8071822" y="1710402"/>
            <a:ext cx="3424853" cy="2098744"/>
          </a:xfrm>
          <a:prstGeom prst="rect">
            <a:avLst/>
          </a:prstGeom>
          <a:solidFill>
            <a:schemeClr val="tx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noProof="0">
              <a:latin typeface="Inter Light" panose="020B0502030000000004" pitchFamily="34" charset="0"/>
            </a:endParaRPr>
          </a:p>
        </p:txBody>
      </p:sp>
      <p:sp>
        <p:nvSpPr>
          <p:cNvPr id="45" name="Textplatzhalter 16">
            <a:extLst>
              <a:ext uri="{FF2B5EF4-FFF2-40B4-BE49-F238E27FC236}">
                <a16:creationId xmlns:a16="http://schemas.microsoft.com/office/drawing/2014/main" id="{89D90CE4-8AB9-AC4F-BDCE-41AD5B6BA4DE}"/>
              </a:ext>
            </a:extLst>
          </p:cNvPr>
          <p:cNvSpPr>
            <a:spLocks noGrp="1"/>
          </p:cNvSpPr>
          <p:nvPr>
            <p:ph type="body" sz="quarter" idx="26" hasCustomPrompt="1"/>
          </p:nvPr>
        </p:nvSpPr>
        <p:spPr>
          <a:xfrm>
            <a:off x="8423152" y="2863156"/>
            <a:ext cx="2701393" cy="649121"/>
          </a:xfrm>
        </p:spPr>
        <p:txBody>
          <a:bodyPr anchor="t">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200" b="0" i="0">
                <a:solidFill>
                  <a:schemeClr val="tx1"/>
                </a:solidFill>
                <a:latin typeface="Inter Light" panose="020B0502030000000004" pitchFamily="34" charset="0"/>
                <a:ea typeface="Inter Light" panose="020B0502030000000004" pitchFamily="34" charset="0"/>
                <a:cs typeface="Arial" panose="020B0604020202020204" pitchFamily="34" charset="0"/>
              </a:defRPr>
            </a:lvl1pPr>
          </a:lstStyle>
          <a:p>
            <a:r>
              <a:rPr lang="en-US" noProof="0">
                <a:effectLst/>
                <a:latin typeface="Inter Light" panose="020B0502030000000004" pitchFamily="34" charset="0"/>
              </a:rPr>
              <a:t>Lorem ipsum dolor sit </a:t>
            </a:r>
            <a:r>
              <a:rPr lang="en-US" noProof="0" err="1">
                <a:effectLst/>
                <a:latin typeface="Inter Light" panose="020B0502030000000004" pitchFamily="34" charset="0"/>
              </a:rPr>
              <a:t>amet</a:t>
            </a:r>
            <a:r>
              <a:rPr lang="en-US" noProof="0">
                <a:effectLst/>
                <a:latin typeface="Inter Light" panose="020B0502030000000004" pitchFamily="34" charset="0"/>
              </a:rPr>
              <a:t>, </a:t>
            </a:r>
            <a:r>
              <a:rPr lang="en-US" noProof="0" err="1">
                <a:effectLst/>
                <a:latin typeface="Inter Light" panose="020B0502030000000004" pitchFamily="34" charset="0"/>
              </a:rPr>
              <a:t>consectetuer</a:t>
            </a:r>
            <a:r>
              <a:rPr lang="en-US" noProof="0">
                <a:effectLst/>
                <a:latin typeface="Inter Light" panose="020B0502030000000004" pitchFamily="34" charset="0"/>
              </a:rPr>
              <a:t> a </a:t>
            </a:r>
            <a:r>
              <a:rPr lang="en-US" noProof="0" err="1">
                <a:effectLst/>
                <a:latin typeface="Inter Light" panose="020B0502030000000004" pitchFamily="34" charset="0"/>
              </a:rPr>
              <a:t>dane</a:t>
            </a:r>
            <a:r>
              <a:rPr lang="en-US" noProof="0">
                <a:effectLst/>
                <a:latin typeface="Inter Light" panose="020B0502030000000004" pitchFamily="34" charset="0"/>
              </a:rPr>
              <a:t> de nah </a:t>
            </a:r>
            <a:r>
              <a:rPr lang="en-US" noProof="0" err="1">
                <a:effectLst/>
                <a:latin typeface="Inter Light" panose="020B0502030000000004" pitchFamily="34" charset="0"/>
              </a:rPr>
              <a:t>ednom</a:t>
            </a:r>
            <a:r>
              <a:rPr lang="en-US" noProof="0">
                <a:effectLst/>
                <a:latin typeface="Inter Light" panose="020B0502030000000004" pitchFamily="34" charset="0"/>
              </a:rPr>
              <a:t> </a:t>
            </a:r>
            <a:r>
              <a:rPr lang="en-US" noProof="0" err="1">
                <a:effectLst/>
                <a:latin typeface="Inter Light" panose="020B0502030000000004" pitchFamily="34" charset="0"/>
              </a:rPr>
              <a:t>rena</a:t>
            </a:r>
            <a:r>
              <a:rPr lang="en-US" noProof="0">
                <a:effectLst/>
                <a:latin typeface="Inter Light" panose="020B0502030000000004" pitchFamily="34" charset="0"/>
              </a:rPr>
              <a:t> </a:t>
            </a:r>
            <a:r>
              <a:rPr lang="en-US" noProof="0" err="1">
                <a:effectLst/>
                <a:latin typeface="Inter Light" panose="020B0502030000000004" pitchFamily="34" charset="0"/>
              </a:rPr>
              <a:t>disdos</a:t>
            </a:r>
            <a:r>
              <a:rPr lang="en-US" noProof="0">
                <a:effectLst/>
                <a:latin typeface="Inter Light" panose="020B0502030000000004" pitchFamily="34" charset="0"/>
              </a:rPr>
              <a:t> </a:t>
            </a:r>
            <a:r>
              <a:rPr lang="en-US" noProof="0" err="1">
                <a:effectLst/>
                <a:latin typeface="Inter Light" panose="020B0502030000000004" pitchFamily="34" charset="0"/>
              </a:rPr>
              <a:t>sekampden</a:t>
            </a:r>
            <a:r>
              <a:rPr lang="en-US" noProof="0">
                <a:effectLst/>
                <a:latin typeface="Inter Light" panose="020B0502030000000004" pitchFamily="34" charset="0"/>
              </a:rPr>
              <a:t>.</a:t>
            </a:r>
            <a:endParaRPr lang="en-US" noProof="0">
              <a:effectLst/>
              <a:latin typeface="Arial" panose="020B0502030000000004" pitchFamily="34" charset="0"/>
            </a:endParaRPr>
          </a:p>
        </p:txBody>
      </p:sp>
      <p:sp>
        <p:nvSpPr>
          <p:cNvPr id="46" name="Text Placeholder 7">
            <a:extLst>
              <a:ext uri="{FF2B5EF4-FFF2-40B4-BE49-F238E27FC236}">
                <a16:creationId xmlns:a16="http://schemas.microsoft.com/office/drawing/2014/main" id="{EF6A06CD-19F3-9C44-9B70-36879C643E65}"/>
              </a:ext>
            </a:extLst>
          </p:cNvPr>
          <p:cNvSpPr>
            <a:spLocks noGrp="1"/>
          </p:cNvSpPr>
          <p:nvPr>
            <p:ph type="body" sz="quarter" idx="27" hasCustomPrompt="1"/>
          </p:nvPr>
        </p:nvSpPr>
        <p:spPr>
          <a:xfrm>
            <a:off x="9226452" y="2018599"/>
            <a:ext cx="1898093" cy="511387"/>
          </a:xfrm>
        </p:spPr>
        <p:txBody>
          <a:bodyPr>
            <a:noAutofit/>
          </a:bodyPr>
          <a:lstStyle>
            <a:lvl1pPr marL="0" indent="0">
              <a:buNone/>
              <a:defRPr sz="1600" b="0" i="0">
                <a:solidFill>
                  <a:schemeClr val="tx1"/>
                </a:solidFill>
                <a:latin typeface="Inter Light" panose="020B0502030000000004" pitchFamily="34" charset="0"/>
                <a:ea typeface="Inter Light" panose="020B0502030000000004" pitchFamily="34" charset="0"/>
              </a:defRPr>
            </a:lvl1pPr>
          </a:lstStyle>
          <a:p>
            <a:r>
              <a:rPr lang="en-US" noProof="0">
                <a:effectLst/>
                <a:latin typeface="Inter Light" panose="020B0502030000000004" pitchFamily="34" charset="0"/>
              </a:rPr>
              <a:t>Lorem ipsum dolor sit</a:t>
            </a:r>
            <a:endParaRPr lang="en-US" noProof="0">
              <a:effectLst/>
              <a:latin typeface="Arial" panose="020B0502030000000004" pitchFamily="34" charset="0"/>
            </a:endParaRPr>
          </a:p>
        </p:txBody>
      </p:sp>
      <p:sp>
        <p:nvSpPr>
          <p:cNvPr id="47" name="Bildplatzhalter 2">
            <a:extLst>
              <a:ext uri="{FF2B5EF4-FFF2-40B4-BE49-F238E27FC236}">
                <a16:creationId xmlns:a16="http://schemas.microsoft.com/office/drawing/2014/main" id="{DFCDF2D1-D0B3-8F4C-93AC-F7653443E049}"/>
              </a:ext>
            </a:extLst>
          </p:cNvPr>
          <p:cNvSpPr>
            <a:spLocks noGrp="1"/>
          </p:cNvSpPr>
          <p:nvPr>
            <p:ph type="pic" sz="quarter" idx="28" hasCustomPrompt="1"/>
          </p:nvPr>
        </p:nvSpPr>
        <p:spPr>
          <a:xfrm>
            <a:off x="8423152" y="2018599"/>
            <a:ext cx="539906" cy="511387"/>
          </a:xfrm>
          <a:noFill/>
        </p:spPr>
        <p:txBody>
          <a:bodyPr>
            <a:normAutofit/>
          </a:bodyPr>
          <a:lstStyle>
            <a:lvl1pPr marL="0" indent="0">
              <a:buNone/>
              <a:defRPr sz="1200" b="0" i="0">
                <a:solidFill>
                  <a:schemeClr val="bg1"/>
                </a:solidFill>
                <a:latin typeface="Inter Light" panose="020B0502030000000004" pitchFamily="34" charset="0"/>
                <a:ea typeface="Inter Light" panose="020B0502030000000004" pitchFamily="34" charset="0"/>
              </a:defRPr>
            </a:lvl1pPr>
          </a:lstStyle>
          <a:p>
            <a:r>
              <a:rPr lang="en-US" noProof="0"/>
              <a:t>Icon</a:t>
            </a:r>
          </a:p>
        </p:txBody>
      </p:sp>
      <p:sp>
        <p:nvSpPr>
          <p:cNvPr id="49" name="Rectangle 48">
            <a:extLst>
              <a:ext uri="{FF2B5EF4-FFF2-40B4-BE49-F238E27FC236}">
                <a16:creationId xmlns:a16="http://schemas.microsoft.com/office/drawing/2014/main" id="{E5C0822D-E6F9-4149-96B6-60D8C80D077E}"/>
              </a:ext>
            </a:extLst>
          </p:cNvPr>
          <p:cNvSpPr/>
          <p:nvPr userDrawn="1"/>
        </p:nvSpPr>
        <p:spPr>
          <a:xfrm>
            <a:off x="695326" y="4052385"/>
            <a:ext cx="3424853" cy="2098744"/>
          </a:xfrm>
          <a:prstGeom prst="rect">
            <a:avLst/>
          </a:prstGeom>
          <a:solidFill>
            <a:schemeClr val="tx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noProof="0">
              <a:latin typeface="Inter Light" panose="020B0502030000000004" pitchFamily="34" charset="0"/>
            </a:endParaRPr>
          </a:p>
        </p:txBody>
      </p:sp>
      <p:sp>
        <p:nvSpPr>
          <p:cNvPr id="50" name="Textplatzhalter 16">
            <a:extLst>
              <a:ext uri="{FF2B5EF4-FFF2-40B4-BE49-F238E27FC236}">
                <a16:creationId xmlns:a16="http://schemas.microsoft.com/office/drawing/2014/main" id="{0A9BF950-032D-DC4E-BC69-B756C4F0D2A9}"/>
              </a:ext>
            </a:extLst>
          </p:cNvPr>
          <p:cNvSpPr>
            <a:spLocks noGrp="1"/>
          </p:cNvSpPr>
          <p:nvPr>
            <p:ph type="body" sz="quarter" idx="29" hasCustomPrompt="1"/>
          </p:nvPr>
        </p:nvSpPr>
        <p:spPr>
          <a:xfrm>
            <a:off x="1046656" y="5205139"/>
            <a:ext cx="2701393" cy="649121"/>
          </a:xfrm>
        </p:spPr>
        <p:txBody>
          <a:bodyPr anchor="t">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200" b="0" i="0">
                <a:solidFill>
                  <a:schemeClr val="tx1"/>
                </a:solidFill>
                <a:latin typeface="Inter Light" panose="020B0502030000000004" pitchFamily="34" charset="0"/>
                <a:ea typeface="Inter Light" panose="020B0502030000000004" pitchFamily="34" charset="0"/>
                <a:cs typeface="Arial" panose="020B0604020202020204" pitchFamily="34" charset="0"/>
              </a:defRPr>
            </a:lvl1pPr>
          </a:lstStyle>
          <a:p>
            <a:r>
              <a:rPr lang="en-US" noProof="0">
                <a:effectLst/>
                <a:latin typeface="Inter Light" panose="020B0502030000000004" pitchFamily="34" charset="0"/>
              </a:rPr>
              <a:t>Lorem ipsum dolor sit </a:t>
            </a:r>
            <a:r>
              <a:rPr lang="en-US" noProof="0" err="1">
                <a:effectLst/>
                <a:latin typeface="Inter Light" panose="020B0502030000000004" pitchFamily="34" charset="0"/>
              </a:rPr>
              <a:t>amet</a:t>
            </a:r>
            <a:r>
              <a:rPr lang="en-US" noProof="0">
                <a:effectLst/>
                <a:latin typeface="Inter Light" panose="020B0502030000000004" pitchFamily="34" charset="0"/>
              </a:rPr>
              <a:t>, </a:t>
            </a:r>
            <a:r>
              <a:rPr lang="en-US" noProof="0" err="1">
                <a:effectLst/>
                <a:latin typeface="Inter Light" panose="020B0502030000000004" pitchFamily="34" charset="0"/>
              </a:rPr>
              <a:t>consectetuer</a:t>
            </a:r>
            <a:r>
              <a:rPr lang="en-US" noProof="0">
                <a:effectLst/>
                <a:latin typeface="Inter Light" panose="020B0502030000000004" pitchFamily="34" charset="0"/>
              </a:rPr>
              <a:t> a </a:t>
            </a:r>
            <a:r>
              <a:rPr lang="en-US" noProof="0" err="1">
                <a:effectLst/>
                <a:latin typeface="Inter Light" panose="020B0502030000000004" pitchFamily="34" charset="0"/>
              </a:rPr>
              <a:t>dane</a:t>
            </a:r>
            <a:r>
              <a:rPr lang="en-US" noProof="0">
                <a:effectLst/>
                <a:latin typeface="Inter Light" panose="020B0502030000000004" pitchFamily="34" charset="0"/>
              </a:rPr>
              <a:t> de nah </a:t>
            </a:r>
            <a:r>
              <a:rPr lang="en-US" noProof="0" err="1">
                <a:effectLst/>
                <a:latin typeface="Inter Light" panose="020B0502030000000004" pitchFamily="34" charset="0"/>
              </a:rPr>
              <a:t>ednom</a:t>
            </a:r>
            <a:r>
              <a:rPr lang="en-US" noProof="0">
                <a:effectLst/>
                <a:latin typeface="Inter Light" panose="020B0502030000000004" pitchFamily="34" charset="0"/>
              </a:rPr>
              <a:t> </a:t>
            </a:r>
            <a:r>
              <a:rPr lang="en-US" noProof="0" err="1">
                <a:effectLst/>
                <a:latin typeface="Inter Light" panose="020B0502030000000004" pitchFamily="34" charset="0"/>
              </a:rPr>
              <a:t>rena</a:t>
            </a:r>
            <a:r>
              <a:rPr lang="en-US" noProof="0">
                <a:effectLst/>
                <a:latin typeface="Inter Light" panose="020B0502030000000004" pitchFamily="34" charset="0"/>
              </a:rPr>
              <a:t> </a:t>
            </a:r>
            <a:r>
              <a:rPr lang="en-US" noProof="0" err="1">
                <a:effectLst/>
                <a:latin typeface="Inter Light" panose="020B0502030000000004" pitchFamily="34" charset="0"/>
              </a:rPr>
              <a:t>disdos</a:t>
            </a:r>
            <a:r>
              <a:rPr lang="en-US" noProof="0">
                <a:effectLst/>
                <a:latin typeface="Inter Light" panose="020B0502030000000004" pitchFamily="34" charset="0"/>
              </a:rPr>
              <a:t> </a:t>
            </a:r>
            <a:r>
              <a:rPr lang="en-US" noProof="0" err="1">
                <a:effectLst/>
                <a:latin typeface="Inter Light" panose="020B0502030000000004" pitchFamily="34" charset="0"/>
              </a:rPr>
              <a:t>sekampden</a:t>
            </a:r>
            <a:r>
              <a:rPr lang="en-US" noProof="0">
                <a:effectLst/>
                <a:latin typeface="Inter Light" panose="020B0502030000000004" pitchFamily="34" charset="0"/>
              </a:rPr>
              <a:t>.</a:t>
            </a:r>
            <a:endParaRPr lang="en-US" noProof="0">
              <a:effectLst/>
              <a:latin typeface="Arial" panose="020B0502030000000004" pitchFamily="34" charset="0"/>
            </a:endParaRPr>
          </a:p>
        </p:txBody>
      </p:sp>
      <p:sp>
        <p:nvSpPr>
          <p:cNvPr id="54" name="Text Placeholder 7">
            <a:extLst>
              <a:ext uri="{FF2B5EF4-FFF2-40B4-BE49-F238E27FC236}">
                <a16:creationId xmlns:a16="http://schemas.microsoft.com/office/drawing/2014/main" id="{ED0E95E0-7A81-E24E-8C75-62CA10189560}"/>
              </a:ext>
            </a:extLst>
          </p:cNvPr>
          <p:cNvSpPr>
            <a:spLocks noGrp="1"/>
          </p:cNvSpPr>
          <p:nvPr>
            <p:ph type="body" sz="quarter" idx="30" hasCustomPrompt="1"/>
          </p:nvPr>
        </p:nvSpPr>
        <p:spPr>
          <a:xfrm>
            <a:off x="1849956" y="4360582"/>
            <a:ext cx="1898093" cy="511387"/>
          </a:xfrm>
        </p:spPr>
        <p:txBody>
          <a:bodyPr>
            <a:noAutofit/>
          </a:bodyPr>
          <a:lstStyle>
            <a:lvl1pPr marL="0" indent="0">
              <a:buNone/>
              <a:defRPr sz="1600" b="0" i="0">
                <a:solidFill>
                  <a:schemeClr val="tx1"/>
                </a:solidFill>
                <a:latin typeface="Inter Light" panose="020B0502030000000004" pitchFamily="34" charset="0"/>
                <a:ea typeface="Inter Light" panose="020B0502030000000004" pitchFamily="34" charset="0"/>
              </a:defRPr>
            </a:lvl1pPr>
          </a:lstStyle>
          <a:p>
            <a:r>
              <a:rPr lang="en-US" noProof="0">
                <a:effectLst/>
                <a:latin typeface="Inter Light" panose="020B0502030000000004" pitchFamily="34" charset="0"/>
              </a:rPr>
              <a:t>Lorem ipsum dolor sit</a:t>
            </a:r>
            <a:endParaRPr lang="en-US" noProof="0">
              <a:effectLst/>
              <a:latin typeface="Arial" panose="020B0502030000000004" pitchFamily="34" charset="0"/>
            </a:endParaRPr>
          </a:p>
        </p:txBody>
      </p:sp>
      <p:sp>
        <p:nvSpPr>
          <p:cNvPr id="55" name="Bildplatzhalter 2">
            <a:extLst>
              <a:ext uri="{FF2B5EF4-FFF2-40B4-BE49-F238E27FC236}">
                <a16:creationId xmlns:a16="http://schemas.microsoft.com/office/drawing/2014/main" id="{F9CB3061-1363-C24E-AE74-461272480498}"/>
              </a:ext>
            </a:extLst>
          </p:cNvPr>
          <p:cNvSpPr>
            <a:spLocks noGrp="1"/>
          </p:cNvSpPr>
          <p:nvPr>
            <p:ph type="pic" sz="quarter" idx="31" hasCustomPrompt="1"/>
          </p:nvPr>
        </p:nvSpPr>
        <p:spPr>
          <a:xfrm>
            <a:off x="1046656" y="4360582"/>
            <a:ext cx="539906" cy="511387"/>
          </a:xfrm>
          <a:noFill/>
        </p:spPr>
        <p:txBody>
          <a:bodyPr>
            <a:normAutofit/>
          </a:bodyPr>
          <a:lstStyle>
            <a:lvl1pPr marL="0" indent="0">
              <a:buNone/>
              <a:defRPr sz="1200" b="0" i="0">
                <a:solidFill>
                  <a:schemeClr val="bg1"/>
                </a:solidFill>
                <a:latin typeface="Inter Light" panose="020B0502030000000004" pitchFamily="34" charset="0"/>
                <a:ea typeface="Inter Light" panose="020B0502030000000004" pitchFamily="34" charset="0"/>
              </a:defRPr>
            </a:lvl1pPr>
          </a:lstStyle>
          <a:p>
            <a:r>
              <a:rPr lang="en-US" noProof="0"/>
              <a:t>Icon</a:t>
            </a:r>
          </a:p>
        </p:txBody>
      </p:sp>
      <p:sp>
        <p:nvSpPr>
          <p:cNvPr id="58" name="Rectangle 57">
            <a:extLst>
              <a:ext uri="{FF2B5EF4-FFF2-40B4-BE49-F238E27FC236}">
                <a16:creationId xmlns:a16="http://schemas.microsoft.com/office/drawing/2014/main" id="{FBBB1DB4-571E-BF4B-883A-3FB210DE055D}"/>
              </a:ext>
            </a:extLst>
          </p:cNvPr>
          <p:cNvSpPr/>
          <p:nvPr userDrawn="1"/>
        </p:nvSpPr>
        <p:spPr>
          <a:xfrm>
            <a:off x="4383573" y="4052385"/>
            <a:ext cx="3424853" cy="2098744"/>
          </a:xfrm>
          <a:prstGeom prst="rect">
            <a:avLst/>
          </a:prstGeom>
          <a:solidFill>
            <a:schemeClr val="tx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noProof="0">
              <a:latin typeface="Inter Light" panose="020B0502030000000004" pitchFamily="34" charset="0"/>
            </a:endParaRPr>
          </a:p>
        </p:txBody>
      </p:sp>
      <p:sp>
        <p:nvSpPr>
          <p:cNvPr id="59" name="Textplatzhalter 16">
            <a:extLst>
              <a:ext uri="{FF2B5EF4-FFF2-40B4-BE49-F238E27FC236}">
                <a16:creationId xmlns:a16="http://schemas.microsoft.com/office/drawing/2014/main" id="{FA75FC39-6AD8-5B43-B0F1-8B7CAD197B4D}"/>
              </a:ext>
            </a:extLst>
          </p:cNvPr>
          <p:cNvSpPr>
            <a:spLocks noGrp="1"/>
          </p:cNvSpPr>
          <p:nvPr>
            <p:ph type="body" sz="quarter" idx="32" hasCustomPrompt="1"/>
          </p:nvPr>
        </p:nvSpPr>
        <p:spPr>
          <a:xfrm>
            <a:off x="4734903" y="5205139"/>
            <a:ext cx="2701393" cy="649121"/>
          </a:xfrm>
        </p:spPr>
        <p:txBody>
          <a:bodyPr anchor="t">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200" b="0" i="0">
                <a:solidFill>
                  <a:schemeClr val="tx1"/>
                </a:solidFill>
                <a:latin typeface="Inter Light" panose="020B0502030000000004" pitchFamily="34" charset="0"/>
                <a:ea typeface="Inter Light" panose="020B0502030000000004" pitchFamily="34" charset="0"/>
                <a:cs typeface="Arial" panose="020B0604020202020204" pitchFamily="34" charset="0"/>
              </a:defRPr>
            </a:lvl1pPr>
          </a:lstStyle>
          <a:p>
            <a:r>
              <a:rPr lang="en-US" noProof="0">
                <a:effectLst/>
                <a:latin typeface="Inter Light" panose="020B0502030000000004" pitchFamily="34" charset="0"/>
              </a:rPr>
              <a:t>Lorem ipsum dolor sit </a:t>
            </a:r>
            <a:r>
              <a:rPr lang="en-US" noProof="0" err="1">
                <a:effectLst/>
                <a:latin typeface="Inter Light" panose="020B0502030000000004" pitchFamily="34" charset="0"/>
              </a:rPr>
              <a:t>amet</a:t>
            </a:r>
            <a:r>
              <a:rPr lang="en-US" noProof="0">
                <a:effectLst/>
                <a:latin typeface="Inter Light" panose="020B0502030000000004" pitchFamily="34" charset="0"/>
              </a:rPr>
              <a:t>, </a:t>
            </a:r>
            <a:r>
              <a:rPr lang="en-US" noProof="0" err="1">
                <a:effectLst/>
                <a:latin typeface="Inter Light" panose="020B0502030000000004" pitchFamily="34" charset="0"/>
              </a:rPr>
              <a:t>consectetuer</a:t>
            </a:r>
            <a:r>
              <a:rPr lang="en-US" noProof="0">
                <a:effectLst/>
                <a:latin typeface="Inter Light" panose="020B0502030000000004" pitchFamily="34" charset="0"/>
              </a:rPr>
              <a:t> a </a:t>
            </a:r>
            <a:r>
              <a:rPr lang="en-US" noProof="0" err="1">
                <a:effectLst/>
                <a:latin typeface="Inter Light" panose="020B0502030000000004" pitchFamily="34" charset="0"/>
              </a:rPr>
              <a:t>dane</a:t>
            </a:r>
            <a:r>
              <a:rPr lang="en-US" noProof="0">
                <a:effectLst/>
                <a:latin typeface="Inter Light" panose="020B0502030000000004" pitchFamily="34" charset="0"/>
              </a:rPr>
              <a:t> de nah </a:t>
            </a:r>
            <a:r>
              <a:rPr lang="en-US" noProof="0" err="1">
                <a:effectLst/>
                <a:latin typeface="Inter Light" panose="020B0502030000000004" pitchFamily="34" charset="0"/>
              </a:rPr>
              <a:t>ednom</a:t>
            </a:r>
            <a:r>
              <a:rPr lang="en-US" noProof="0">
                <a:effectLst/>
                <a:latin typeface="Inter Light" panose="020B0502030000000004" pitchFamily="34" charset="0"/>
              </a:rPr>
              <a:t> </a:t>
            </a:r>
            <a:r>
              <a:rPr lang="en-US" noProof="0" err="1">
                <a:effectLst/>
                <a:latin typeface="Inter Light" panose="020B0502030000000004" pitchFamily="34" charset="0"/>
              </a:rPr>
              <a:t>rena</a:t>
            </a:r>
            <a:r>
              <a:rPr lang="en-US" noProof="0">
                <a:effectLst/>
                <a:latin typeface="Inter Light" panose="020B0502030000000004" pitchFamily="34" charset="0"/>
              </a:rPr>
              <a:t> </a:t>
            </a:r>
            <a:r>
              <a:rPr lang="en-US" noProof="0" err="1">
                <a:effectLst/>
                <a:latin typeface="Inter Light" panose="020B0502030000000004" pitchFamily="34" charset="0"/>
              </a:rPr>
              <a:t>disdos</a:t>
            </a:r>
            <a:r>
              <a:rPr lang="en-US" noProof="0">
                <a:effectLst/>
                <a:latin typeface="Inter Light" panose="020B0502030000000004" pitchFamily="34" charset="0"/>
              </a:rPr>
              <a:t> </a:t>
            </a:r>
            <a:r>
              <a:rPr lang="en-US" noProof="0" err="1">
                <a:effectLst/>
                <a:latin typeface="Inter Light" panose="020B0502030000000004" pitchFamily="34" charset="0"/>
              </a:rPr>
              <a:t>sekampden</a:t>
            </a:r>
            <a:r>
              <a:rPr lang="en-US" noProof="0">
                <a:effectLst/>
                <a:latin typeface="Inter Light" panose="020B0502030000000004" pitchFamily="34" charset="0"/>
              </a:rPr>
              <a:t>.</a:t>
            </a:r>
            <a:endParaRPr lang="en-US" noProof="0">
              <a:effectLst/>
              <a:latin typeface="Arial" panose="020B0502030000000004" pitchFamily="34" charset="0"/>
            </a:endParaRPr>
          </a:p>
        </p:txBody>
      </p:sp>
      <p:sp>
        <p:nvSpPr>
          <p:cNvPr id="60" name="Text Placeholder 7">
            <a:extLst>
              <a:ext uri="{FF2B5EF4-FFF2-40B4-BE49-F238E27FC236}">
                <a16:creationId xmlns:a16="http://schemas.microsoft.com/office/drawing/2014/main" id="{C2836CDB-0DA0-8044-A55B-E94C7143D5DB}"/>
              </a:ext>
            </a:extLst>
          </p:cNvPr>
          <p:cNvSpPr>
            <a:spLocks noGrp="1"/>
          </p:cNvSpPr>
          <p:nvPr>
            <p:ph type="body" sz="quarter" idx="33" hasCustomPrompt="1"/>
          </p:nvPr>
        </p:nvSpPr>
        <p:spPr>
          <a:xfrm>
            <a:off x="5538203" y="4360582"/>
            <a:ext cx="1898093" cy="511387"/>
          </a:xfrm>
        </p:spPr>
        <p:txBody>
          <a:bodyPr>
            <a:noAutofit/>
          </a:bodyPr>
          <a:lstStyle>
            <a:lvl1pPr marL="0" indent="0">
              <a:buNone/>
              <a:defRPr sz="1600" b="0" i="0">
                <a:solidFill>
                  <a:schemeClr val="tx1"/>
                </a:solidFill>
                <a:latin typeface="Inter Light" panose="020B0502030000000004" pitchFamily="34" charset="0"/>
                <a:ea typeface="Inter Light" panose="020B0502030000000004" pitchFamily="34" charset="0"/>
              </a:defRPr>
            </a:lvl1pPr>
          </a:lstStyle>
          <a:p>
            <a:r>
              <a:rPr lang="en-US" noProof="0">
                <a:effectLst/>
                <a:latin typeface="Inter Light" panose="020B0502030000000004" pitchFamily="34" charset="0"/>
              </a:rPr>
              <a:t>Lorem ipsum dolor sit</a:t>
            </a:r>
            <a:endParaRPr lang="en-US" noProof="0">
              <a:effectLst/>
              <a:latin typeface="Arial" panose="020B0502030000000004" pitchFamily="34" charset="0"/>
            </a:endParaRPr>
          </a:p>
        </p:txBody>
      </p:sp>
      <p:sp>
        <p:nvSpPr>
          <p:cNvPr id="61" name="Bildplatzhalter 2">
            <a:extLst>
              <a:ext uri="{FF2B5EF4-FFF2-40B4-BE49-F238E27FC236}">
                <a16:creationId xmlns:a16="http://schemas.microsoft.com/office/drawing/2014/main" id="{2A632F5A-8834-FA44-A19A-8EB094C47289}"/>
              </a:ext>
            </a:extLst>
          </p:cNvPr>
          <p:cNvSpPr>
            <a:spLocks noGrp="1"/>
          </p:cNvSpPr>
          <p:nvPr>
            <p:ph type="pic" sz="quarter" idx="34" hasCustomPrompt="1"/>
          </p:nvPr>
        </p:nvSpPr>
        <p:spPr>
          <a:xfrm>
            <a:off x="4734903" y="4360582"/>
            <a:ext cx="539906" cy="511387"/>
          </a:xfrm>
          <a:noFill/>
        </p:spPr>
        <p:txBody>
          <a:bodyPr>
            <a:normAutofit/>
          </a:bodyPr>
          <a:lstStyle>
            <a:lvl1pPr marL="0" indent="0">
              <a:buNone/>
              <a:defRPr sz="1200" b="0" i="0">
                <a:solidFill>
                  <a:schemeClr val="bg1"/>
                </a:solidFill>
                <a:latin typeface="Inter Light" panose="020B0502030000000004" pitchFamily="34" charset="0"/>
                <a:ea typeface="Inter Light" panose="020B0502030000000004" pitchFamily="34" charset="0"/>
              </a:defRPr>
            </a:lvl1pPr>
          </a:lstStyle>
          <a:p>
            <a:r>
              <a:rPr lang="en-US" noProof="0"/>
              <a:t>Icon</a:t>
            </a:r>
          </a:p>
        </p:txBody>
      </p:sp>
      <p:sp>
        <p:nvSpPr>
          <p:cNvPr id="62" name="Rectangle 61">
            <a:extLst>
              <a:ext uri="{FF2B5EF4-FFF2-40B4-BE49-F238E27FC236}">
                <a16:creationId xmlns:a16="http://schemas.microsoft.com/office/drawing/2014/main" id="{1C35435D-1905-A04C-9A1F-F4930CA652A3}"/>
              </a:ext>
            </a:extLst>
          </p:cNvPr>
          <p:cNvSpPr/>
          <p:nvPr userDrawn="1"/>
        </p:nvSpPr>
        <p:spPr>
          <a:xfrm>
            <a:off x="8071822" y="4052385"/>
            <a:ext cx="3424853" cy="2098744"/>
          </a:xfrm>
          <a:prstGeom prst="rect">
            <a:avLst/>
          </a:prstGeom>
          <a:solidFill>
            <a:schemeClr val="tx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noProof="0">
              <a:latin typeface="Inter Light" panose="020B0502030000000004" pitchFamily="34" charset="0"/>
            </a:endParaRPr>
          </a:p>
        </p:txBody>
      </p:sp>
      <p:sp>
        <p:nvSpPr>
          <p:cNvPr id="63" name="Textplatzhalter 16">
            <a:extLst>
              <a:ext uri="{FF2B5EF4-FFF2-40B4-BE49-F238E27FC236}">
                <a16:creationId xmlns:a16="http://schemas.microsoft.com/office/drawing/2014/main" id="{85E2DF95-A8B3-254E-B6FC-DAE7FAAB4331}"/>
              </a:ext>
            </a:extLst>
          </p:cNvPr>
          <p:cNvSpPr>
            <a:spLocks noGrp="1"/>
          </p:cNvSpPr>
          <p:nvPr>
            <p:ph type="body" sz="quarter" idx="35" hasCustomPrompt="1"/>
          </p:nvPr>
        </p:nvSpPr>
        <p:spPr>
          <a:xfrm>
            <a:off x="8423152" y="5205139"/>
            <a:ext cx="2701393" cy="649121"/>
          </a:xfrm>
        </p:spPr>
        <p:txBody>
          <a:bodyPr anchor="t">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200" b="0" i="0">
                <a:solidFill>
                  <a:schemeClr val="tx1"/>
                </a:solidFill>
                <a:latin typeface="Inter Light" panose="020B0502030000000004" pitchFamily="34" charset="0"/>
                <a:ea typeface="Inter Light" panose="020B0502030000000004" pitchFamily="34" charset="0"/>
                <a:cs typeface="Arial" panose="020B0604020202020204" pitchFamily="34" charset="0"/>
              </a:defRPr>
            </a:lvl1pPr>
          </a:lstStyle>
          <a:p>
            <a:r>
              <a:rPr lang="en-US" noProof="0">
                <a:effectLst/>
                <a:latin typeface="Inter Light" panose="020B0502030000000004" pitchFamily="34" charset="0"/>
              </a:rPr>
              <a:t>Lorem ipsum dolor sit </a:t>
            </a:r>
            <a:r>
              <a:rPr lang="en-US" noProof="0" err="1">
                <a:effectLst/>
                <a:latin typeface="Inter Light" panose="020B0502030000000004" pitchFamily="34" charset="0"/>
              </a:rPr>
              <a:t>amet</a:t>
            </a:r>
            <a:r>
              <a:rPr lang="en-US" noProof="0">
                <a:effectLst/>
                <a:latin typeface="Inter Light" panose="020B0502030000000004" pitchFamily="34" charset="0"/>
              </a:rPr>
              <a:t>, </a:t>
            </a:r>
            <a:r>
              <a:rPr lang="en-US" noProof="0" err="1">
                <a:effectLst/>
                <a:latin typeface="Inter Light" panose="020B0502030000000004" pitchFamily="34" charset="0"/>
              </a:rPr>
              <a:t>consectetuer</a:t>
            </a:r>
            <a:r>
              <a:rPr lang="en-US" noProof="0">
                <a:effectLst/>
                <a:latin typeface="Inter Light" panose="020B0502030000000004" pitchFamily="34" charset="0"/>
              </a:rPr>
              <a:t> a </a:t>
            </a:r>
            <a:r>
              <a:rPr lang="en-US" noProof="0" err="1">
                <a:effectLst/>
                <a:latin typeface="Inter Light" panose="020B0502030000000004" pitchFamily="34" charset="0"/>
              </a:rPr>
              <a:t>dane</a:t>
            </a:r>
            <a:r>
              <a:rPr lang="en-US" noProof="0">
                <a:effectLst/>
                <a:latin typeface="Inter Light" panose="020B0502030000000004" pitchFamily="34" charset="0"/>
              </a:rPr>
              <a:t> de nah </a:t>
            </a:r>
            <a:r>
              <a:rPr lang="en-US" noProof="0" err="1">
                <a:effectLst/>
                <a:latin typeface="Inter Light" panose="020B0502030000000004" pitchFamily="34" charset="0"/>
              </a:rPr>
              <a:t>ednom</a:t>
            </a:r>
            <a:r>
              <a:rPr lang="en-US" noProof="0">
                <a:effectLst/>
                <a:latin typeface="Inter Light" panose="020B0502030000000004" pitchFamily="34" charset="0"/>
              </a:rPr>
              <a:t> </a:t>
            </a:r>
            <a:r>
              <a:rPr lang="en-US" noProof="0" err="1">
                <a:effectLst/>
                <a:latin typeface="Inter Light" panose="020B0502030000000004" pitchFamily="34" charset="0"/>
              </a:rPr>
              <a:t>rena</a:t>
            </a:r>
            <a:r>
              <a:rPr lang="en-US" noProof="0">
                <a:effectLst/>
                <a:latin typeface="Inter Light" panose="020B0502030000000004" pitchFamily="34" charset="0"/>
              </a:rPr>
              <a:t> </a:t>
            </a:r>
            <a:r>
              <a:rPr lang="en-US" noProof="0" err="1">
                <a:effectLst/>
                <a:latin typeface="Inter Light" panose="020B0502030000000004" pitchFamily="34" charset="0"/>
              </a:rPr>
              <a:t>disdos</a:t>
            </a:r>
            <a:r>
              <a:rPr lang="en-US" noProof="0">
                <a:effectLst/>
                <a:latin typeface="Inter Light" panose="020B0502030000000004" pitchFamily="34" charset="0"/>
              </a:rPr>
              <a:t> </a:t>
            </a:r>
            <a:r>
              <a:rPr lang="en-US" noProof="0" err="1">
                <a:effectLst/>
                <a:latin typeface="Inter Light" panose="020B0502030000000004" pitchFamily="34" charset="0"/>
              </a:rPr>
              <a:t>sekampden</a:t>
            </a:r>
            <a:r>
              <a:rPr lang="en-US" noProof="0">
                <a:effectLst/>
                <a:latin typeface="Inter Light" panose="020B0502030000000004" pitchFamily="34" charset="0"/>
              </a:rPr>
              <a:t>.</a:t>
            </a:r>
            <a:endParaRPr lang="en-US" noProof="0">
              <a:effectLst/>
              <a:latin typeface="Arial" panose="020B0502030000000004" pitchFamily="34" charset="0"/>
            </a:endParaRPr>
          </a:p>
        </p:txBody>
      </p:sp>
      <p:sp>
        <p:nvSpPr>
          <p:cNvPr id="64" name="Text Placeholder 7">
            <a:extLst>
              <a:ext uri="{FF2B5EF4-FFF2-40B4-BE49-F238E27FC236}">
                <a16:creationId xmlns:a16="http://schemas.microsoft.com/office/drawing/2014/main" id="{B8B17F90-BED5-7347-975D-8A9196EC6797}"/>
              </a:ext>
            </a:extLst>
          </p:cNvPr>
          <p:cNvSpPr>
            <a:spLocks noGrp="1"/>
          </p:cNvSpPr>
          <p:nvPr>
            <p:ph type="body" sz="quarter" idx="36" hasCustomPrompt="1"/>
          </p:nvPr>
        </p:nvSpPr>
        <p:spPr>
          <a:xfrm>
            <a:off x="9226452" y="4360582"/>
            <a:ext cx="1898093" cy="511387"/>
          </a:xfrm>
        </p:spPr>
        <p:txBody>
          <a:bodyPr>
            <a:noAutofit/>
          </a:bodyPr>
          <a:lstStyle>
            <a:lvl1pPr marL="0" indent="0">
              <a:buNone/>
              <a:defRPr sz="1600" b="0" i="0">
                <a:solidFill>
                  <a:schemeClr val="tx1"/>
                </a:solidFill>
                <a:latin typeface="Inter Light" panose="020B0502030000000004" pitchFamily="34" charset="0"/>
                <a:ea typeface="Inter Light" panose="020B0502030000000004" pitchFamily="34" charset="0"/>
              </a:defRPr>
            </a:lvl1pPr>
          </a:lstStyle>
          <a:p>
            <a:r>
              <a:rPr lang="en-US" noProof="0">
                <a:effectLst/>
                <a:latin typeface="Inter Light" panose="020B0502030000000004" pitchFamily="34" charset="0"/>
              </a:rPr>
              <a:t>Lorem ipsum dolor sit</a:t>
            </a:r>
            <a:endParaRPr lang="en-US" noProof="0">
              <a:effectLst/>
              <a:latin typeface="Arial" panose="020B0502030000000004" pitchFamily="34" charset="0"/>
            </a:endParaRPr>
          </a:p>
        </p:txBody>
      </p:sp>
      <p:sp>
        <p:nvSpPr>
          <p:cNvPr id="65" name="Bildplatzhalter 2">
            <a:extLst>
              <a:ext uri="{FF2B5EF4-FFF2-40B4-BE49-F238E27FC236}">
                <a16:creationId xmlns:a16="http://schemas.microsoft.com/office/drawing/2014/main" id="{781E3C63-38B0-8A43-95DB-715AF6A9805A}"/>
              </a:ext>
            </a:extLst>
          </p:cNvPr>
          <p:cNvSpPr>
            <a:spLocks noGrp="1"/>
          </p:cNvSpPr>
          <p:nvPr>
            <p:ph type="pic" sz="quarter" idx="37" hasCustomPrompt="1"/>
          </p:nvPr>
        </p:nvSpPr>
        <p:spPr>
          <a:xfrm>
            <a:off x="8423152" y="4360582"/>
            <a:ext cx="539906" cy="511387"/>
          </a:xfrm>
          <a:noFill/>
        </p:spPr>
        <p:txBody>
          <a:bodyPr>
            <a:normAutofit/>
          </a:bodyPr>
          <a:lstStyle>
            <a:lvl1pPr marL="0" indent="0">
              <a:buNone/>
              <a:defRPr sz="1200" b="0" i="0">
                <a:solidFill>
                  <a:schemeClr val="bg1"/>
                </a:solidFill>
                <a:latin typeface="Inter Light" panose="020B0502030000000004" pitchFamily="34" charset="0"/>
                <a:ea typeface="Inter Light" panose="020B0502030000000004" pitchFamily="34" charset="0"/>
              </a:defRPr>
            </a:lvl1pPr>
          </a:lstStyle>
          <a:p>
            <a:r>
              <a:rPr lang="en-US" noProof="0"/>
              <a:t>Icon</a:t>
            </a:r>
          </a:p>
        </p:txBody>
      </p:sp>
      <p:sp>
        <p:nvSpPr>
          <p:cNvPr id="66" name="Title 1">
            <a:extLst>
              <a:ext uri="{FF2B5EF4-FFF2-40B4-BE49-F238E27FC236}">
                <a16:creationId xmlns:a16="http://schemas.microsoft.com/office/drawing/2014/main" id="{10E6B6F2-7B7B-9540-906B-84FCE1E1AFC9}"/>
              </a:ext>
            </a:extLst>
          </p:cNvPr>
          <p:cNvSpPr>
            <a:spLocks noGrp="1"/>
          </p:cNvSpPr>
          <p:nvPr>
            <p:ph type="title" hasCustomPrompt="1"/>
          </p:nvPr>
        </p:nvSpPr>
        <p:spPr>
          <a:xfrm>
            <a:off x="695325" y="706871"/>
            <a:ext cx="10801351" cy="948334"/>
          </a:xfrm>
        </p:spPr>
        <p:txBody>
          <a:bodyPr anchor="t">
            <a:noAutofit/>
          </a:bodyPr>
          <a:lstStyle>
            <a:lvl1pPr>
              <a:defRPr sz="4000" b="1" i="0">
                <a:latin typeface="Inter" panose="02000403000000020004" pitchFamily="2" charset="0"/>
                <a:ea typeface="Inter" panose="02000403000000020004" pitchFamily="2" charset="0"/>
                <a:cs typeface="Inter" panose="02000403000000020004" pitchFamily="2" charset="0"/>
              </a:defRPr>
            </a:lvl1pPr>
          </a:lstStyle>
          <a:p>
            <a:r>
              <a:rPr lang="en-US" noProof="0"/>
              <a:t>Click here to edit your slide title</a:t>
            </a:r>
            <a:endParaRPr lang="en-US" b="1" i="0" noProof="0">
              <a:solidFill>
                <a:srgbClr val="3F434F"/>
              </a:solidFill>
              <a:latin typeface="Arial" panose="020B0604020202020204" pitchFamily="34" charset="0"/>
            </a:endParaRPr>
          </a:p>
        </p:txBody>
      </p:sp>
    </p:spTree>
    <p:extLst>
      <p:ext uri="{BB962C8B-B14F-4D97-AF65-F5344CB8AC3E}">
        <p14:creationId xmlns:p14="http://schemas.microsoft.com/office/powerpoint/2010/main" val="4028538595"/>
      </p:ext>
    </p:extLst>
  </p:cSld>
  <p:clrMapOvr>
    <a:masterClrMapping/>
  </p:clrMapOvr>
  <p:extLst>
    <p:ext uri="{DCECCB84-F9BA-43D5-87BE-67443E8EF086}">
      <p15:sldGuideLst xmlns:p15="http://schemas.microsoft.com/office/powerpoint/2012/main">
        <p15:guide id="1" pos="3840">
          <p15:clr>
            <a:srgbClr val="FBAE40"/>
          </p15:clr>
        </p15:guide>
        <p15:guide id="2" pos="2978">
          <p15:clr>
            <a:srgbClr val="FBAE40"/>
          </p15:clr>
        </p15:guide>
        <p15:guide id="3" pos="2162">
          <p15:clr>
            <a:srgbClr val="FBAE40"/>
          </p15:clr>
        </p15:guide>
        <p15:guide id="4" pos="1300">
          <p15:clr>
            <a:srgbClr val="FBAE40"/>
          </p15:clr>
        </p15:guide>
        <p15:guide id="5" pos="438">
          <p15:clr>
            <a:srgbClr val="FBAE40"/>
          </p15:clr>
        </p15:guide>
        <p15:guide id="6" orient="horz" pos="436">
          <p15:clr>
            <a:srgbClr val="FBAE40"/>
          </p15:clr>
        </p15:guide>
        <p15:guide id="7" pos="7242">
          <p15:clr>
            <a:srgbClr val="FBAE40"/>
          </p15:clr>
        </p15:guide>
        <p15:guide id="8" pos="4702">
          <p15:clr>
            <a:srgbClr val="FBAE40"/>
          </p15:clr>
        </p15:guide>
        <p15:guide id="9" pos="5541">
          <p15:clr>
            <a:srgbClr val="FBAE40"/>
          </p15:clr>
        </p15:guide>
        <p15:guide id="10" pos="6403">
          <p15:clr>
            <a:srgbClr val="FBAE40"/>
          </p15:clr>
        </p15:guide>
        <p15:guide id="11" orient="horz" pos="2160">
          <p15:clr>
            <a:srgbClr val="FBAE40"/>
          </p15:clr>
        </p15:guide>
        <p15:guide id="12" orient="horz" pos="3884">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Resources">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E60970DD-0ACD-FA48-BF9C-081017361AE1}"/>
              </a:ext>
            </a:extLst>
          </p:cNvPr>
          <p:cNvSpPr/>
          <p:nvPr userDrawn="1"/>
        </p:nvSpPr>
        <p:spPr>
          <a:xfrm>
            <a:off x="695326" y="3429000"/>
            <a:ext cx="2571981" cy="2559204"/>
          </a:xfrm>
          <a:prstGeom prst="rect">
            <a:avLst/>
          </a:prstGeom>
          <a:solidFill>
            <a:schemeClr val="tx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Light" panose="020B0502030000000004" pitchFamily="34" charset="0"/>
            </a:endParaRPr>
          </a:p>
        </p:txBody>
      </p:sp>
      <p:sp>
        <p:nvSpPr>
          <p:cNvPr id="4" name="Foliennummernplatzhalter 3">
            <a:extLst>
              <a:ext uri="{FF2B5EF4-FFF2-40B4-BE49-F238E27FC236}">
                <a16:creationId xmlns:a16="http://schemas.microsoft.com/office/drawing/2014/main" id="{136685FB-C5C7-F846-9A94-C4CE5DDA198B}"/>
              </a:ext>
            </a:extLst>
          </p:cNvPr>
          <p:cNvSpPr>
            <a:spLocks noGrp="1"/>
          </p:cNvSpPr>
          <p:nvPr>
            <p:ph type="sldNum" sz="quarter" idx="11"/>
          </p:nvPr>
        </p:nvSpPr>
        <p:spPr>
          <a:xfrm>
            <a:off x="10632504" y="6356350"/>
            <a:ext cx="865312" cy="365125"/>
          </a:xfrm>
          <a:prstGeom prst="rect">
            <a:avLst/>
          </a:prstGeom>
        </p:spPr>
        <p:txBody>
          <a:bodyPr/>
          <a:lstStyle>
            <a:lvl1pPr>
              <a:defRPr b="0" i="0">
                <a:latin typeface="Inter Light" panose="020B0502030000000004" pitchFamily="34" charset="0"/>
              </a:defRPr>
            </a:lvl1pPr>
          </a:lstStyle>
          <a:p>
            <a:fld id="{55DD15BA-E6B3-8146-A914-ED6F83E0315D}" type="slidenum">
              <a:rPr lang="de-DE" smtClean="0"/>
              <a:pPr/>
              <a:t>‹#›</a:t>
            </a:fld>
            <a:endParaRPr lang="de-DE"/>
          </a:p>
        </p:txBody>
      </p:sp>
      <p:pic>
        <p:nvPicPr>
          <p:cNvPr id="31" name="Grafik 30">
            <a:extLst>
              <a:ext uri="{FF2B5EF4-FFF2-40B4-BE49-F238E27FC236}">
                <a16:creationId xmlns:a16="http://schemas.microsoft.com/office/drawing/2014/main" id="{7B0AF0B6-EF54-4A4E-82F2-FB32B540457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712498" y="6472741"/>
            <a:ext cx="1208038" cy="124611"/>
          </a:xfrm>
          <a:prstGeom prst="rect">
            <a:avLst/>
          </a:prstGeom>
        </p:spPr>
      </p:pic>
      <p:sp>
        <p:nvSpPr>
          <p:cNvPr id="57" name="Text Placeholder 7">
            <a:extLst>
              <a:ext uri="{FF2B5EF4-FFF2-40B4-BE49-F238E27FC236}">
                <a16:creationId xmlns:a16="http://schemas.microsoft.com/office/drawing/2014/main" id="{597868B1-0E63-B24D-80DA-01F402481AC1}"/>
              </a:ext>
            </a:extLst>
          </p:cNvPr>
          <p:cNvSpPr>
            <a:spLocks noGrp="1"/>
          </p:cNvSpPr>
          <p:nvPr>
            <p:ph type="body" sz="quarter" idx="21" hasCustomPrompt="1"/>
          </p:nvPr>
        </p:nvSpPr>
        <p:spPr>
          <a:xfrm>
            <a:off x="897841" y="4197215"/>
            <a:ext cx="2168744" cy="1188824"/>
          </a:xfrm>
        </p:spPr>
        <p:txBody>
          <a:bodyPr lIns="0" tIns="0" rIns="0" bIns="0">
            <a:noAutofit/>
          </a:bodyPr>
          <a:lstStyle>
            <a:lvl1pPr marL="0" marR="0" indent="0" algn="l" defTabSz="914400" rtl="0" eaLnBrk="1" fontAlgn="auto" latinLnBrk="0" hangingPunct="1">
              <a:lnSpc>
                <a:spcPct val="100000"/>
              </a:lnSpc>
              <a:spcBef>
                <a:spcPts val="0"/>
              </a:spcBef>
              <a:spcAft>
                <a:spcPts val="0"/>
              </a:spcAft>
              <a:buClrTx/>
              <a:buSzTx/>
              <a:buFontTx/>
              <a:buNone/>
              <a:tabLst/>
              <a:defRPr sz="1200" b="0" i="0">
                <a:solidFill>
                  <a:schemeClr val="tx1"/>
                </a:solidFill>
                <a:latin typeface="Inter Light" panose="02000403000000020004" pitchFamily="2" charset="0"/>
                <a:ea typeface="Inter Light" panose="02000403000000020004" pitchFamily="2" charset="0"/>
                <a:cs typeface="Inter Light" panose="02000403000000020004" pitchFamily="2" charset="0"/>
              </a:defRPr>
            </a:lvl1pPr>
          </a:lstStyle>
          <a:p>
            <a:r>
              <a:rPr lang="en-US" noProof="0">
                <a:effectLst/>
                <a:latin typeface="Inter Light" panose="020B0502030000000004" pitchFamily="34" charset="0"/>
              </a:rPr>
              <a:t>Lorem ipsum dolor sit </a:t>
            </a:r>
            <a:r>
              <a:rPr lang="en-US" noProof="0" err="1">
                <a:effectLst/>
                <a:latin typeface="Inter Light" panose="020B0502030000000004" pitchFamily="34" charset="0"/>
              </a:rPr>
              <a:t>amet</a:t>
            </a:r>
            <a:r>
              <a:rPr lang="en-US" noProof="0">
                <a:effectLst/>
                <a:latin typeface="Inter Light" panose="020B0502030000000004" pitchFamily="34" charset="0"/>
              </a:rPr>
              <a:t>, </a:t>
            </a:r>
            <a:r>
              <a:rPr lang="en-US" noProof="0" err="1">
                <a:effectLst/>
                <a:latin typeface="Inter Light" panose="020B0502030000000004" pitchFamily="34" charset="0"/>
              </a:rPr>
              <a:t>consectetuer</a:t>
            </a:r>
            <a:r>
              <a:rPr lang="en-US" noProof="0">
                <a:effectLst/>
                <a:latin typeface="Inter Light" panose="020B0502030000000004" pitchFamily="34" charset="0"/>
              </a:rPr>
              <a:t> a </a:t>
            </a:r>
            <a:r>
              <a:rPr lang="en-US" noProof="0" err="1">
                <a:effectLst/>
                <a:latin typeface="Inter Light" panose="020B0502030000000004" pitchFamily="34" charset="0"/>
              </a:rPr>
              <a:t>dane</a:t>
            </a:r>
            <a:r>
              <a:rPr lang="en-US" noProof="0">
                <a:effectLst/>
                <a:latin typeface="Inter Light" panose="020B0502030000000004" pitchFamily="34" charset="0"/>
              </a:rPr>
              <a:t> de </a:t>
            </a:r>
            <a:br>
              <a:rPr lang="en-US" noProof="0">
                <a:effectLst/>
                <a:latin typeface="Inter Light" panose="020B0502030000000004" pitchFamily="34" charset="0"/>
              </a:rPr>
            </a:br>
            <a:r>
              <a:rPr lang="en-US" noProof="0">
                <a:effectLst/>
                <a:latin typeface="Inter Light" panose="020B0502030000000004" pitchFamily="34" charset="0"/>
              </a:rPr>
              <a:t>nah </a:t>
            </a:r>
            <a:r>
              <a:rPr lang="en-US" noProof="0" err="1">
                <a:effectLst/>
                <a:latin typeface="Inter Light" panose="020B0502030000000004" pitchFamily="34" charset="0"/>
              </a:rPr>
              <a:t>ednom</a:t>
            </a:r>
            <a:r>
              <a:rPr lang="en-US" noProof="0">
                <a:effectLst/>
                <a:latin typeface="Inter Light" panose="020B0502030000000004" pitchFamily="34" charset="0"/>
              </a:rPr>
              <a:t> </a:t>
            </a:r>
            <a:r>
              <a:rPr lang="en-US" noProof="0" err="1">
                <a:effectLst/>
                <a:latin typeface="Inter Light" panose="020B0502030000000004" pitchFamily="34" charset="0"/>
              </a:rPr>
              <a:t>rena</a:t>
            </a:r>
            <a:r>
              <a:rPr lang="en-US" noProof="0">
                <a:effectLst/>
                <a:latin typeface="Inter Light" panose="020B0502030000000004" pitchFamily="34" charset="0"/>
              </a:rPr>
              <a:t> </a:t>
            </a:r>
            <a:r>
              <a:rPr lang="en-US" noProof="0" err="1">
                <a:effectLst/>
                <a:latin typeface="Inter Light" panose="020B0502030000000004" pitchFamily="34" charset="0"/>
              </a:rPr>
              <a:t>disdos</a:t>
            </a:r>
            <a:r>
              <a:rPr lang="en-US" noProof="0">
                <a:effectLst/>
                <a:latin typeface="Inter Light" panose="020B0502030000000004" pitchFamily="34" charset="0"/>
              </a:rPr>
              <a:t> </a:t>
            </a:r>
            <a:r>
              <a:rPr lang="en-US" noProof="0" err="1">
                <a:effectLst/>
                <a:latin typeface="Inter Light" panose="020B0502030000000004" pitchFamily="34" charset="0"/>
              </a:rPr>
              <a:t>sekampden</a:t>
            </a:r>
            <a:r>
              <a:rPr lang="en-US" noProof="0">
                <a:effectLst/>
                <a:latin typeface="Inter Light" panose="020B0502030000000004" pitchFamily="34" charset="0"/>
              </a:rPr>
              <a:t> us </a:t>
            </a:r>
            <a:r>
              <a:rPr lang="en-US" noProof="0" err="1">
                <a:effectLst/>
                <a:latin typeface="Inter Light" panose="020B0502030000000004" pitchFamily="34" charset="0"/>
              </a:rPr>
              <a:t>pah</a:t>
            </a:r>
            <a:r>
              <a:rPr lang="en-US" noProof="0">
                <a:effectLst/>
                <a:latin typeface="Inter Light" panose="020B0502030000000004" pitchFamily="34" charset="0"/>
              </a:rPr>
              <a:t> dip nah </a:t>
            </a:r>
            <a:r>
              <a:rPr lang="en-US" noProof="0" err="1">
                <a:effectLst/>
                <a:latin typeface="Inter Light" panose="020B0502030000000004" pitchFamily="34" charset="0"/>
              </a:rPr>
              <a:t>moreh</a:t>
            </a:r>
            <a:r>
              <a:rPr lang="en-US" noProof="0">
                <a:effectLst/>
                <a:latin typeface="Inter Light" panose="020B0502030000000004" pitchFamily="34" charset="0"/>
              </a:rPr>
              <a:t> </a:t>
            </a:r>
            <a:r>
              <a:rPr lang="en-US" noProof="0" err="1">
                <a:effectLst/>
                <a:latin typeface="Inter Light" panose="020B0502030000000004" pitchFamily="34" charset="0"/>
              </a:rPr>
              <a:t>elit</a:t>
            </a:r>
            <a:r>
              <a:rPr lang="en-US" noProof="0">
                <a:effectLst/>
                <a:latin typeface="Inter Light" panose="020B0502030000000004" pitchFamily="34" charset="0"/>
              </a:rPr>
              <a:t>.</a:t>
            </a:r>
            <a:endParaRPr lang="en-US" noProof="0">
              <a:effectLst/>
              <a:latin typeface="Arial" panose="020B0502030000000004" pitchFamily="34" charset="0"/>
            </a:endParaRPr>
          </a:p>
        </p:txBody>
      </p:sp>
      <p:sp>
        <p:nvSpPr>
          <p:cNvPr id="66" name="Title 1">
            <a:extLst>
              <a:ext uri="{FF2B5EF4-FFF2-40B4-BE49-F238E27FC236}">
                <a16:creationId xmlns:a16="http://schemas.microsoft.com/office/drawing/2014/main" id="{10E6B6F2-7B7B-9540-906B-84FCE1E1AFC9}"/>
              </a:ext>
            </a:extLst>
          </p:cNvPr>
          <p:cNvSpPr>
            <a:spLocks noGrp="1"/>
          </p:cNvSpPr>
          <p:nvPr>
            <p:ph type="title" hasCustomPrompt="1"/>
          </p:nvPr>
        </p:nvSpPr>
        <p:spPr>
          <a:xfrm>
            <a:off x="695325" y="706871"/>
            <a:ext cx="10801351" cy="948334"/>
          </a:xfrm>
        </p:spPr>
        <p:txBody>
          <a:bodyPr anchor="t">
            <a:noAutofit/>
          </a:bodyPr>
          <a:lstStyle>
            <a:lvl1pPr>
              <a:defRPr sz="4000" b="1" i="0">
                <a:latin typeface="Inter" panose="02000403000000020004" pitchFamily="2" charset="0"/>
                <a:ea typeface="Inter" panose="02000403000000020004" pitchFamily="2" charset="0"/>
                <a:cs typeface="Inter" panose="02000403000000020004" pitchFamily="2" charset="0"/>
              </a:defRPr>
            </a:lvl1pPr>
          </a:lstStyle>
          <a:p>
            <a:r>
              <a:rPr lang="en-US" noProof="0"/>
              <a:t>Resources</a:t>
            </a:r>
            <a:endParaRPr lang="de-AT" b="1" i="0">
              <a:solidFill>
                <a:srgbClr val="3F434F"/>
              </a:solidFill>
              <a:latin typeface="Arial" panose="020B0604020202020204" pitchFamily="34" charset="0"/>
            </a:endParaRPr>
          </a:p>
        </p:txBody>
      </p:sp>
      <p:sp>
        <p:nvSpPr>
          <p:cNvPr id="3" name="Picture Placeholder 2">
            <a:extLst>
              <a:ext uri="{FF2B5EF4-FFF2-40B4-BE49-F238E27FC236}">
                <a16:creationId xmlns:a16="http://schemas.microsoft.com/office/drawing/2014/main" id="{A265853F-516C-B045-99BF-DE3C336533A3}"/>
              </a:ext>
            </a:extLst>
          </p:cNvPr>
          <p:cNvSpPr>
            <a:spLocks noGrp="1"/>
          </p:cNvSpPr>
          <p:nvPr>
            <p:ph type="pic" sz="quarter" idx="22" hasCustomPrompt="1"/>
          </p:nvPr>
        </p:nvSpPr>
        <p:spPr>
          <a:xfrm>
            <a:off x="695325" y="1782763"/>
            <a:ext cx="2571750" cy="1646237"/>
          </a:xfrm>
          <a:solidFill>
            <a:schemeClr val="bg2"/>
          </a:solidFill>
        </p:spPr>
        <p:txBody>
          <a:bodyPr anchor="ctr">
            <a:normAutofit/>
          </a:bodyPr>
          <a:lstStyle>
            <a:lvl1pPr marL="0" indent="0" algn="ctr">
              <a:buNone/>
              <a:defRPr sz="1200" b="0" i="0">
                <a:latin typeface="Inter Light" panose="020B0502030000000004" pitchFamily="34" charset="0"/>
                <a:ea typeface="Inter Light" panose="020B0502030000000004" pitchFamily="34" charset="0"/>
              </a:defRPr>
            </a:lvl1pPr>
          </a:lstStyle>
          <a:p>
            <a:r>
              <a:rPr lang="en-US"/>
              <a:t>Click to insert image</a:t>
            </a:r>
          </a:p>
        </p:txBody>
      </p:sp>
      <p:sp>
        <p:nvSpPr>
          <p:cNvPr id="5" name="Rectangle 4">
            <a:extLst>
              <a:ext uri="{FF2B5EF4-FFF2-40B4-BE49-F238E27FC236}">
                <a16:creationId xmlns:a16="http://schemas.microsoft.com/office/drawing/2014/main" id="{366E4093-59DC-D542-9D38-FF972A40AC05}"/>
              </a:ext>
            </a:extLst>
          </p:cNvPr>
          <p:cNvSpPr/>
          <p:nvPr userDrawn="1"/>
        </p:nvSpPr>
        <p:spPr>
          <a:xfrm>
            <a:off x="1484644" y="5624317"/>
            <a:ext cx="1782431" cy="36388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Light" panose="020B0502030000000004" pitchFamily="34" charset="0"/>
            </a:endParaRPr>
          </a:p>
        </p:txBody>
      </p:sp>
      <p:sp>
        <p:nvSpPr>
          <p:cNvPr id="35" name="Text Placeholder 7">
            <a:extLst>
              <a:ext uri="{FF2B5EF4-FFF2-40B4-BE49-F238E27FC236}">
                <a16:creationId xmlns:a16="http://schemas.microsoft.com/office/drawing/2014/main" id="{AECEE028-3D24-5440-982A-4066A0C9C576}"/>
              </a:ext>
            </a:extLst>
          </p:cNvPr>
          <p:cNvSpPr>
            <a:spLocks noGrp="1"/>
          </p:cNvSpPr>
          <p:nvPr>
            <p:ph type="body" sz="quarter" idx="23" hasCustomPrompt="1"/>
          </p:nvPr>
        </p:nvSpPr>
        <p:spPr>
          <a:xfrm>
            <a:off x="1712867" y="5704240"/>
            <a:ext cx="1011150" cy="204040"/>
          </a:xfrm>
        </p:spPr>
        <p:txBody>
          <a:bodyPr lIns="0" tIns="0" rIns="0" bIns="0" anchor="ctr">
            <a:noAutofit/>
          </a:bodyPr>
          <a:lstStyle>
            <a:lvl1pPr marL="0" indent="0">
              <a:buNone/>
              <a:defRPr sz="900" b="1" i="0">
                <a:solidFill>
                  <a:schemeClr val="bg1"/>
                </a:solidFill>
                <a:latin typeface="Inter Light" panose="020B0502030000000004" pitchFamily="34" charset="0"/>
                <a:ea typeface="Inter Light" panose="020B0502030000000004" pitchFamily="34" charset="0"/>
              </a:defRPr>
            </a:lvl1pPr>
          </a:lstStyle>
          <a:p>
            <a:r>
              <a:rPr lang="en-US" noProof="0">
                <a:effectLst/>
                <a:latin typeface="Inter Light" panose="020B0502030000000004" pitchFamily="34" charset="0"/>
              </a:rPr>
              <a:t>Learn more</a:t>
            </a:r>
            <a:endParaRPr lang="en-US" noProof="0">
              <a:effectLst/>
              <a:latin typeface="Arial" panose="020B0502030000000004" pitchFamily="34" charset="0"/>
            </a:endParaRPr>
          </a:p>
        </p:txBody>
      </p:sp>
      <p:sp>
        <p:nvSpPr>
          <p:cNvPr id="41" name="Text Placeholder 7">
            <a:extLst>
              <a:ext uri="{FF2B5EF4-FFF2-40B4-BE49-F238E27FC236}">
                <a16:creationId xmlns:a16="http://schemas.microsoft.com/office/drawing/2014/main" id="{83DA3E9C-38FE-B743-9608-60A038B57864}"/>
              </a:ext>
            </a:extLst>
          </p:cNvPr>
          <p:cNvSpPr>
            <a:spLocks noGrp="1"/>
          </p:cNvSpPr>
          <p:nvPr>
            <p:ph type="body" sz="quarter" idx="24" hasCustomPrompt="1"/>
          </p:nvPr>
        </p:nvSpPr>
        <p:spPr>
          <a:xfrm>
            <a:off x="896828" y="3721942"/>
            <a:ext cx="2168744" cy="395349"/>
          </a:xfrm>
        </p:spPr>
        <p:txBody>
          <a:bodyPr lIns="0" tIns="0" rIns="0" bIns="0">
            <a:noAutofit/>
          </a:bodyPr>
          <a:lstStyle>
            <a:lvl1pPr marL="0" indent="0">
              <a:buNone/>
              <a:defRPr lang="en-US" sz="900" b="0" i="0" dirty="0">
                <a:solidFill>
                  <a:schemeClr val="tx2"/>
                </a:solidFill>
                <a:latin typeface="Inter Light" panose="02000403000000020004" pitchFamily="2" charset="0"/>
                <a:ea typeface="Inter Light" panose="02000403000000020004" pitchFamily="2" charset="0"/>
                <a:cs typeface="Inter Light" panose="02000403000000020004" pitchFamily="2" charset="0"/>
              </a:defRPr>
            </a:lvl1pPr>
          </a:lstStyle>
          <a:p>
            <a:r>
              <a:rPr lang="en-US" b="0" i="0">
                <a:solidFill>
                  <a:schemeClr val="tx2"/>
                </a:solidFill>
                <a:latin typeface="Inter Light" panose="020B0502030000000004" pitchFamily="34" charset="0"/>
                <a:ea typeface="Inter Light" panose="020B0502030000000004" pitchFamily="34" charset="0"/>
              </a:rPr>
              <a:t>Select a resource type description: Blog, Download, Whitepaper, Case Study, Report etc.</a:t>
            </a:r>
          </a:p>
        </p:txBody>
      </p:sp>
      <p:pic>
        <p:nvPicPr>
          <p:cNvPr id="16" name="Graphic 15">
            <a:extLst>
              <a:ext uri="{FF2B5EF4-FFF2-40B4-BE49-F238E27FC236}">
                <a16:creationId xmlns:a16="http://schemas.microsoft.com/office/drawing/2014/main" id="{7F1A6E51-07CE-114C-B3E9-E4689209D8E2}"/>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878676" y="5776592"/>
            <a:ext cx="186896" cy="59335"/>
          </a:xfrm>
          <a:prstGeom prst="rect">
            <a:avLst/>
          </a:prstGeom>
        </p:spPr>
      </p:pic>
      <p:sp>
        <p:nvSpPr>
          <p:cNvPr id="48" name="Rectangle 47">
            <a:extLst>
              <a:ext uri="{FF2B5EF4-FFF2-40B4-BE49-F238E27FC236}">
                <a16:creationId xmlns:a16="http://schemas.microsoft.com/office/drawing/2014/main" id="{15BE1DE9-A471-3C48-99E1-FD0CD504FAED}"/>
              </a:ext>
            </a:extLst>
          </p:cNvPr>
          <p:cNvSpPr/>
          <p:nvPr userDrawn="1"/>
        </p:nvSpPr>
        <p:spPr>
          <a:xfrm>
            <a:off x="3441701" y="3429000"/>
            <a:ext cx="2571981" cy="2559204"/>
          </a:xfrm>
          <a:prstGeom prst="rect">
            <a:avLst/>
          </a:prstGeom>
          <a:solidFill>
            <a:schemeClr val="accent2">
              <a:lumMod val="60000"/>
              <a:lumOff val="4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Light" panose="020B0502030000000004" pitchFamily="34" charset="0"/>
            </a:endParaRPr>
          </a:p>
        </p:txBody>
      </p:sp>
      <p:sp>
        <p:nvSpPr>
          <p:cNvPr id="51" name="Text Placeholder 7">
            <a:extLst>
              <a:ext uri="{FF2B5EF4-FFF2-40B4-BE49-F238E27FC236}">
                <a16:creationId xmlns:a16="http://schemas.microsoft.com/office/drawing/2014/main" id="{5565746F-34A7-3044-AC95-69A80BBF14B5}"/>
              </a:ext>
            </a:extLst>
          </p:cNvPr>
          <p:cNvSpPr>
            <a:spLocks noGrp="1"/>
          </p:cNvSpPr>
          <p:nvPr>
            <p:ph type="body" sz="quarter" idx="25" hasCustomPrompt="1"/>
          </p:nvPr>
        </p:nvSpPr>
        <p:spPr>
          <a:xfrm>
            <a:off x="3644216" y="4197215"/>
            <a:ext cx="2168744" cy="1188824"/>
          </a:xfrm>
        </p:spPr>
        <p:txBody>
          <a:bodyPr lIns="0" tIns="0" rIns="0" bIns="0">
            <a:noAutofit/>
          </a:bodyPr>
          <a:lstStyle>
            <a:lvl1pPr marL="0" marR="0" indent="0" algn="l" defTabSz="914400" rtl="0" eaLnBrk="1" fontAlgn="auto" latinLnBrk="0" hangingPunct="1">
              <a:lnSpc>
                <a:spcPct val="100000"/>
              </a:lnSpc>
              <a:spcBef>
                <a:spcPts val="0"/>
              </a:spcBef>
              <a:spcAft>
                <a:spcPts val="0"/>
              </a:spcAft>
              <a:buClrTx/>
              <a:buSzTx/>
              <a:buFontTx/>
              <a:buNone/>
              <a:tabLst/>
              <a:defRPr sz="1200" b="0" i="0">
                <a:solidFill>
                  <a:schemeClr val="tx1"/>
                </a:solidFill>
                <a:latin typeface="Inter Light" panose="020B0502030000000004" pitchFamily="34" charset="0"/>
                <a:ea typeface="Inter Light" panose="020B0502030000000004" pitchFamily="34" charset="0"/>
              </a:defRPr>
            </a:lvl1pPr>
          </a:lstStyle>
          <a:p>
            <a:r>
              <a:rPr lang="en-US" noProof="0">
                <a:effectLst/>
                <a:latin typeface="Inter Light" panose="020B0502030000000004" pitchFamily="34" charset="0"/>
              </a:rPr>
              <a:t>Lorem ipsum dolor sit </a:t>
            </a:r>
            <a:r>
              <a:rPr lang="en-US" noProof="0" err="1">
                <a:effectLst/>
                <a:latin typeface="Inter Light" panose="020B0502030000000004" pitchFamily="34" charset="0"/>
              </a:rPr>
              <a:t>amet</a:t>
            </a:r>
            <a:r>
              <a:rPr lang="en-US" noProof="0">
                <a:effectLst/>
                <a:latin typeface="Inter Light" panose="020B0502030000000004" pitchFamily="34" charset="0"/>
              </a:rPr>
              <a:t>, </a:t>
            </a:r>
            <a:r>
              <a:rPr lang="en-US" noProof="0" err="1">
                <a:effectLst/>
                <a:latin typeface="Inter Light" panose="020B0502030000000004" pitchFamily="34" charset="0"/>
              </a:rPr>
              <a:t>consectetuer</a:t>
            </a:r>
            <a:r>
              <a:rPr lang="en-US" noProof="0">
                <a:effectLst/>
                <a:latin typeface="Inter Light" panose="020B0502030000000004" pitchFamily="34" charset="0"/>
              </a:rPr>
              <a:t> a </a:t>
            </a:r>
            <a:r>
              <a:rPr lang="en-US" noProof="0" err="1">
                <a:effectLst/>
                <a:latin typeface="Inter Light" panose="020B0502030000000004" pitchFamily="34" charset="0"/>
              </a:rPr>
              <a:t>dane</a:t>
            </a:r>
            <a:r>
              <a:rPr lang="en-US" noProof="0">
                <a:effectLst/>
                <a:latin typeface="Inter Light" panose="020B0502030000000004" pitchFamily="34" charset="0"/>
              </a:rPr>
              <a:t> de </a:t>
            </a:r>
            <a:br>
              <a:rPr lang="en-US" noProof="0">
                <a:effectLst/>
                <a:latin typeface="Inter Light" panose="020B0502030000000004" pitchFamily="34" charset="0"/>
              </a:rPr>
            </a:br>
            <a:r>
              <a:rPr lang="en-US" noProof="0">
                <a:effectLst/>
                <a:latin typeface="Inter Light" panose="020B0502030000000004" pitchFamily="34" charset="0"/>
              </a:rPr>
              <a:t>nah </a:t>
            </a:r>
            <a:r>
              <a:rPr lang="en-US" noProof="0" err="1">
                <a:effectLst/>
                <a:latin typeface="Inter Light" panose="020B0502030000000004" pitchFamily="34" charset="0"/>
              </a:rPr>
              <a:t>ednom</a:t>
            </a:r>
            <a:r>
              <a:rPr lang="en-US" noProof="0">
                <a:effectLst/>
                <a:latin typeface="Inter Light" panose="020B0502030000000004" pitchFamily="34" charset="0"/>
              </a:rPr>
              <a:t> </a:t>
            </a:r>
            <a:r>
              <a:rPr lang="en-US" noProof="0" err="1">
                <a:effectLst/>
                <a:latin typeface="Inter Light" panose="020B0502030000000004" pitchFamily="34" charset="0"/>
              </a:rPr>
              <a:t>rena</a:t>
            </a:r>
            <a:r>
              <a:rPr lang="en-US" noProof="0">
                <a:effectLst/>
                <a:latin typeface="Inter Light" panose="020B0502030000000004" pitchFamily="34" charset="0"/>
              </a:rPr>
              <a:t> </a:t>
            </a:r>
            <a:r>
              <a:rPr lang="en-US" noProof="0" err="1">
                <a:effectLst/>
                <a:latin typeface="Inter Light" panose="020B0502030000000004" pitchFamily="34" charset="0"/>
              </a:rPr>
              <a:t>disdos</a:t>
            </a:r>
            <a:r>
              <a:rPr lang="en-US" noProof="0">
                <a:effectLst/>
                <a:latin typeface="Inter Light" panose="020B0502030000000004" pitchFamily="34" charset="0"/>
              </a:rPr>
              <a:t> </a:t>
            </a:r>
            <a:r>
              <a:rPr lang="en-US" noProof="0" err="1">
                <a:effectLst/>
                <a:latin typeface="Inter Light" panose="020B0502030000000004" pitchFamily="34" charset="0"/>
              </a:rPr>
              <a:t>sekampden</a:t>
            </a:r>
            <a:r>
              <a:rPr lang="en-US" noProof="0">
                <a:effectLst/>
                <a:latin typeface="Inter Light" panose="020B0502030000000004" pitchFamily="34" charset="0"/>
              </a:rPr>
              <a:t> us </a:t>
            </a:r>
            <a:r>
              <a:rPr lang="en-US" noProof="0" err="1">
                <a:effectLst/>
                <a:latin typeface="Inter Light" panose="020B0502030000000004" pitchFamily="34" charset="0"/>
              </a:rPr>
              <a:t>pah</a:t>
            </a:r>
            <a:r>
              <a:rPr lang="en-US" noProof="0">
                <a:effectLst/>
                <a:latin typeface="Inter Light" panose="020B0502030000000004" pitchFamily="34" charset="0"/>
              </a:rPr>
              <a:t> dip nah </a:t>
            </a:r>
            <a:r>
              <a:rPr lang="en-US" noProof="0" err="1">
                <a:effectLst/>
                <a:latin typeface="Inter Light" panose="020B0502030000000004" pitchFamily="34" charset="0"/>
              </a:rPr>
              <a:t>moreh</a:t>
            </a:r>
            <a:r>
              <a:rPr lang="en-US" noProof="0">
                <a:effectLst/>
                <a:latin typeface="Inter Light" panose="020B0502030000000004" pitchFamily="34" charset="0"/>
              </a:rPr>
              <a:t> </a:t>
            </a:r>
            <a:r>
              <a:rPr lang="en-US" noProof="0" err="1">
                <a:effectLst/>
                <a:latin typeface="Inter Light" panose="020B0502030000000004" pitchFamily="34" charset="0"/>
              </a:rPr>
              <a:t>elit</a:t>
            </a:r>
            <a:r>
              <a:rPr lang="en-US" noProof="0">
                <a:effectLst/>
                <a:latin typeface="Inter Light" panose="020B0502030000000004" pitchFamily="34" charset="0"/>
              </a:rPr>
              <a:t>.</a:t>
            </a:r>
            <a:endParaRPr lang="en-US" noProof="0">
              <a:effectLst/>
              <a:latin typeface="Arial" panose="020B0502030000000004" pitchFamily="34" charset="0"/>
            </a:endParaRPr>
          </a:p>
        </p:txBody>
      </p:sp>
      <p:sp>
        <p:nvSpPr>
          <p:cNvPr id="52" name="Picture Placeholder 2">
            <a:extLst>
              <a:ext uri="{FF2B5EF4-FFF2-40B4-BE49-F238E27FC236}">
                <a16:creationId xmlns:a16="http://schemas.microsoft.com/office/drawing/2014/main" id="{2AE54994-6CA4-FF4B-84DA-EBDA590EE3FD}"/>
              </a:ext>
            </a:extLst>
          </p:cNvPr>
          <p:cNvSpPr>
            <a:spLocks noGrp="1"/>
          </p:cNvSpPr>
          <p:nvPr>
            <p:ph type="pic" sz="quarter" idx="26" hasCustomPrompt="1"/>
          </p:nvPr>
        </p:nvSpPr>
        <p:spPr>
          <a:xfrm>
            <a:off x="3441700" y="1782763"/>
            <a:ext cx="2571750" cy="1646237"/>
          </a:xfrm>
          <a:solidFill>
            <a:schemeClr val="bg2"/>
          </a:solidFill>
        </p:spPr>
        <p:txBody>
          <a:bodyPr anchor="ctr">
            <a:normAutofit/>
          </a:bodyPr>
          <a:lstStyle>
            <a:lvl1pPr marL="0" indent="0" algn="ctr">
              <a:buNone/>
              <a:defRPr sz="1200" b="0" i="0">
                <a:latin typeface="Inter Light" panose="020B0502030000000004" pitchFamily="34" charset="0"/>
                <a:ea typeface="Inter Light" panose="020B0502030000000004" pitchFamily="34" charset="0"/>
              </a:defRPr>
            </a:lvl1pPr>
          </a:lstStyle>
          <a:p>
            <a:r>
              <a:rPr lang="en-US"/>
              <a:t>Click to insert image</a:t>
            </a:r>
          </a:p>
        </p:txBody>
      </p:sp>
      <p:sp>
        <p:nvSpPr>
          <p:cNvPr id="53" name="Rectangle 52">
            <a:extLst>
              <a:ext uri="{FF2B5EF4-FFF2-40B4-BE49-F238E27FC236}">
                <a16:creationId xmlns:a16="http://schemas.microsoft.com/office/drawing/2014/main" id="{3AB001E8-1AD7-8A4B-AF46-D9775C366A52}"/>
              </a:ext>
            </a:extLst>
          </p:cNvPr>
          <p:cNvSpPr/>
          <p:nvPr userDrawn="1"/>
        </p:nvSpPr>
        <p:spPr>
          <a:xfrm>
            <a:off x="4231019" y="5624317"/>
            <a:ext cx="1782431" cy="3638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Light" panose="020B0502030000000004" pitchFamily="34" charset="0"/>
            </a:endParaRPr>
          </a:p>
        </p:txBody>
      </p:sp>
      <p:sp>
        <p:nvSpPr>
          <p:cNvPr id="56" name="Text Placeholder 7">
            <a:extLst>
              <a:ext uri="{FF2B5EF4-FFF2-40B4-BE49-F238E27FC236}">
                <a16:creationId xmlns:a16="http://schemas.microsoft.com/office/drawing/2014/main" id="{BAF6339A-402A-0946-BB25-E2A76CE25EEE}"/>
              </a:ext>
            </a:extLst>
          </p:cNvPr>
          <p:cNvSpPr>
            <a:spLocks noGrp="1"/>
          </p:cNvSpPr>
          <p:nvPr>
            <p:ph type="body" sz="quarter" idx="27" hasCustomPrompt="1"/>
          </p:nvPr>
        </p:nvSpPr>
        <p:spPr>
          <a:xfrm>
            <a:off x="4459242" y="5704240"/>
            <a:ext cx="1011150" cy="204040"/>
          </a:xfrm>
        </p:spPr>
        <p:txBody>
          <a:bodyPr lIns="0" tIns="0" rIns="0" bIns="0" anchor="ctr">
            <a:noAutofit/>
          </a:bodyPr>
          <a:lstStyle>
            <a:lvl1pPr marL="0" indent="0">
              <a:buNone/>
              <a:defRPr sz="900" b="1" i="0">
                <a:solidFill>
                  <a:schemeClr val="bg1"/>
                </a:solidFill>
                <a:latin typeface="Inter Light" panose="020B0502030000000004" pitchFamily="34" charset="0"/>
                <a:ea typeface="Inter Light" panose="020B0502030000000004" pitchFamily="34" charset="0"/>
              </a:defRPr>
            </a:lvl1pPr>
          </a:lstStyle>
          <a:p>
            <a:r>
              <a:rPr lang="en-US" noProof="0">
                <a:effectLst/>
                <a:latin typeface="Inter Light" panose="020B0502030000000004" pitchFamily="34" charset="0"/>
              </a:rPr>
              <a:t>Learn more</a:t>
            </a:r>
            <a:endParaRPr lang="en-US" noProof="0">
              <a:effectLst/>
              <a:latin typeface="Arial" panose="020B0502030000000004" pitchFamily="34" charset="0"/>
            </a:endParaRPr>
          </a:p>
        </p:txBody>
      </p:sp>
      <p:sp>
        <p:nvSpPr>
          <p:cNvPr id="67" name="Text Placeholder 7">
            <a:extLst>
              <a:ext uri="{FF2B5EF4-FFF2-40B4-BE49-F238E27FC236}">
                <a16:creationId xmlns:a16="http://schemas.microsoft.com/office/drawing/2014/main" id="{E6306669-4C2F-FF47-B7B4-48A8D8927D22}"/>
              </a:ext>
            </a:extLst>
          </p:cNvPr>
          <p:cNvSpPr>
            <a:spLocks noGrp="1"/>
          </p:cNvSpPr>
          <p:nvPr>
            <p:ph type="body" sz="quarter" idx="28" hasCustomPrompt="1"/>
          </p:nvPr>
        </p:nvSpPr>
        <p:spPr>
          <a:xfrm>
            <a:off x="3643203" y="3721942"/>
            <a:ext cx="2168744" cy="395349"/>
          </a:xfrm>
        </p:spPr>
        <p:txBody>
          <a:bodyPr lIns="0" tIns="0" rIns="0" bIns="0">
            <a:noAutofit/>
          </a:bodyPr>
          <a:lstStyle>
            <a:lvl1pPr marL="0" indent="0">
              <a:buNone/>
              <a:defRPr lang="en-US" sz="900" b="0" i="0" dirty="0">
                <a:solidFill>
                  <a:schemeClr val="tx2"/>
                </a:solidFill>
                <a:latin typeface="Inter Light" panose="02000403000000020004" pitchFamily="2" charset="0"/>
                <a:ea typeface="Inter Light" panose="02000403000000020004" pitchFamily="2" charset="0"/>
                <a:cs typeface="Inter Light" panose="02000403000000020004" pitchFamily="2" charset="0"/>
              </a:defRPr>
            </a:lvl1pPr>
          </a:lstStyle>
          <a:p>
            <a:r>
              <a:rPr lang="en-US" b="0" i="0">
                <a:solidFill>
                  <a:schemeClr val="tx2"/>
                </a:solidFill>
                <a:latin typeface="Inter Light" panose="020B0502030000000004" pitchFamily="34" charset="0"/>
                <a:ea typeface="Inter Light" panose="020B0502030000000004" pitchFamily="34" charset="0"/>
              </a:rPr>
              <a:t>Select a resource type description: Blog, Download, Whitepaper, Case Study, Report etc.</a:t>
            </a:r>
          </a:p>
        </p:txBody>
      </p:sp>
      <p:pic>
        <p:nvPicPr>
          <p:cNvPr id="68" name="Graphic 67">
            <a:extLst>
              <a:ext uri="{FF2B5EF4-FFF2-40B4-BE49-F238E27FC236}">
                <a16:creationId xmlns:a16="http://schemas.microsoft.com/office/drawing/2014/main" id="{CEE06E28-E2DD-E140-B1E6-9E4C5506DA1C}"/>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625051" y="5776592"/>
            <a:ext cx="186896" cy="59335"/>
          </a:xfrm>
          <a:prstGeom prst="rect">
            <a:avLst/>
          </a:prstGeom>
        </p:spPr>
      </p:pic>
      <p:sp>
        <p:nvSpPr>
          <p:cNvPr id="69" name="Rectangle 68">
            <a:extLst>
              <a:ext uri="{FF2B5EF4-FFF2-40B4-BE49-F238E27FC236}">
                <a16:creationId xmlns:a16="http://schemas.microsoft.com/office/drawing/2014/main" id="{E43A9E19-ED84-DE44-B5B3-2C37738CDFB6}"/>
              </a:ext>
            </a:extLst>
          </p:cNvPr>
          <p:cNvSpPr/>
          <p:nvPr userDrawn="1"/>
        </p:nvSpPr>
        <p:spPr>
          <a:xfrm>
            <a:off x="6189943" y="3429000"/>
            <a:ext cx="2571981" cy="2559204"/>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Light" panose="020B0502030000000004" pitchFamily="34" charset="0"/>
            </a:endParaRPr>
          </a:p>
        </p:txBody>
      </p:sp>
      <p:sp>
        <p:nvSpPr>
          <p:cNvPr id="70" name="Text Placeholder 7">
            <a:extLst>
              <a:ext uri="{FF2B5EF4-FFF2-40B4-BE49-F238E27FC236}">
                <a16:creationId xmlns:a16="http://schemas.microsoft.com/office/drawing/2014/main" id="{37631E57-1873-3645-B231-02F46142AE04}"/>
              </a:ext>
            </a:extLst>
          </p:cNvPr>
          <p:cNvSpPr>
            <a:spLocks noGrp="1"/>
          </p:cNvSpPr>
          <p:nvPr>
            <p:ph type="body" sz="quarter" idx="29" hasCustomPrompt="1"/>
          </p:nvPr>
        </p:nvSpPr>
        <p:spPr>
          <a:xfrm>
            <a:off x="6392458" y="4197215"/>
            <a:ext cx="2168744" cy="1188824"/>
          </a:xfrm>
        </p:spPr>
        <p:txBody>
          <a:bodyPr lIns="0" tIns="0" rIns="0" bIns="0">
            <a:noAutofit/>
          </a:bodyPr>
          <a:lstStyle>
            <a:lvl1pPr marL="0" marR="0" indent="0" algn="l" defTabSz="914400" rtl="0" eaLnBrk="1" fontAlgn="auto" latinLnBrk="0" hangingPunct="1">
              <a:lnSpc>
                <a:spcPct val="100000"/>
              </a:lnSpc>
              <a:spcBef>
                <a:spcPts val="0"/>
              </a:spcBef>
              <a:spcAft>
                <a:spcPts val="0"/>
              </a:spcAft>
              <a:buClrTx/>
              <a:buSzTx/>
              <a:buFontTx/>
              <a:buNone/>
              <a:tabLst/>
              <a:defRPr sz="1200" b="0" i="0">
                <a:solidFill>
                  <a:schemeClr val="tx1"/>
                </a:solidFill>
                <a:latin typeface="Inter Light" panose="020B0502030000000004" pitchFamily="34" charset="0"/>
                <a:ea typeface="Inter Light" panose="020B0502030000000004" pitchFamily="34" charset="0"/>
              </a:defRPr>
            </a:lvl1pPr>
          </a:lstStyle>
          <a:p>
            <a:r>
              <a:rPr lang="en-US" noProof="0">
                <a:effectLst/>
                <a:latin typeface="Inter Light" panose="020B0502030000000004" pitchFamily="34" charset="0"/>
              </a:rPr>
              <a:t>Lorem ipsum dolor sit </a:t>
            </a:r>
            <a:r>
              <a:rPr lang="en-US" noProof="0" err="1">
                <a:effectLst/>
                <a:latin typeface="Inter Light" panose="020B0502030000000004" pitchFamily="34" charset="0"/>
              </a:rPr>
              <a:t>amet</a:t>
            </a:r>
            <a:r>
              <a:rPr lang="en-US" noProof="0">
                <a:effectLst/>
                <a:latin typeface="Inter Light" panose="020B0502030000000004" pitchFamily="34" charset="0"/>
              </a:rPr>
              <a:t>, </a:t>
            </a:r>
            <a:r>
              <a:rPr lang="en-US" noProof="0" err="1">
                <a:effectLst/>
                <a:latin typeface="Inter Light" panose="020B0502030000000004" pitchFamily="34" charset="0"/>
              </a:rPr>
              <a:t>consectetuer</a:t>
            </a:r>
            <a:r>
              <a:rPr lang="en-US" noProof="0">
                <a:effectLst/>
                <a:latin typeface="Inter Light" panose="020B0502030000000004" pitchFamily="34" charset="0"/>
              </a:rPr>
              <a:t> a </a:t>
            </a:r>
            <a:r>
              <a:rPr lang="en-US" noProof="0" err="1">
                <a:effectLst/>
                <a:latin typeface="Inter Light" panose="020B0502030000000004" pitchFamily="34" charset="0"/>
              </a:rPr>
              <a:t>dane</a:t>
            </a:r>
            <a:r>
              <a:rPr lang="en-US" noProof="0">
                <a:effectLst/>
                <a:latin typeface="Inter Light" panose="020B0502030000000004" pitchFamily="34" charset="0"/>
              </a:rPr>
              <a:t> de </a:t>
            </a:r>
            <a:br>
              <a:rPr lang="en-US" noProof="0">
                <a:effectLst/>
                <a:latin typeface="Inter Light" panose="020B0502030000000004" pitchFamily="34" charset="0"/>
              </a:rPr>
            </a:br>
            <a:r>
              <a:rPr lang="en-US" noProof="0">
                <a:effectLst/>
                <a:latin typeface="Inter Light" panose="020B0502030000000004" pitchFamily="34" charset="0"/>
              </a:rPr>
              <a:t>nah </a:t>
            </a:r>
            <a:r>
              <a:rPr lang="en-US" noProof="0" err="1">
                <a:effectLst/>
                <a:latin typeface="Inter Light" panose="020B0502030000000004" pitchFamily="34" charset="0"/>
              </a:rPr>
              <a:t>ednom</a:t>
            </a:r>
            <a:r>
              <a:rPr lang="en-US" noProof="0">
                <a:effectLst/>
                <a:latin typeface="Inter Light" panose="020B0502030000000004" pitchFamily="34" charset="0"/>
              </a:rPr>
              <a:t> </a:t>
            </a:r>
            <a:r>
              <a:rPr lang="en-US" noProof="0" err="1">
                <a:effectLst/>
                <a:latin typeface="Inter Light" panose="020B0502030000000004" pitchFamily="34" charset="0"/>
              </a:rPr>
              <a:t>rena</a:t>
            </a:r>
            <a:r>
              <a:rPr lang="en-US" noProof="0">
                <a:effectLst/>
                <a:latin typeface="Inter Light" panose="020B0502030000000004" pitchFamily="34" charset="0"/>
              </a:rPr>
              <a:t> </a:t>
            </a:r>
            <a:r>
              <a:rPr lang="en-US" noProof="0" err="1">
                <a:effectLst/>
                <a:latin typeface="Inter Light" panose="020B0502030000000004" pitchFamily="34" charset="0"/>
              </a:rPr>
              <a:t>disdos</a:t>
            </a:r>
            <a:r>
              <a:rPr lang="en-US" noProof="0">
                <a:effectLst/>
                <a:latin typeface="Inter Light" panose="020B0502030000000004" pitchFamily="34" charset="0"/>
              </a:rPr>
              <a:t> </a:t>
            </a:r>
            <a:r>
              <a:rPr lang="en-US" noProof="0" err="1">
                <a:effectLst/>
                <a:latin typeface="Inter Light" panose="020B0502030000000004" pitchFamily="34" charset="0"/>
              </a:rPr>
              <a:t>sekampden</a:t>
            </a:r>
            <a:r>
              <a:rPr lang="en-US" noProof="0">
                <a:effectLst/>
                <a:latin typeface="Inter Light" panose="020B0502030000000004" pitchFamily="34" charset="0"/>
              </a:rPr>
              <a:t> us </a:t>
            </a:r>
            <a:r>
              <a:rPr lang="en-US" noProof="0" err="1">
                <a:effectLst/>
                <a:latin typeface="Inter Light" panose="020B0502030000000004" pitchFamily="34" charset="0"/>
              </a:rPr>
              <a:t>pah</a:t>
            </a:r>
            <a:r>
              <a:rPr lang="en-US" noProof="0">
                <a:effectLst/>
                <a:latin typeface="Inter Light" panose="020B0502030000000004" pitchFamily="34" charset="0"/>
              </a:rPr>
              <a:t> dip nah </a:t>
            </a:r>
            <a:r>
              <a:rPr lang="en-US" noProof="0" err="1">
                <a:effectLst/>
                <a:latin typeface="Inter Light" panose="020B0502030000000004" pitchFamily="34" charset="0"/>
              </a:rPr>
              <a:t>moreh</a:t>
            </a:r>
            <a:r>
              <a:rPr lang="en-US" noProof="0">
                <a:effectLst/>
                <a:latin typeface="Inter Light" panose="020B0502030000000004" pitchFamily="34" charset="0"/>
              </a:rPr>
              <a:t> </a:t>
            </a:r>
            <a:r>
              <a:rPr lang="en-US" noProof="0" err="1">
                <a:effectLst/>
                <a:latin typeface="Inter Light" panose="020B0502030000000004" pitchFamily="34" charset="0"/>
              </a:rPr>
              <a:t>elit</a:t>
            </a:r>
            <a:r>
              <a:rPr lang="en-US" noProof="0">
                <a:effectLst/>
                <a:latin typeface="Inter Light" panose="020B0502030000000004" pitchFamily="34" charset="0"/>
              </a:rPr>
              <a:t>.</a:t>
            </a:r>
            <a:endParaRPr lang="en-US" noProof="0">
              <a:effectLst/>
              <a:latin typeface="Arial" panose="020B0502030000000004" pitchFamily="34" charset="0"/>
            </a:endParaRPr>
          </a:p>
        </p:txBody>
      </p:sp>
      <p:sp>
        <p:nvSpPr>
          <p:cNvPr id="71" name="Picture Placeholder 2">
            <a:extLst>
              <a:ext uri="{FF2B5EF4-FFF2-40B4-BE49-F238E27FC236}">
                <a16:creationId xmlns:a16="http://schemas.microsoft.com/office/drawing/2014/main" id="{E2BCA63C-2956-6344-B006-0CC1665A1369}"/>
              </a:ext>
            </a:extLst>
          </p:cNvPr>
          <p:cNvSpPr>
            <a:spLocks noGrp="1"/>
          </p:cNvSpPr>
          <p:nvPr>
            <p:ph type="pic" sz="quarter" idx="30" hasCustomPrompt="1"/>
          </p:nvPr>
        </p:nvSpPr>
        <p:spPr>
          <a:xfrm>
            <a:off x="6189942" y="1782763"/>
            <a:ext cx="2571750" cy="1646237"/>
          </a:xfrm>
          <a:solidFill>
            <a:schemeClr val="bg2"/>
          </a:solidFill>
        </p:spPr>
        <p:txBody>
          <a:bodyPr anchor="ctr">
            <a:normAutofit/>
          </a:bodyPr>
          <a:lstStyle>
            <a:lvl1pPr marL="0" indent="0" algn="ctr">
              <a:buNone/>
              <a:defRPr sz="1200" b="0" i="0">
                <a:latin typeface="Inter Light" panose="020B0502030000000004" pitchFamily="34" charset="0"/>
                <a:ea typeface="Inter Light" panose="020B0502030000000004" pitchFamily="34" charset="0"/>
              </a:defRPr>
            </a:lvl1pPr>
          </a:lstStyle>
          <a:p>
            <a:r>
              <a:rPr lang="en-US"/>
              <a:t>Click to insert image</a:t>
            </a:r>
          </a:p>
        </p:txBody>
      </p:sp>
      <p:sp>
        <p:nvSpPr>
          <p:cNvPr id="72" name="Rectangle 71">
            <a:extLst>
              <a:ext uri="{FF2B5EF4-FFF2-40B4-BE49-F238E27FC236}">
                <a16:creationId xmlns:a16="http://schemas.microsoft.com/office/drawing/2014/main" id="{F2255930-7514-CC4E-AC3B-6FF7E4A9782A}"/>
              </a:ext>
            </a:extLst>
          </p:cNvPr>
          <p:cNvSpPr/>
          <p:nvPr userDrawn="1"/>
        </p:nvSpPr>
        <p:spPr>
          <a:xfrm>
            <a:off x="6979261" y="5624317"/>
            <a:ext cx="1782431" cy="36388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Light" panose="020B0502030000000004" pitchFamily="34" charset="0"/>
            </a:endParaRPr>
          </a:p>
        </p:txBody>
      </p:sp>
      <p:sp>
        <p:nvSpPr>
          <p:cNvPr id="73" name="Text Placeholder 7">
            <a:extLst>
              <a:ext uri="{FF2B5EF4-FFF2-40B4-BE49-F238E27FC236}">
                <a16:creationId xmlns:a16="http://schemas.microsoft.com/office/drawing/2014/main" id="{DDB5C6CD-72F6-BC46-8780-85A9B3A32BCE}"/>
              </a:ext>
            </a:extLst>
          </p:cNvPr>
          <p:cNvSpPr>
            <a:spLocks noGrp="1"/>
          </p:cNvSpPr>
          <p:nvPr>
            <p:ph type="body" sz="quarter" idx="31" hasCustomPrompt="1"/>
          </p:nvPr>
        </p:nvSpPr>
        <p:spPr>
          <a:xfrm>
            <a:off x="7207484" y="5704240"/>
            <a:ext cx="1011150" cy="204040"/>
          </a:xfrm>
        </p:spPr>
        <p:txBody>
          <a:bodyPr lIns="0" tIns="0" rIns="0" bIns="0" anchor="ctr">
            <a:noAutofit/>
          </a:bodyPr>
          <a:lstStyle>
            <a:lvl1pPr marL="0" indent="0">
              <a:buNone/>
              <a:defRPr sz="900" b="1" i="0">
                <a:solidFill>
                  <a:schemeClr val="bg1"/>
                </a:solidFill>
                <a:latin typeface="Inter Light" panose="020B0502030000000004" pitchFamily="34" charset="0"/>
                <a:ea typeface="Inter Light" panose="020B0502030000000004" pitchFamily="34" charset="0"/>
              </a:defRPr>
            </a:lvl1pPr>
          </a:lstStyle>
          <a:p>
            <a:r>
              <a:rPr lang="en-US" noProof="0">
                <a:effectLst/>
                <a:latin typeface="Inter Light" panose="020B0502030000000004" pitchFamily="34" charset="0"/>
              </a:rPr>
              <a:t>Learn more</a:t>
            </a:r>
            <a:endParaRPr lang="en-US" noProof="0">
              <a:effectLst/>
              <a:latin typeface="Arial" panose="020B0502030000000004" pitchFamily="34" charset="0"/>
            </a:endParaRPr>
          </a:p>
        </p:txBody>
      </p:sp>
      <p:sp>
        <p:nvSpPr>
          <p:cNvPr id="74" name="Text Placeholder 7">
            <a:extLst>
              <a:ext uri="{FF2B5EF4-FFF2-40B4-BE49-F238E27FC236}">
                <a16:creationId xmlns:a16="http://schemas.microsoft.com/office/drawing/2014/main" id="{24E10DD3-40EB-1F48-A742-4A39DCB75754}"/>
              </a:ext>
            </a:extLst>
          </p:cNvPr>
          <p:cNvSpPr>
            <a:spLocks noGrp="1"/>
          </p:cNvSpPr>
          <p:nvPr>
            <p:ph type="body" sz="quarter" idx="32" hasCustomPrompt="1"/>
          </p:nvPr>
        </p:nvSpPr>
        <p:spPr>
          <a:xfrm>
            <a:off x="6391445" y="3721942"/>
            <a:ext cx="2168744" cy="395349"/>
          </a:xfrm>
        </p:spPr>
        <p:txBody>
          <a:bodyPr lIns="0" tIns="0" rIns="0" bIns="0">
            <a:noAutofit/>
          </a:bodyPr>
          <a:lstStyle>
            <a:lvl1pPr marL="0" indent="0">
              <a:buNone/>
              <a:defRPr lang="en-US" sz="900" b="0" i="0" dirty="0">
                <a:solidFill>
                  <a:schemeClr val="tx2"/>
                </a:solidFill>
                <a:latin typeface="Inter Light" panose="02000403000000020004" pitchFamily="2" charset="0"/>
                <a:ea typeface="Inter Light" panose="02000403000000020004" pitchFamily="2" charset="0"/>
                <a:cs typeface="Inter Light" panose="02000403000000020004" pitchFamily="2" charset="0"/>
              </a:defRPr>
            </a:lvl1pPr>
          </a:lstStyle>
          <a:p>
            <a:r>
              <a:rPr lang="en-US" b="0" i="0">
                <a:solidFill>
                  <a:schemeClr val="tx2"/>
                </a:solidFill>
                <a:latin typeface="Inter Light" panose="020B0502030000000004" pitchFamily="34" charset="0"/>
                <a:ea typeface="Inter Light" panose="020B0502030000000004" pitchFamily="34" charset="0"/>
              </a:rPr>
              <a:t>Select a resource type description: Blog, Download, Whitepaper, Case Study, Report etc.</a:t>
            </a:r>
          </a:p>
        </p:txBody>
      </p:sp>
      <p:pic>
        <p:nvPicPr>
          <p:cNvPr id="75" name="Graphic 74">
            <a:extLst>
              <a:ext uri="{FF2B5EF4-FFF2-40B4-BE49-F238E27FC236}">
                <a16:creationId xmlns:a16="http://schemas.microsoft.com/office/drawing/2014/main" id="{E28534D8-2382-BC4F-9828-4A70994CC258}"/>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373293" y="5776592"/>
            <a:ext cx="186896" cy="59335"/>
          </a:xfrm>
          <a:prstGeom prst="rect">
            <a:avLst/>
          </a:prstGeom>
        </p:spPr>
      </p:pic>
      <p:sp>
        <p:nvSpPr>
          <p:cNvPr id="76" name="Rectangle 75">
            <a:extLst>
              <a:ext uri="{FF2B5EF4-FFF2-40B4-BE49-F238E27FC236}">
                <a16:creationId xmlns:a16="http://schemas.microsoft.com/office/drawing/2014/main" id="{0102FC69-F912-3840-B0A3-CDC7B6BE7DA4}"/>
              </a:ext>
            </a:extLst>
          </p:cNvPr>
          <p:cNvSpPr/>
          <p:nvPr userDrawn="1"/>
        </p:nvSpPr>
        <p:spPr>
          <a:xfrm>
            <a:off x="8937953" y="3429000"/>
            <a:ext cx="2571981" cy="2559204"/>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Light" panose="020B0502030000000004" pitchFamily="34" charset="0"/>
            </a:endParaRPr>
          </a:p>
        </p:txBody>
      </p:sp>
      <p:sp>
        <p:nvSpPr>
          <p:cNvPr id="77" name="Text Placeholder 7">
            <a:extLst>
              <a:ext uri="{FF2B5EF4-FFF2-40B4-BE49-F238E27FC236}">
                <a16:creationId xmlns:a16="http://schemas.microsoft.com/office/drawing/2014/main" id="{6856440F-2BDA-5742-BC2F-D78CD2133342}"/>
              </a:ext>
            </a:extLst>
          </p:cNvPr>
          <p:cNvSpPr>
            <a:spLocks noGrp="1"/>
          </p:cNvSpPr>
          <p:nvPr>
            <p:ph type="body" sz="quarter" idx="33" hasCustomPrompt="1"/>
          </p:nvPr>
        </p:nvSpPr>
        <p:spPr>
          <a:xfrm>
            <a:off x="9140468" y="4197215"/>
            <a:ext cx="2168744" cy="1188824"/>
          </a:xfrm>
        </p:spPr>
        <p:txBody>
          <a:bodyPr lIns="0" tIns="0" rIns="0" bIns="0">
            <a:noAutofit/>
          </a:bodyPr>
          <a:lstStyle>
            <a:lvl1pPr marL="0" marR="0" indent="0" algn="l" defTabSz="914400" rtl="0" eaLnBrk="1" fontAlgn="auto" latinLnBrk="0" hangingPunct="1">
              <a:lnSpc>
                <a:spcPct val="100000"/>
              </a:lnSpc>
              <a:spcBef>
                <a:spcPts val="0"/>
              </a:spcBef>
              <a:spcAft>
                <a:spcPts val="0"/>
              </a:spcAft>
              <a:buClrTx/>
              <a:buSzTx/>
              <a:buFontTx/>
              <a:buNone/>
              <a:tabLst/>
              <a:defRPr sz="1200" b="0" i="0">
                <a:solidFill>
                  <a:schemeClr val="tx1"/>
                </a:solidFill>
                <a:latin typeface="Inter Light" panose="020B0502030000000004" pitchFamily="34" charset="0"/>
                <a:ea typeface="Inter Light" panose="020B0502030000000004" pitchFamily="34" charset="0"/>
              </a:defRPr>
            </a:lvl1pPr>
          </a:lstStyle>
          <a:p>
            <a:r>
              <a:rPr lang="en-US" noProof="0">
                <a:effectLst/>
                <a:latin typeface="Inter Light" panose="020B0502030000000004" pitchFamily="34" charset="0"/>
              </a:rPr>
              <a:t>Lorem ipsum dolor sit </a:t>
            </a:r>
            <a:r>
              <a:rPr lang="en-US" noProof="0" err="1">
                <a:effectLst/>
                <a:latin typeface="Inter Light" panose="020B0502030000000004" pitchFamily="34" charset="0"/>
              </a:rPr>
              <a:t>amet</a:t>
            </a:r>
            <a:r>
              <a:rPr lang="en-US" noProof="0">
                <a:effectLst/>
                <a:latin typeface="Inter Light" panose="020B0502030000000004" pitchFamily="34" charset="0"/>
              </a:rPr>
              <a:t>, </a:t>
            </a:r>
            <a:r>
              <a:rPr lang="en-US" noProof="0" err="1">
                <a:effectLst/>
                <a:latin typeface="Inter Light" panose="020B0502030000000004" pitchFamily="34" charset="0"/>
              </a:rPr>
              <a:t>consectetuer</a:t>
            </a:r>
            <a:r>
              <a:rPr lang="en-US" noProof="0">
                <a:effectLst/>
                <a:latin typeface="Inter Light" panose="020B0502030000000004" pitchFamily="34" charset="0"/>
              </a:rPr>
              <a:t> a </a:t>
            </a:r>
            <a:r>
              <a:rPr lang="en-US" noProof="0" err="1">
                <a:effectLst/>
                <a:latin typeface="Inter Light" panose="020B0502030000000004" pitchFamily="34" charset="0"/>
              </a:rPr>
              <a:t>dane</a:t>
            </a:r>
            <a:r>
              <a:rPr lang="en-US" noProof="0">
                <a:effectLst/>
                <a:latin typeface="Inter Light" panose="020B0502030000000004" pitchFamily="34" charset="0"/>
              </a:rPr>
              <a:t> de </a:t>
            </a:r>
            <a:br>
              <a:rPr lang="en-US" noProof="0">
                <a:effectLst/>
                <a:latin typeface="Inter Light" panose="020B0502030000000004" pitchFamily="34" charset="0"/>
              </a:rPr>
            </a:br>
            <a:r>
              <a:rPr lang="en-US" noProof="0">
                <a:effectLst/>
                <a:latin typeface="Inter Light" panose="020B0502030000000004" pitchFamily="34" charset="0"/>
              </a:rPr>
              <a:t>nah </a:t>
            </a:r>
            <a:r>
              <a:rPr lang="en-US" noProof="0" err="1">
                <a:effectLst/>
                <a:latin typeface="Inter Light" panose="020B0502030000000004" pitchFamily="34" charset="0"/>
              </a:rPr>
              <a:t>ednom</a:t>
            </a:r>
            <a:r>
              <a:rPr lang="en-US" noProof="0">
                <a:effectLst/>
                <a:latin typeface="Inter Light" panose="020B0502030000000004" pitchFamily="34" charset="0"/>
              </a:rPr>
              <a:t> </a:t>
            </a:r>
            <a:r>
              <a:rPr lang="en-US" noProof="0" err="1">
                <a:effectLst/>
                <a:latin typeface="Inter Light" panose="020B0502030000000004" pitchFamily="34" charset="0"/>
              </a:rPr>
              <a:t>rena</a:t>
            </a:r>
            <a:r>
              <a:rPr lang="en-US" noProof="0">
                <a:effectLst/>
                <a:latin typeface="Inter Light" panose="020B0502030000000004" pitchFamily="34" charset="0"/>
              </a:rPr>
              <a:t> </a:t>
            </a:r>
            <a:r>
              <a:rPr lang="en-US" noProof="0" err="1">
                <a:effectLst/>
                <a:latin typeface="Inter Light" panose="020B0502030000000004" pitchFamily="34" charset="0"/>
              </a:rPr>
              <a:t>disdos</a:t>
            </a:r>
            <a:r>
              <a:rPr lang="en-US" noProof="0">
                <a:effectLst/>
                <a:latin typeface="Inter Light" panose="020B0502030000000004" pitchFamily="34" charset="0"/>
              </a:rPr>
              <a:t> </a:t>
            </a:r>
            <a:r>
              <a:rPr lang="en-US" noProof="0" err="1">
                <a:effectLst/>
                <a:latin typeface="Inter Light" panose="020B0502030000000004" pitchFamily="34" charset="0"/>
              </a:rPr>
              <a:t>sekampden</a:t>
            </a:r>
            <a:r>
              <a:rPr lang="en-US" noProof="0">
                <a:effectLst/>
                <a:latin typeface="Inter Light" panose="020B0502030000000004" pitchFamily="34" charset="0"/>
              </a:rPr>
              <a:t> us </a:t>
            </a:r>
            <a:r>
              <a:rPr lang="en-US" noProof="0" err="1">
                <a:effectLst/>
                <a:latin typeface="Inter Light" panose="020B0502030000000004" pitchFamily="34" charset="0"/>
              </a:rPr>
              <a:t>pah</a:t>
            </a:r>
            <a:r>
              <a:rPr lang="en-US" noProof="0">
                <a:effectLst/>
                <a:latin typeface="Inter Light" panose="020B0502030000000004" pitchFamily="34" charset="0"/>
              </a:rPr>
              <a:t> dip nah </a:t>
            </a:r>
            <a:r>
              <a:rPr lang="en-US" noProof="0" err="1">
                <a:effectLst/>
                <a:latin typeface="Inter Light" panose="020B0502030000000004" pitchFamily="34" charset="0"/>
              </a:rPr>
              <a:t>moreh</a:t>
            </a:r>
            <a:r>
              <a:rPr lang="en-US" noProof="0">
                <a:effectLst/>
                <a:latin typeface="Inter Light" panose="020B0502030000000004" pitchFamily="34" charset="0"/>
              </a:rPr>
              <a:t> </a:t>
            </a:r>
            <a:r>
              <a:rPr lang="en-US" noProof="0" err="1">
                <a:effectLst/>
                <a:latin typeface="Inter Light" panose="020B0502030000000004" pitchFamily="34" charset="0"/>
              </a:rPr>
              <a:t>elit</a:t>
            </a:r>
            <a:r>
              <a:rPr lang="en-US" noProof="0">
                <a:effectLst/>
                <a:latin typeface="Inter Light" panose="020B0502030000000004" pitchFamily="34" charset="0"/>
              </a:rPr>
              <a:t>.</a:t>
            </a:r>
            <a:endParaRPr lang="en-US" noProof="0">
              <a:effectLst/>
              <a:latin typeface="Arial" panose="020B0502030000000004" pitchFamily="34" charset="0"/>
            </a:endParaRPr>
          </a:p>
        </p:txBody>
      </p:sp>
      <p:sp>
        <p:nvSpPr>
          <p:cNvPr id="78" name="Picture Placeholder 2">
            <a:extLst>
              <a:ext uri="{FF2B5EF4-FFF2-40B4-BE49-F238E27FC236}">
                <a16:creationId xmlns:a16="http://schemas.microsoft.com/office/drawing/2014/main" id="{B44C064A-DFD9-8541-A9E7-026868FC710E}"/>
              </a:ext>
            </a:extLst>
          </p:cNvPr>
          <p:cNvSpPr>
            <a:spLocks noGrp="1"/>
          </p:cNvSpPr>
          <p:nvPr>
            <p:ph type="pic" sz="quarter" idx="34" hasCustomPrompt="1"/>
          </p:nvPr>
        </p:nvSpPr>
        <p:spPr>
          <a:xfrm>
            <a:off x="8937952" y="1782763"/>
            <a:ext cx="2571750" cy="1646237"/>
          </a:xfrm>
          <a:solidFill>
            <a:schemeClr val="bg2"/>
          </a:solidFill>
        </p:spPr>
        <p:txBody>
          <a:bodyPr anchor="ctr">
            <a:normAutofit/>
          </a:bodyPr>
          <a:lstStyle>
            <a:lvl1pPr marL="0" indent="0" algn="ctr">
              <a:buNone/>
              <a:defRPr sz="1200" b="0" i="0">
                <a:latin typeface="Inter Light" panose="020B0502030000000004" pitchFamily="34" charset="0"/>
                <a:ea typeface="Inter Light" panose="020B0502030000000004" pitchFamily="34" charset="0"/>
              </a:defRPr>
            </a:lvl1pPr>
          </a:lstStyle>
          <a:p>
            <a:r>
              <a:rPr lang="en-US"/>
              <a:t>Click to insert image</a:t>
            </a:r>
          </a:p>
        </p:txBody>
      </p:sp>
      <p:sp>
        <p:nvSpPr>
          <p:cNvPr id="79" name="Rectangle 78">
            <a:extLst>
              <a:ext uri="{FF2B5EF4-FFF2-40B4-BE49-F238E27FC236}">
                <a16:creationId xmlns:a16="http://schemas.microsoft.com/office/drawing/2014/main" id="{C4618681-A5A2-3243-86CE-226B0243DED4}"/>
              </a:ext>
            </a:extLst>
          </p:cNvPr>
          <p:cNvSpPr/>
          <p:nvPr userDrawn="1"/>
        </p:nvSpPr>
        <p:spPr>
          <a:xfrm>
            <a:off x="9727271" y="5624317"/>
            <a:ext cx="1782431" cy="3638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Light" panose="020B0502030000000004" pitchFamily="34" charset="0"/>
            </a:endParaRPr>
          </a:p>
        </p:txBody>
      </p:sp>
      <p:sp>
        <p:nvSpPr>
          <p:cNvPr id="80" name="Text Placeholder 7">
            <a:extLst>
              <a:ext uri="{FF2B5EF4-FFF2-40B4-BE49-F238E27FC236}">
                <a16:creationId xmlns:a16="http://schemas.microsoft.com/office/drawing/2014/main" id="{9CE3A682-531E-524D-922C-0081AA6BD3C8}"/>
              </a:ext>
            </a:extLst>
          </p:cNvPr>
          <p:cNvSpPr>
            <a:spLocks noGrp="1"/>
          </p:cNvSpPr>
          <p:nvPr>
            <p:ph type="body" sz="quarter" idx="35" hasCustomPrompt="1"/>
          </p:nvPr>
        </p:nvSpPr>
        <p:spPr>
          <a:xfrm>
            <a:off x="9955494" y="5704240"/>
            <a:ext cx="1011150" cy="204040"/>
          </a:xfrm>
        </p:spPr>
        <p:txBody>
          <a:bodyPr lIns="0" tIns="0" rIns="0" bIns="0" anchor="ctr">
            <a:noAutofit/>
          </a:bodyPr>
          <a:lstStyle>
            <a:lvl1pPr marL="0" indent="0">
              <a:buNone/>
              <a:defRPr sz="900" b="1" i="0">
                <a:solidFill>
                  <a:schemeClr val="bg1"/>
                </a:solidFill>
                <a:latin typeface="Inter Light" panose="020B0502030000000004" pitchFamily="34" charset="0"/>
                <a:ea typeface="Inter Light" panose="020B0502030000000004" pitchFamily="34" charset="0"/>
              </a:defRPr>
            </a:lvl1pPr>
          </a:lstStyle>
          <a:p>
            <a:r>
              <a:rPr lang="en-US" noProof="0">
                <a:effectLst/>
                <a:latin typeface="Inter Light" panose="020B0502030000000004" pitchFamily="34" charset="0"/>
              </a:rPr>
              <a:t>Learn more</a:t>
            </a:r>
            <a:endParaRPr lang="en-US" noProof="0">
              <a:effectLst/>
              <a:latin typeface="Arial" panose="020B0502030000000004" pitchFamily="34" charset="0"/>
            </a:endParaRPr>
          </a:p>
        </p:txBody>
      </p:sp>
      <p:sp>
        <p:nvSpPr>
          <p:cNvPr id="81" name="Text Placeholder 7">
            <a:extLst>
              <a:ext uri="{FF2B5EF4-FFF2-40B4-BE49-F238E27FC236}">
                <a16:creationId xmlns:a16="http://schemas.microsoft.com/office/drawing/2014/main" id="{2ABCE94E-993A-F347-9880-7B44B755D0D3}"/>
              </a:ext>
            </a:extLst>
          </p:cNvPr>
          <p:cNvSpPr>
            <a:spLocks noGrp="1"/>
          </p:cNvSpPr>
          <p:nvPr>
            <p:ph type="body" sz="quarter" idx="36" hasCustomPrompt="1"/>
          </p:nvPr>
        </p:nvSpPr>
        <p:spPr>
          <a:xfrm>
            <a:off x="9139455" y="3721942"/>
            <a:ext cx="2168744" cy="395349"/>
          </a:xfrm>
        </p:spPr>
        <p:txBody>
          <a:bodyPr lIns="0" tIns="0" rIns="0" bIns="0">
            <a:noAutofit/>
          </a:bodyPr>
          <a:lstStyle>
            <a:lvl1pPr marL="0" indent="0">
              <a:buNone/>
              <a:defRPr lang="en-US" sz="900" b="0" i="0" dirty="0">
                <a:solidFill>
                  <a:schemeClr val="tx2"/>
                </a:solidFill>
                <a:latin typeface="Inter Light" panose="02000403000000020004" pitchFamily="2" charset="0"/>
                <a:ea typeface="Inter Light" panose="02000403000000020004" pitchFamily="2" charset="0"/>
                <a:cs typeface="Inter Light" panose="02000403000000020004" pitchFamily="2" charset="0"/>
              </a:defRPr>
            </a:lvl1pPr>
          </a:lstStyle>
          <a:p>
            <a:r>
              <a:rPr lang="en-US" b="0" i="0">
                <a:solidFill>
                  <a:schemeClr val="tx2"/>
                </a:solidFill>
                <a:latin typeface="Inter Light" panose="020B0502030000000004" pitchFamily="34" charset="0"/>
                <a:ea typeface="Inter Light" panose="020B0502030000000004" pitchFamily="34" charset="0"/>
              </a:rPr>
              <a:t>Select a resource type description: Blog, Download, Whitepaper, Case Study, Report etc.</a:t>
            </a:r>
          </a:p>
        </p:txBody>
      </p:sp>
      <p:pic>
        <p:nvPicPr>
          <p:cNvPr id="82" name="Graphic 81">
            <a:extLst>
              <a:ext uri="{FF2B5EF4-FFF2-40B4-BE49-F238E27FC236}">
                <a16:creationId xmlns:a16="http://schemas.microsoft.com/office/drawing/2014/main" id="{73269934-ACFF-4642-BE45-05FD81A6FEA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121303" y="5776592"/>
            <a:ext cx="186896" cy="59335"/>
          </a:xfrm>
          <a:prstGeom prst="rect">
            <a:avLst/>
          </a:prstGeom>
        </p:spPr>
      </p:pic>
    </p:spTree>
    <p:extLst>
      <p:ext uri="{BB962C8B-B14F-4D97-AF65-F5344CB8AC3E}">
        <p14:creationId xmlns:p14="http://schemas.microsoft.com/office/powerpoint/2010/main" val="1485992158"/>
      </p:ext>
    </p:extLst>
  </p:cSld>
  <p:clrMapOvr>
    <a:masterClrMapping/>
  </p:clrMapOvr>
  <p:extLst>
    <p:ext uri="{DCECCB84-F9BA-43D5-87BE-67443E8EF086}">
      <p15:sldGuideLst xmlns:p15="http://schemas.microsoft.com/office/powerpoint/2012/main">
        <p15:guide id="1" pos="3840">
          <p15:clr>
            <a:srgbClr val="FBAE40"/>
          </p15:clr>
        </p15:guide>
        <p15:guide id="2" pos="2978">
          <p15:clr>
            <a:srgbClr val="FBAE40"/>
          </p15:clr>
        </p15:guide>
        <p15:guide id="3" pos="2162">
          <p15:clr>
            <a:srgbClr val="FBAE40"/>
          </p15:clr>
        </p15:guide>
        <p15:guide id="4" pos="1300">
          <p15:clr>
            <a:srgbClr val="FBAE40"/>
          </p15:clr>
        </p15:guide>
        <p15:guide id="5" pos="438">
          <p15:clr>
            <a:srgbClr val="FBAE40"/>
          </p15:clr>
        </p15:guide>
        <p15:guide id="6" orient="horz" pos="436">
          <p15:clr>
            <a:srgbClr val="FBAE40"/>
          </p15:clr>
        </p15:guide>
        <p15:guide id="7" pos="7242">
          <p15:clr>
            <a:srgbClr val="FBAE40"/>
          </p15:clr>
        </p15:guide>
        <p15:guide id="8" pos="4702">
          <p15:clr>
            <a:srgbClr val="FBAE40"/>
          </p15:clr>
        </p15:guide>
        <p15:guide id="9" pos="5541">
          <p15:clr>
            <a:srgbClr val="FBAE40"/>
          </p15:clr>
        </p15:guide>
        <p15:guide id="10" pos="6403">
          <p15:clr>
            <a:srgbClr val="FBAE40"/>
          </p15:clr>
        </p15:guide>
        <p15:guide id="11" orient="horz" pos="2160">
          <p15:clr>
            <a:srgbClr val="FBAE40"/>
          </p15:clr>
        </p15:guide>
        <p15:guide id="12" orient="horz" pos="3884">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ustomer Logos">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E60970DD-0ACD-FA48-BF9C-081017361AE1}"/>
              </a:ext>
            </a:extLst>
          </p:cNvPr>
          <p:cNvSpPr>
            <a:spLocks noChangeAspect="1"/>
          </p:cNvSpPr>
          <p:nvPr userDrawn="1"/>
        </p:nvSpPr>
        <p:spPr>
          <a:xfrm>
            <a:off x="695325" y="1710401"/>
            <a:ext cx="1260000" cy="1260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Light" panose="020B0502030000000004" pitchFamily="34" charset="0"/>
            </a:endParaRPr>
          </a:p>
        </p:txBody>
      </p:sp>
      <p:sp>
        <p:nvSpPr>
          <p:cNvPr id="4" name="Foliennummernplatzhalter 3">
            <a:extLst>
              <a:ext uri="{FF2B5EF4-FFF2-40B4-BE49-F238E27FC236}">
                <a16:creationId xmlns:a16="http://schemas.microsoft.com/office/drawing/2014/main" id="{136685FB-C5C7-F846-9A94-C4CE5DDA198B}"/>
              </a:ext>
            </a:extLst>
          </p:cNvPr>
          <p:cNvSpPr>
            <a:spLocks noGrp="1"/>
          </p:cNvSpPr>
          <p:nvPr>
            <p:ph type="sldNum" sz="quarter" idx="11"/>
          </p:nvPr>
        </p:nvSpPr>
        <p:spPr>
          <a:xfrm>
            <a:off x="10632504" y="6356350"/>
            <a:ext cx="865312" cy="365125"/>
          </a:xfrm>
          <a:prstGeom prst="rect">
            <a:avLst/>
          </a:prstGeom>
        </p:spPr>
        <p:txBody>
          <a:bodyPr/>
          <a:lstStyle>
            <a:lvl1pPr>
              <a:defRPr b="0" i="0">
                <a:latin typeface="Inter Light" panose="020B0502030000000004" pitchFamily="34" charset="0"/>
              </a:defRPr>
            </a:lvl1pPr>
          </a:lstStyle>
          <a:p>
            <a:fld id="{55DD15BA-E6B3-8146-A914-ED6F83E0315D}" type="slidenum">
              <a:rPr lang="de-DE" smtClean="0"/>
              <a:pPr/>
              <a:t>‹#›</a:t>
            </a:fld>
            <a:endParaRPr lang="de-DE"/>
          </a:p>
        </p:txBody>
      </p:sp>
      <p:pic>
        <p:nvPicPr>
          <p:cNvPr id="31" name="Grafik 30">
            <a:extLst>
              <a:ext uri="{FF2B5EF4-FFF2-40B4-BE49-F238E27FC236}">
                <a16:creationId xmlns:a16="http://schemas.microsoft.com/office/drawing/2014/main" id="{7B0AF0B6-EF54-4A4E-82F2-FB32B540457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712498" y="6472741"/>
            <a:ext cx="1208038" cy="124611"/>
          </a:xfrm>
          <a:prstGeom prst="rect">
            <a:avLst/>
          </a:prstGeom>
        </p:spPr>
      </p:pic>
      <p:sp>
        <p:nvSpPr>
          <p:cNvPr id="21" name="Bildplatzhalter 2">
            <a:extLst>
              <a:ext uri="{FF2B5EF4-FFF2-40B4-BE49-F238E27FC236}">
                <a16:creationId xmlns:a16="http://schemas.microsoft.com/office/drawing/2014/main" id="{CF8E132B-F7E2-0C47-84A4-8EF5A9F95745}"/>
              </a:ext>
            </a:extLst>
          </p:cNvPr>
          <p:cNvSpPr>
            <a:spLocks noGrp="1" noChangeAspect="1"/>
          </p:cNvSpPr>
          <p:nvPr>
            <p:ph type="pic" sz="quarter" idx="22" hasCustomPrompt="1"/>
          </p:nvPr>
        </p:nvSpPr>
        <p:spPr>
          <a:xfrm>
            <a:off x="785325" y="1800401"/>
            <a:ext cx="1080000" cy="1080000"/>
          </a:xfrm>
          <a:noFill/>
        </p:spPr>
        <p:txBody>
          <a:bodyPr>
            <a:normAutofit/>
          </a:bodyPr>
          <a:lstStyle>
            <a:lvl1pPr marL="0" indent="0">
              <a:buNone/>
              <a:defRPr sz="1200" b="0" i="0">
                <a:solidFill>
                  <a:schemeClr val="bg1"/>
                </a:solidFill>
                <a:latin typeface="Inter Light" panose="020B0502030000000004" pitchFamily="34" charset="0"/>
                <a:ea typeface="Inter Light" panose="020B0502030000000004" pitchFamily="34" charset="0"/>
              </a:defRPr>
            </a:lvl1pPr>
          </a:lstStyle>
          <a:p>
            <a:r>
              <a:rPr lang="de-DE"/>
              <a:t>Logo</a:t>
            </a:r>
          </a:p>
        </p:txBody>
      </p:sp>
      <p:sp>
        <p:nvSpPr>
          <p:cNvPr id="66" name="Title 1">
            <a:extLst>
              <a:ext uri="{FF2B5EF4-FFF2-40B4-BE49-F238E27FC236}">
                <a16:creationId xmlns:a16="http://schemas.microsoft.com/office/drawing/2014/main" id="{10E6B6F2-7B7B-9540-906B-84FCE1E1AFC9}"/>
              </a:ext>
            </a:extLst>
          </p:cNvPr>
          <p:cNvSpPr>
            <a:spLocks noGrp="1"/>
          </p:cNvSpPr>
          <p:nvPr>
            <p:ph type="title" hasCustomPrompt="1"/>
          </p:nvPr>
        </p:nvSpPr>
        <p:spPr>
          <a:xfrm>
            <a:off x="695325" y="706871"/>
            <a:ext cx="10801351" cy="948334"/>
          </a:xfrm>
        </p:spPr>
        <p:txBody>
          <a:bodyPr anchor="t">
            <a:noAutofit/>
          </a:bodyPr>
          <a:lstStyle>
            <a:lvl1pPr>
              <a:defRPr sz="4000" b="1" i="0">
                <a:latin typeface="Inter" panose="02000403000000020004" pitchFamily="2" charset="0"/>
                <a:ea typeface="Inter" panose="02000403000000020004" pitchFamily="2" charset="0"/>
                <a:cs typeface="Inter" panose="02000403000000020004" pitchFamily="2" charset="0"/>
              </a:defRPr>
            </a:lvl1pPr>
          </a:lstStyle>
          <a:p>
            <a:r>
              <a:rPr lang="en-US" noProof="0"/>
              <a:t>Click here to edit your slide title</a:t>
            </a:r>
            <a:endParaRPr lang="de-AT" b="1" i="0">
              <a:solidFill>
                <a:srgbClr val="3F434F"/>
              </a:solidFill>
              <a:latin typeface="Arial" panose="020B0604020202020204" pitchFamily="34" charset="0"/>
            </a:endParaRPr>
          </a:p>
        </p:txBody>
      </p:sp>
      <p:sp>
        <p:nvSpPr>
          <p:cNvPr id="29" name="Rectangle 28">
            <a:extLst>
              <a:ext uri="{FF2B5EF4-FFF2-40B4-BE49-F238E27FC236}">
                <a16:creationId xmlns:a16="http://schemas.microsoft.com/office/drawing/2014/main" id="{FFC4FBE4-60C5-1F44-A16F-697C9D4409C8}"/>
              </a:ext>
            </a:extLst>
          </p:cNvPr>
          <p:cNvSpPr>
            <a:spLocks noChangeAspect="1"/>
          </p:cNvSpPr>
          <p:nvPr userDrawn="1"/>
        </p:nvSpPr>
        <p:spPr>
          <a:xfrm>
            <a:off x="2058466" y="1710401"/>
            <a:ext cx="1260000" cy="1260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Light" panose="020B0502030000000004" pitchFamily="34" charset="0"/>
            </a:endParaRPr>
          </a:p>
        </p:txBody>
      </p:sp>
      <p:sp>
        <p:nvSpPr>
          <p:cNvPr id="30" name="Bildplatzhalter 2">
            <a:extLst>
              <a:ext uri="{FF2B5EF4-FFF2-40B4-BE49-F238E27FC236}">
                <a16:creationId xmlns:a16="http://schemas.microsoft.com/office/drawing/2014/main" id="{7946B817-5F89-6942-A26F-71700F6F2DB5}"/>
              </a:ext>
            </a:extLst>
          </p:cNvPr>
          <p:cNvSpPr>
            <a:spLocks noGrp="1" noChangeAspect="1"/>
          </p:cNvSpPr>
          <p:nvPr>
            <p:ph type="pic" sz="quarter" idx="23" hasCustomPrompt="1"/>
          </p:nvPr>
        </p:nvSpPr>
        <p:spPr>
          <a:xfrm>
            <a:off x="2148466" y="1800401"/>
            <a:ext cx="1080000" cy="1080000"/>
          </a:xfrm>
          <a:noFill/>
        </p:spPr>
        <p:txBody>
          <a:bodyPr>
            <a:normAutofit/>
          </a:bodyPr>
          <a:lstStyle>
            <a:lvl1pPr marL="0" indent="0">
              <a:buNone/>
              <a:defRPr sz="1200" b="0" i="0">
                <a:solidFill>
                  <a:schemeClr val="bg1"/>
                </a:solidFill>
                <a:latin typeface="Inter Light" panose="020B0502030000000004" pitchFamily="34" charset="0"/>
                <a:ea typeface="Inter Light" panose="020B0502030000000004" pitchFamily="34" charset="0"/>
              </a:defRPr>
            </a:lvl1pPr>
          </a:lstStyle>
          <a:p>
            <a:r>
              <a:rPr lang="de-DE"/>
              <a:t>Logo</a:t>
            </a:r>
          </a:p>
        </p:txBody>
      </p:sp>
      <p:sp>
        <p:nvSpPr>
          <p:cNvPr id="32" name="Rectangle 31">
            <a:extLst>
              <a:ext uri="{FF2B5EF4-FFF2-40B4-BE49-F238E27FC236}">
                <a16:creationId xmlns:a16="http://schemas.microsoft.com/office/drawing/2014/main" id="{3F922C7E-5B88-4940-82F3-5F639B0E0C72}"/>
              </a:ext>
            </a:extLst>
          </p:cNvPr>
          <p:cNvSpPr>
            <a:spLocks noChangeAspect="1"/>
          </p:cNvSpPr>
          <p:nvPr userDrawn="1"/>
        </p:nvSpPr>
        <p:spPr>
          <a:xfrm>
            <a:off x="3421607" y="1710401"/>
            <a:ext cx="1260000" cy="1260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Light" panose="020B0502030000000004" pitchFamily="34" charset="0"/>
            </a:endParaRPr>
          </a:p>
        </p:txBody>
      </p:sp>
      <p:sp>
        <p:nvSpPr>
          <p:cNvPr id="33" name="Bildplatzhalter 2">
            <a:extLst>
              <a:ext uri="{FF2B5EF4-FFF2-40B4-BE49-F238E27FC236}">
                <a16:creationId xmlns:a16="http://schemas.microsoft.com/office/drawing/2014/main" id="{07169467-5AC8-B244-B32E-6F11E99F5898}"/>
              </a:ext>
            </a:extLst>
          </p:cNvPr>
          <p:cNvSpPr>
            <a:spLocks noGrp="1" noChangeAspect="1"/>
          </p:cNvSpPr>
          <p:nvPr>
            <p:ph type="pic" sz="quarter" idx="24" hasCustomPrompt="1"/>
          </p:nvPr>
        </p:nvSpPr>
        <p:spPr>
          <a:xfrm>
            <a:off x="3511607" y="1800401"/>
            <a:ext cx="1080000" cy="1080000"/>
          </a:xfrm>
          <a:noFill/>
        </p:spPr>
        <p:txBody>
          <a:bodyPr>
            <a:normAutofit/>
          </a:bodyPr>
          <a:lstStyle>
            <a:lvl1pPr marL="0" indent="0">
              <a:buNone/>
              <a:defRPr sz="1200" b="0" i="0">
                <a:solidFill>
                  <a:schemeClr val="bg1"/>
                </a:solidFill>
                <a:latin typeface="Inter Light" panose="020B0502030000000004" pitchFamily="34" charset="0"/>
                <a:ea typeface="Inter Light" panose="020B0502030000000004" pitchFamily="34" charset="0"/>
              </a:defRPr>
            </a:lvl1pPr>
          </a:lstStyle>
          <a:p>
            <a:r>
              <a:rPr lang="de-DE"/>
              <a:t>Logo</a:t>
            </a:r>
          </a:p>
        </p:txBody>
      </p:sp>
      <p:sp>
        <p:nvSpPr>
          <p:cNvPr id="34" name="Rectangle 33">
            <a:extLst>
              <a:ext uri="{FF2B5EF4-FFF2-40B4-BE49-F238E27FC236}">
                <a16:creationId xmlns:a16="http://schemas.microsoft.com/office/drawing/2014/main" id="{52A316CA-706C-1645-8531-E53DECAB22A1}"/>
              </a:ext>
            </a:extLst>
          </p:cNvPr>
          <p:cNvSpPr>
            <a:spLocks noChangeAspect="1"/>
          </p:cNvSpPr>
          <p:nvPr userDrawn="1"/>
        </p:nvSpPr>
        <p:spPr>
          <a:xfrm>
            <a:off x="4784748" y="1710401"/>
            <a:ext cx="1260000" cy="1260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Light" panose="020B0502030000000004" pitchFamily="34" charset="0"/>
            </a:endParaRPr>
          </a:p>
        </p:txBody>
      </p:sp>
      <p:sp>
        <p:nvSpPr>
          <p:cNvPr id="35" name="Bildplatzhalter 2">
            <a:extLst>
              <a:ext uri="{FF2B5EF4-FFF2-40B4-BE49-F238E27FC236}">
                <a16:creationId xmlns:a16="http://schemas.microsoft.com/office/drawing/2014/main" id="{E29F08B3-E22D-814F-9172-6B001AA13922}"/>
              </a:ext>
            </a:extLst>
          </p:cNvPr>
          <p:cNvSpPr>
            <a:spLocks noGrp="1" noChangeAspect="1"/>
          </p:cNvSpPr>
          <p:nvPr>
            <p:ph type="pic" sz="quarter" idx="25" hasCustomPrompt="1"/>
          </p:nvPr>
        </p:nvSpPr>
        <p:spPr>
          <a:xfrm>
            <a:off x="4874748" y="1800401"/>
            <a:ext cx="1080000" cy="1080000"/>
          </a:xfrm>
          <a:noFill/>
        </p:spPr>
        <p:txBody>
          <a:bodyPr>
            <a:normAutofit/>
          </a:bodyPr>
          <a:lstStyle>
            <a:lvl1pPr marL="0" indent="0">
              <a:buNone/>
              <a:defRPr sz="1200" b="0" i="0">
                <a:solidFill>
                  <a:schemeClr val="bg1"/>
                </a:solidFill>
                <a:latin typeface="Inter Light" panose="020B0502030000000004" pitchFamily="34" charset="0"/>
                <a:ea typeface="Inter Light" panose="020B0502030000000004" pitchFamily="34" charset="0"/>
              </a:defRPr>
            </a:lvl1pPr>
          </a:lstStyle>
          <a:p>
            <a:r>
              <a:rPr lang="de-DE"/>
              <a:t>Logo</a:t>
            </a:r>
          </a:p>
        </p:txBody>
      </p:sp>
      <p:sp>
        <p:nvSpPr>
          <p:cNvPr id="36" name="Rectangle 35">
            <a:extLst>
              <a:ext uri="{FF2B5EF4-FFF2-40B4-BE49-F238E27FC236}">
                <a16:creationId xmlns:a16="http://schemas.microsoft.com/office/drawing/2014/main" id="{02AB3B87-2D67-2D48-97B7-29C601064E3C}"/>
              </a:ext>
            </a:extLst>
          </p:cNvPr>
          <p:cNvSpPr>
            <a:spLocks noChangeAspect="1"/>
          </p:cNvSpPr>
          <p:nvPr userDrawn="1"/>
        </p:nvSpPr>
        <p:spPr>
          <a:xfrm>
            <a:off x="6147889" y="1710401"/>
            <a:ext cx="1260000" cy="1260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Light" panose="020B0502030000000004" pitchFamily="34" charset="0"/>
            </a:endParaRPr>
          </a:p>
        </p:txBody>
      </p:sp>
      <p:sp>
        <p:nvSpPr>
          <p:cNvPr id="37" name="Bildplatzhalter 2">
            <a:extLst>
              <a:ext uri="{FF2B5EF4-FFF2-40B4-BE49-F238E27FC236}">
                <a16:creationId xmlns:a16="http://schemas.microsoft.com/office/drawing/2014/main" id="{5B26F650-2155-C04E-B17B-32AA3DC0B8F8}"/>
              </a:ext>
            </a:extLst>
          </p:cNvPr>
          <p:cNvSpPr>
            <a:spLocks noGrp="1" noChangeAspect="1"/>
          </p:cNvSpPr>
          <p:nvPr>
            <p:ph type="pic" sz="quarter" idx="26" hasCustomPrompt="1"/>
          </p:nvPr>
        </p:nvSpPr>
        <p:spPr>
          <a:xfrm>
            <a:off x="6237889" y="1800401"/>
            <a:ext cx="1080000" cy="1080000"/>
          </a:xfrm>
          <a:noFill/>
        </p:spPr>
        <p:txBody>
          <a:bodyPr>
            <a:normAutofit/>
          </a:bodyPr>
          <a:lstStyle>
            <a:lvl1pPr marL="0" indent="0">
              <a:buNone/>
              <a:defRPr sz="1200" b="0" i="0">
                <a:solidFill>
                  <a:schemeClr val="bg1"/>
                </a:solidFill>
                <a:latin typeface="Inter Light" panose="020B0502030000000004" pitchFamily="34" charset="0"/>
                <a:ea typeface="Inter Light" panose="020B0502030000000004" pitchFamily="34" charset="0"/>
              </a:defRPr>
            </a:lvl1pPr>
          </a:lstStyle>
          <a:p>
            <a:r>
              <a:rPr lang="de-DE"/>
              <a:t>Logo</a:t>
            </a:r>
          </a:p>
        </p:txBody>
      </p:sp>
      <p:sp>
        <p:nvSpPr>
          <p:cNvPr id="41" name="Rectangle 40">
            <a:extLst>
              <a:ext uri="{FF2B5EF4-FFF2-40B4-BE49-F238E27FC236}">
                <a16:creationId xmlns:a16="http://schemas.microsoft.com/office/drawing/2014/main" id="{7600FB86-80E0-8040-9D64-780A6E51FB0A}"/>
              </a:ext>
            </a:extLst>
          </p:cNvPr>
          <p:cNvSpPr>
            <a:spLocks noChangeAspect="1"/>
          </p:cNvSpPr>
          <p:nvPr userDrawn="1"/>
        </p:nvSpPr>
        <p:spPr>
          <a:xfrm>
            <a:off x="7511030" y="1710401"/>
            <a:ext cx="1260000" cy="1260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Light" panose="020B0502030000000004" pitchFamily="34" charset="0"/>
            </a:endParaRPr>
          </a:p>
        </p:txBody>
      </p:sp>
      <p:sp>
        <p:nvSpPr>
          <p:cNvPr id="42" name="Bildplatzhalter 2">
            <a:extLst>
              <a:ext uri="{FF2B5EF4-FFF2-40B4-BE49-F238E27FC236}">
                <a16:creationId xmlns:a16="http://schemas.microsoft.com/office/drawing/2014/main" id="{5EB27509-6E4F-8042-BCF0-4D8E059274DB}"/>
              </a:ext>
            </a:extLst>
          </p:cNvPr>
          <p:cNvSpPr>
            <a:spLocks noGrp="1" noChangeAspect="1"/>
          </p:cNvSpPr>
          <p:nvPr>
            <p:ph type="pic" sz="quarter" idx="27" hasCustomPrompt="1"/>
          </p:nvPr>
        </p:nvSpPr>
        <p:spPr>
          <a:xfrm>
            <a:off x="7601030" y="1800401"/>
            <a:ext cx="1080000" cy="1080000"/>
          </a:xfrm>
          <a:noFill/>
        </p:spPr>
        <p:txBody>
          <a:bodyPr>
            <a:normAutofit/>
          </a:bodyPr>
          <a:lstStyle>
            <a:lvl1pPr marL="0" indent="0">
              <a:buNone/>
              <a:defRPr sz="1200" b="0" i="0">
                <a:solidFill>
                  <a:schemeClr val="bg1"/>
                </a:solidFill>
                <a:latin typeface="Inter Light" panose="020B0502030000000004" pitchFamily="34" charset="0"/>
                <a:ea typeface="Inter Light" panose="020B0502030000000004" pitchFamily="34" charset="0"/>
              </a:defRPr>
            </a:lvl1pPr>
          </a:lstStyle>
          <a:p>
            <a:r>
              <a:rPr lang="de-DE"/>
              <a:t>Logo</a:t>
            </a:r>
          </a:p>
        </p:txBody>
      </p:sp>
      <p:sp>
        <p:nvSpPr>
          <p:cNvPr id="48" name="Rectangle 47">
            <a:extLst>
              <a:ext uri="{FF2B5EF4-FFF2-40B4-BE49-F238E27FC236}">
                <a16:creationId xmlns:a16="http://schemas.microsoft.com/office/drawing/2014/main" id="{062798CC-F796-4A4E-8815-8AA4BC7EC9F4}"/>
              </a:ext>
            </a:extLst>
          </p:cNvPr>
          <p:cNvSpPr>
            <a:spLocks noChangeAspect="1"/>
          </p:cNvSpPr>
          <p:nvPr userDrawn="1"/>
        </p:nvSpPr>
        <p:spPr>
          <a:xfrm>
            <a:off x="8874171" y="1710401"/>
            <a:ext cx="1260000" cy="1260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Light" panose="020B0502030000000004" pitchFamily="34" charset="0"/>
            </a:endParaRPr>
          </a:p>
        </p:txBody>
      </p:sp>
      <p:sp>
        <p:nvSpPr>
          <p:cNvPr id="51" name="Bildplatzhalter 2">
            <a:extLst>
              <a:ext uri="{FF2B5EF4-FFF2-40B4-BE49-F238E27FC236}">
                <a16:creationId xmlns:a16="http://schemas.microsoft.com/office/drawing/2014/main" id="{E64E9748-DBE8-544E-8A08-CD64957679CA}"/>
              </a:ext>
            </a:extLst>
          </p:cNvPr>
          <p:cNvSpPr>
            <a:spLocks noGrp="1" noChangeAspect="1"/>
          </p:cNvSpPr>
          <p:nvPr>
            <p:ph type="pic" sz="quarter" idx="28" hasCustomPrompt="1"/>
          </p:nvPr>
        </p:nvSpPr>
        <p:spPr>
          <a:xfrm>
            <a:off x="8964171" y="1800401"/>
            <a:ext cx="1080000" cy="1080000"/>
          </a:xfrm>
          <a:noFill/>
        </p:spPr>
        <p:txBody>
          <a:bodyPr>
            <a:normAutofit/>
          </a:bodyPr>
          <a:lstStyle>
            <a:lvl1pPr marL="0" indent="0">
              <a:buNone/>
              <a:defRPr sz="1200" b="0" i="0">
                <a:solidFill>
                  <a:schemeClr val="bg1"/>
                </a:solidFill>
                <a:latin typeface="Inter Light" panose="020B0502030000000004" pitchFamily="34" charset="0"/>
                <a:ea typeface="Inter Light" panose="020B0502030000000004" pitchFamily="34" charset="0"/>
              </a:defRPr>
            </a:lvl1pPr>
          </a:lstStyle>
          <a:p>
            <a:r>
              <a:rPr lang="de-DE"/>
              <a:t>Logo</a:t>
            </a:r>
          </a:p>
        </p:txBody>
      </p:sp>
      <p:sp>
        <p:nvSpPr>
          <p:cNvPr id="52" name="Rectangle 51">
            <a:extLst>
              <a:ext uri="{FF2B5EF4-FFF2-40B4-BE49-F238E27FC236}">
                <a16:creationId xmlns:a16="http://schemas.microsoft.com/office/drawing/2014/main" id="{E6238D0F-AA9D-8C4F-B2B3-B7783DF26218}"/>
              </a:ext>
            </a:extLst>
          </p:cNvPr>
          <p:cNvSpPr>
            <a:spLocks noChangeAspect="1"/>
          </p:cNvSpPr>
          <p:nvPr userDrawn="1"/>
        </p:nvSpPr>
        <p:spPr>
          <a:xfrm>
            <a:off x="10237313" y="1710401"/>
            <a:ext cx="1260000" cy="1260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Light" panose="020B0502030000000004" pitchFamily="34" charset="0"/>
            </a:endParaRPr>
          </a:p>
        </p:txBody>
      </p:sp>
      <p:sp>
        <p:nvSpPr>
          <p:cNvPr id="53" name="Bildplatzhalter 2">
            <a:extLst>
              <a:ext uri="{FF2B5EF4-FFF2-40B4-BE49-F238E27FC236}">
                <a16:creationId xmlns:a16="http://schemas.microsoft.com/office/drawing/2014/main" id="{28B88225-30EF-CB40-A583-C2360DBBCBE1}"/>
              </a:ext>
            </a:extLst>
          </p:cNvPr>
          <p:cNvSpPr>
            <a:spLocks noGrp="1" noChangeAspect="1"/>
          </p:cNvSpPr>
          <p:nvPr>
            <p:ph type="pic" sz="quarter" idx="29" hasCustomPrompt="1"/>
          </p:nvPr>
        </p:nvSpPr>
        <p:spPr>
          <a:xfrm>
            <a:off x="10327313" y="1800401"/>
            <a:ext cx="1080000" cy="1080000"/>
          </a:xfrm>
          <a:noFill/>
        </p:spPr>
        <p:txBody>
          <a:bodyPr>
            <a:normAutofit/>
          </a:bodyPr>
          <a:lstStyle>
            <a:lvl1pPr marL="0" indent="0">
              <a:buNone/>
              <a:defRPr sz="1200" b="0" i="0">
                <a:solidFill>
                  <a:schemeClr val="bg1"/>
                </a:solidFill>
                <a:latin typeface="Inter Light" panose="020B0502030000000004" pitchFamily="34" charset="0"/>
                <a:ea typeface="Inter Light" panose="020B0502030000000004" pitchFamily="34" charset="0"/>
              </a:defRPr>
            </a:lvl1pPr>
          </a:lstStyle>
          <a:p>
            <a:r>
              <a:rPr lang="de-DE"/>
              <a:t>Logo</a:t>
            </a:r>
          </a:p>
        </p:txBody>
      </p:sp>
      <p:sp>
        <p:nvSpPr>
          <p:cNvPr id="56" name="Rectangle 55">
            <a:extLst>
              <a:ext uri="{FF2B5EF4-FFF2-40B4-BE49-F238E27FC236}">
                <a16:creationId xmlns:a16="http://schemas.microsoft.com/office/drawing/2014/main" id="{20C655BC-D828-DD41-BB78-D634E2F68833}"/>
              </a:ext>
            </a:extLst>
          </p:cNvPr>
          <p:cNvSpPr>
            <a:spLocks noChangeAspect="1"/>
          </p:cNvSpPr>
          <p:nvPr userDrawn="1"/>
        </p:nvSpPr>
        <p:spPr>
          <a:xfrm>
            <a:off x="695325" y="3317019"/>
            <a:ext cx="1260000" cy="1260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Light" panose="020B0502030000000004" pitchFamily="34" charset="0"/>
            </a:endParaRPr>
          </a:p>
        </p:txBody>
      </p:sp>
      <p:sp>
        <p:nvSpPr>
          <p:cNvPr id="67" name="Bildplatzhalter 2">
            <a:extLst>
              <a:ext uri="{FF2B5EF4-FFF2-40B4-BE49-F238E27FC236}">
                <a16:creationId xmlns:a16="http://schemas.microsoft.com/office/drawing/2014/main" id="{2FBB1872-071C-4B46-8E91-21EAE10D2E92}"/>
              </a:ext>
            </a:extLst>
          </p:cNvPr>
          <p:cNvSpPr>
            <a:spLocks noGrp="1" noChangeAspect="1"/>
          </p:cNvSpPr>
          <p:nvPr>
            <p:ph type="pic" sz="quarter" idx="30" hasCustomPrompt="1"/>
          </p:nvPr>
        </p:nvSpPr>
        <p:spPr>
          <a:xfrm>
            <a:off x="785325" y="3407019"/>
            <a:ext cx="1080000" cy="1080000"/>
          </a:xfrm>
          <a:noFill/>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0" i="0">
                <a:solidFill>
                  <a:schemeClr val="bg1"/>
                </a:solidFill>
                <a:latin typeface="Inter Light" panose="020B0502030000000004" pitchFamily="34" charset="0"/>
                <a:ea typeface="Inter Light" panose="020B05020300000000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e-DE"/>
              <a:t>Logo</a:t>
            </a:r>
          </a:p>
        </p:txBody>
      </p:sp>
      <p:sp>
        <p:nvSpPr>
          <p:cNvPr id="68" name="Rectangle 67">
            <a:extLst>
              <a:ext uri="{FF2B5EF4-FFF2-40B4-BE49-F238E27FC236}">
                <a16:creationId xmlns:a16="http://schemas.microsoft.com/office/drawing/2014/main" id="{BEAC0E60-FA7E-7A47-BC28-9B651AD59F0F}"/>
              </a:ext>
            </a:extLst>
          </p:cNvPr>
          <p:cNvSpPr>
            <a:spLocks noChangeAspect="1"/>
          </p:cNvSpPr>
          <p:nvPr userDrawn="1"/>
        </p:nvSpPr>
        <p:spPr>
          <a:xfrm>
            <a:off x="2058466" y="3317019"/>
            <a:ext cx="1260000" cy="1260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Light" panose="020B0502030000000004" pitchFamily="34" charset="0"/>
            </a:endParaRPr>
          </a:p>
        </p:txBody>
      </p:sp>
      <p:sp>
        <p:nvSpPr>
          <p:cNvPr id="69" name="Bildplatzhalter 2">
            <a:extLst>
              <a:ext uri="{FF2B5EF4-FFF2-40B4-BE49-F238E27FC236}">
                <a16:creationId xmlns:a16="http://schemas.microsoft.com/office/drawing/2014/main" id="{F6C571F0-C249-5C49-ADEA-C93940202E1B}"/>
              </a:ext>
            </a:extLst>
          </p:cNvPr>
          <p:cNvSpPr>
            <a:spLocks noGrp="1" noChangeAspect="1"/>
          </p:cNvSpPr>
          <p:nvPr>
            <p:ph type="pic" sz="quarter" idx="31" hasCustomPrompt="1"/>
          </p:nvPr>
        </p:nvSpPr>
        <p:spPr>
          <a:xfrm>
            <a:off x="2148466" y="3407019"/>
            <a:ext cx="1080000" cy="1080000"/>
          </a:xfrm>
          <a:noFill/>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0" i="0">
                <a:solidFill>
                  <a:schemeClr val="bg1"/>
                </a:solidFill>
                <a:latin typeface="Inter Light" panose="020B0502030000000004" pitchFamily="34" charset="0"/>
                <a:ea typeface="Inter Light" panose="020B05020300000000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e-DE"/>
              <a:t>Logo</a:t>
            </a:r>
          </a:p>
        </p:txBody>
      </p:sp>
      <p:sp>
        <p:nvSpPr>
          <p:cNvPr id="70" name="Rectangle 69">
            <a:extLst>
              <a:ext uri="{FF2B5EF4-FFF2-40B4-BE49-F238E27FC236}">
                <a16:creationId xmlns:a16="http://schemas.microsoft.com/office/drawing/2014/main" id="{BD03BA0B-233C-7844-BE77-EA7ABE2108DB}"/>
              </a:ext>
            </a:extLst>
          </p:cNvPr>
          <p:cNvSpPr>
            <a:spLocks noChangeAspect="1"/>
          </p:cNvSpPr>
          <p:nvPr userDrawn="1"/>
        </p:nvSpPr>
        <p:spPr>
          <a:xfrm>
            <a:off x="3421607" y="3317019"/>
            <a:ext cx="1260000" cy="1260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Light" panose="020B0502030000000004" pitchFamily="34" charset="0"/>
            </a:endParaRPr>
          </a:p>
        </p:txBody>
      </p:sp>
      <p:sp>
        <p:nvSpPr>
          <p:cNvPr id="71" name="Bildplatzhalter 2">
            <a:extLst>
              <a:ext uri="{FF2B5EF4-FFF2-40B4-BE49-F238E27FC236}">
                <a16:creationId xmlns:a16="http://schemas.microsoft.com/office/drawing/2014/main" id="{00FC5BAA-D3A7-F74C-8DE2-5DFB785169E1}"/>
              </a:ext>
            </a:extLst>
          </p:cNvPr>
          <p:cNvSpPr>
            <a:spLocks noGrp="1" noChangeAspect="1"/>
          </p:cNvSpPr>
          <p:nvPr>
            <p:ph type="pic" sz="quarter" idx="32" hasCustomPrompt="1"/>
          </p:nvPr>
        </p:nvSpPr>
        <p:spPr>
          <a:xfrm>
            <a:off x="3511607" y="3407019"/>
            <a:ext cx="1080000" cy="1080000"/>
          </a:xfrm>
          <a:noFill/>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0" i="0">
                <a:solidFill>
                  <a:schemeClr val="bg1"/>
                </a:solidFill>
                <a:latin typeface="Inter Light" panose="020B0502030000000004" pitchFamily="34" charset="0"/>
                <a:ea typeface="Inter Light" panose="020B05020300000000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e-DE"/>
              <a:t>Logo</a:t>
            </a:r>
          </a:p>
        </p:txBody>
      </p:sp>
      <p:sp>
        <p:nvSpPr>
          <p:cNvPr id="72" name="Rectangle 71">
            <a:extLst>
              <a:ext uri="{FF2B5EF4-FFF2-40B4-BE49-F238E27FC236}">
                <a16:creationId xmlns:a16="http://schemas.microsoft.com/office/drawing/2014/main" id="{0C303BAD-9499-8B45-A7FA-C630C73506BF}"/>
              </a:ext>
            </a:extLst>
          </p:cNvPr>
          <p:cNvSpPr>
            <a:spLocks noChangeAspect="1"/>
          </p:cNvSpPr>
          <p:nvPr userDrawn="1"/>
        </p:nvSpPr>
        <p:spPr>
          <a:xfrm>
            <a:off x="4784748" y="3317019"/>
            <a:ext cx="1260000" cy="1260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Light" panose="020B0502030000000004" pitchFamily="34" charset="0"/>
            </a:endParaRPr>
          </a:p>
        </p:txBody>
      </p:sp>
      <p:sp>
        <p:nvSpPr>
          <p:cNvPr id="73" name="Bildplatzhalter 2">
            <a:extLst>
              <a:ext uri="{FF2B5EF4-FFF2-40B4-BE49-F238E27FC236}">
                <a16:creationId xmlns:a16="http://schemas.microsoft.com/office/drawing/2014/main" id="{F0A49170-BA72-BB46-BBAD-177A356EED1B}"/>
              </a:ext>
            </a:extLst>
          </p:cNvPr>
          <p:cNvSpPr>
            <a:spLocks noGrp="1" noChangeAspect="1"/>
          </p:cNvSpPr>
          <p:nvPr>
            <p:ph type="pic" sz="quarter" idx="33" hasCustomPrompt="1"/>
          </p:nvPr>
        </p:nvSpPr>
        <p:spPr>
          <a:xfrm>
            <a:off x="4874748" y="3407019"/>
            <a:ext cx="1080000" cy="1080000"/>
          </a:xfrm>
          <a:noFill/>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0" i="0">
                <a:solidFill>
                  <a:schemeClr val="bg1"/>
                </a:solidFill>
                <a:latin typeface="Inter Light" panose="020B0502030000000004" pitchFamily="34" charset="0"/>
                <a:ea typeface="Inter Light" panose="020B05020300000000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e-DE"/>
              <a:t>Logo</a:t>
            </a:r>
          </a:p>
        </p:txBody>
      </p:sp>
      <p:sp>
        <p:nvSpPr>
          <p:cNvPr id="74" name="Rectangle 73">
            <a:extLst>
              <a:ext uri="{FF2B5EF4-FFF2-40B4-BE49-F238E27FC236}">
                <a16:creationId xmlns:a16="http://schemas.microsoft.com/office/drawing/2014/main" id="{FEFF6B35-3E5C-6942-8287-F41435D2D881}"/>
              </a:ext>
            </a:extLst>
          </p:cNvPr>
          <p:cNvSpPr>
            <a:spLocks noChangeAspect="1"/>
          </p:cNvSpPr>
          <p:nvPr userDrawn="1"/>
        </p:nvSpPr>
        <p:spPr>
          <a:xfrm>
            <a:off x="6147889" y="3317019"/>
            <a:ext cx="1260000" cy="1260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Light" panose="020B0502030000000004" pitchFamily="34" charset="0"/>
            </a:endParaRPr>
          </a:p>
        </p:txBody>
      </p:sp>
      <p:sp>
        <p:nvSpPr>
          <p:cNvPr id="75" name="Bildplatzhalter 2">
            <a:extLst>
              <a:ext uri="{FF2B5EF4-FFF2-40B4-BE49-F238E27FC236}">
                <a16:creationId xmlns:a16="http://schemas.microsoft.com/office/drawing/2014/main" id="{91431048-9A29-3A4D-ACAB-0EC6FCFC3989}"/>
              </a:ext>
            </a:extLst>
          </p:cNvPr>
          <p:cNvSpPr>
            <a:spLocks noGrp="1" noChangeAspect="1"/>
          </p:cNvSpPr>
          <p:nvPr>
            <p:ph type="pic" sz="quarter" idx="34" hasCustomPrompt="1"/>
          </p:nvPr>
        </p:nvSpPr>
        <p:spPr>
          <a:xfrm>
            <a:off x="6237889" y="3407019"/>
            <a:ext cx="1080000" cy="1080000"/>
          </a:xfrm>
          <a:noFill/>
        </p:spPr>
        <p:txBody>
          <a:bodyPr>
            <a:normAutofit/>
          </a:bodyPr>
          <a:lstStyle>
            <a:lvl1pPr marL="0" indent="0">
              <a:buNone/>
              <a:defRPr sz="1200" b="0" i="0">
                <a:solidFill>
                  <a:schemeClr val="bg1"/>
                </a:solidFill>
                <a:latin typeface="Inter Light" panose="020B0502030000000004" pitchFamily="34" charset="0"/>
                <a:ea typeface="Inter Light" panose="020B0502030000000004" pitchFamily="34" charset="0"/>
              </a:defRPr>
            </a:lvl1pPr>
          </a:lstStyle>
          <a:p>
            <a:r>
              <a:rPr lang="de-DE"/>
              <a:t>Logo</a:t>
            </a:r>
          </a:p>
        </p:txBody>
      </p:sp>
      <p:sp>
        <p:nvSpPr>
          <p:cNvPr id="76" name="Rectangle 75">
            <a:extLst>
              <a:ext uri="{FF2B5EF4-FFF2-40B4-BE49-F238E27FC236}">
                <a16:creationId xmlns:a16="http://schemas.microsoft.com/office/drawing/2014/main" id="{9A38D5A0-D3B5-5249-9A0C-BAB6F75CF19F}"/>
              </a:ext>
            </a:extLst>
          </p:cNvPr>
          <p:cNvSpPr>
            <a:spLocks noChangeAspect="1"/>
          </p:cNvSpPr>
          <p:nvPr userDrawn="1"/>
        </p:nvSpPr>
        <p:spPr>
          <a:xfrm>
            <a:off x="7511030" y="3317019"/>
            <a:ext cx="1260000" cy="1260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Light" panose="020B0502030000000004" pitchFamily="34" charset="0"/>
            </a:endParaRPr>
          </a:p>
        </p:txBody>
      </p:sp>
      <p:sp>
        <p:nvSpPr>
          <p:cNvPr id="77" name="Bildplatzhalter 2">
            <a:extLst>
              <a:ext uri="{FF2B5EF4-FFF2-40B4-BE49-F238E27FC236}">
                <a16:creationId xmlns:a16="http://schemas.microsoft.com/office/drawing/2014/main" id="{05DE86DE-8486-8249-9C79-CDC1E43CC8BD}"/>
              </a:ext>
            </a:extLst>
          </p:cNvPr>
          <p:cNvSpPr>
            <a:spLocks noGrp="1" noChangeAspect="1"/>
          </p:cNvSpPr>
          <p:nvPr>
            <p:ph type="pic" sz="quarter" idx="35" hasCustomPrompt="1"/>
          </p:nvPr>
        </p:nvSpPr>
        <p:spPr>
          <a:xfrm>
            <a:off x="7601030" y="3407019"/>
            <a:ext cx="1080000" cy="1080000"/>
          </a:xfrm>
          <a:noFill/>
        </p:spPr>
        <p:txBody>
          <a:bodyPr>
            <a:normAutofit/>
          </a:bodyPr>
          <a:lstStyle>
            <a:lvl1pPr marL="0" indent="0">
              <a:buNone/>
              <a:defRPr sz="1200" b="0" i="0">
                <a:solidFill>
                  <a:schemeClr val="bg1"/>
                </a:solidFill>
                <a:latin typeface="Inter Light" panose="020B0502030000000004" pitchFamily="34" charset="0"/>
                <a:ea typeface="Inter Light" panose="020B0502030000000004" pitchFamily="34" charset="0"/>
              </a:defRPr>
            </a:lvl1pPr>
          </a:lstStyle>
          <a:p>
            <a:r>
              <a:rPr lang="de-DE"/>
              <a:t>Logo</a:t>
            </a:r>
          </a:p>
        </p:txBody>
      </p:sp>
      <p:sp>
        <p:nvSpPr>
          <p:cNvPr id="78" name="Rectangle 77">
            <a:extLst>
              <a:ext uri="{FF2B5EF4-FFF2-40B4-BE49-F238E27FC236}">
                <a16:creationId xmlns:a16="http://schemas.microsoft.com/office/drawing/2014/main" id="{098CB7D2-10EE-5949-8362-4AC3DC13BD3B}"/>
              </a:ext>
            </a:extLst>
          </p:cNvPr>
          <p:cNvSpPr>
            <a:spLocks noChangeAspect="1"/>
          </p:cNvSpPr>
          <p:nvPr userDrawn="1"/>
        </p:nvSpPr>
        <p:spPr>
          <a:xfrm>
            <a:off x="8874171" y="3317019"/>
            <a:ext cx="1260000" cy="1260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Light" panose="020B0502030000000004" pitchFamily="34" charset="0"/>
            </a:endParaRPr>
          </a:p>
        </p:txBody>
      </p:sp>
      <p:sp>
        <p:nvSpPr>
          <p:cNvPr id="79" name="Bildplatzhalter 2">
            <a:extLst>
              <a:ext uri="{FF2B5EF4-FFF2-40B4-BE49-F238E27FC236}">
                <a16:creationId xmlns:a16="http://schemas.microsoft.com/office/drawing/2014/main" id="{B02C190B-F670-374D-A639-87966F0CD316}"/>
              </a:ext>
            </a:extLst>
          </p:cNvPr>
          <p:cNvSpPr>
            <a:spLocks noGrp="1" noChangeAspect="1"/>
          </p:cNvSpPr>
          <p:nvPr>
            <p:ph type="pic" sz="quarter" idx="36" hasCustomPrompt="1"/>
          </p:nvPr>
        </p:nvSpPr>
        <p:spPr>
          <a:xfrm>
            <a:off x="8964171" y="3407019"/>
            <a:ext cx="1080000" cy="1080000"/>
          </a:xfrm>
          <a:noFill/>
        </p:spPr>
        <p:txBody>
          <a:bodyPr>
            <a:normAutofit/>
          </a:bodyPr>
          <a:lstStyle>
            <a:lvl1pPr marL="0" indent="0">
              <a:buNone/>
              <a:defRPr sz="1200" b="0" i="0">
                <a:solidFill>
                  <a:schemeClr val="bg1"/>
                </a:solidFill>
                <a:latin typeface="Inter Light" panose="020B0502030000000004" pitchFamily="34" charset="0"/>
                <a:ea typeface="Inter Light" panose="020B0502030000000004" pitchFamily="34" charset="0"/>
              </a:defRPr>
            </a:lvl1pPr>
          </a:lstStyle>
          <a:p>
            <a:r>
              <a:rPr lang="de-DE"/>
              <a:t>Logo</a:t>
            </a:r>
          </a:p>
        </p:txBody>
      </p:sp>
      <p:sp>
        <p:nvSpPr>
          <p:cNvPr id="80" name="Rectangle 79">
            <a:extLst>
              <a:ext uri="{FF2B5EF4-FFF2-40B4-BE49-F238E27FC236}">
                <a16:creationId xmlns:a16="http://schemas.microsoft.com/office/drawing/2014/main" id="{FCFE6262-E395-BF44-8BD0-E7B70ABDC9AD}"/>
              </a:ext>
            </a:extLst>
          </p:cNvPr>
          <p:cNvSpPr>
            <a:spLocks noChangeAspect="1"/>
          </p:cNvSpPr>
          <p:nvPr userDrawn="1"/>
        </p:nvSpPr>
        <p:spPr>
          <a:xfrm>
            <a:off x="10237313" y="3317019"/>
            <a:ext cx="1260000" cy="1260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Light" panose="020B0502030000000004" pitchFamily="34" charset="0"/>
            </a:endParaRPr>
          </a:p>
        </p:txBody>
      </p:sp>
      <p:sp>
        <p:nvSpPr>
          <p:cNvPr id="81" name="Bildplatzhalter 2">
            <a:extLst>
              <a:ext uri="{FF2B5EF4-FFF2-40B4-BE49-F238E27FC236}">
                <a16:creationId xmlns:a16="http://schemas.microsoft.com/office/drawing/2014/main" id="{FF326297-491C-6E4B-A332-AA1891C1E995}"/>
              </a:ext>
            </a:extLst>
          </p:cNvPr>
          <p:cNvSpPr>
            <a:spLocks noGrp="1" noChangeAspect="1"/>
          </p:cNvSpPr>
          <p:nvPr>
            <p:ph type="pic" sz="quarter" idx="37" hasCustomPrompt="1"/>
          </p:nvPr>
        </p:nvSpPr>
        <p:spPr>
          <a:xfrm>
            <a:off x="10327313" y="3407019"/>
            <a:ext cx="1080000" cy="1080000"/>
          </a:xfrm>
          <a:noFill/>
        </p:spPr>
        <p:txBody>
          <a:bodyPr>
            <a:normAutofit/>
          </a:bodyPr>
          <a:lstStyle>
            <a:lvl1pPr marL="0" indent="0">
              <a:buNone/>
              <a:defRPr sz="1200" b="0" i="0">
                <a:solidFill>
                  <a:schemeClr val="bg1"/>
                </a:solidFill>
                <a:latin typeface="Inter Light" panose="020B0502030000000004" pitchFamily="34" charset="0"/>
                <a:ea typeface="Inter Light" panose="020B0502030000000004" pitchFamily="34" charset="0"/>
              </a:defRPr>
            </a:lvl1pPr>
          </a:lstStyle>
          <a:p>
            <a:r>
              <a:rPr lang="de-DE"/>
              <a:t>Logo</a:t>
            </a:r>
          </a:p>
        </p:txBody>
      </p:sp>
      <p:sp>
        <p:nvSpPr>
          <p:cNvPr id="82" name="Rectangle 81">
            <a:extLst>
              <a:ext uri="{FF2B5EF4-FFF2-40B4-BE49-F238E27FC236}">
                <a16:creationId xmlns:a16="http://schemas.microsoft.com/office/drawing/2014/main" id="{324780E3-F1D9-4649-85E5-B95DF4B76973}"/>
              </a:ext>
            </a:extLst>
          </p:cNvPr>
          <p:cNvSpPr>
            <a:spLocks noChangeAspect="1"/>
          </p:cNvSpPr>
          <p:nvPr userDrawn="1"/>
        </p:nvSpPr>
        <p:spPr>
          <a:xfrm>
            <a:off x="695325" y="4905850"/>
            <a:ext cx="1260000" cy="1260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Light" panose="020B0502030000000004" pitchFamily="34" charset="0"/>
            </a:endParaRPr>
          </a:p>
        </p:txBody>
      </p:sp>
      <p:sp>
        <p:nvSpPr>
          <p:cNvPr id="83" name="Bildplatzhalter 2">
            <a:extLst>
              <a:ext uri="{FF2B5EF4-FFF2-40B4-BE49-F238E27FC236}">
                <a16:creationId xmlns:a16="http://schemas.microsoft.com/office/drawing/2014/main" id="{322E110D-CEF5-FD43-A78A-CA0DB348C57C}"/>
              </a:ext>
            </a:extLst>
          </p:cNvPr>
          <p:cNvSpPr>
            <a:spLocks noGrp="1" noChangeAspect="1"/>
          </p:cNvSpPr>
          <p:nvPr>
            <p:ph type="pic" sz="quarter" idx="38" hasCustomPrompt="1"/>
          </p:nvPr>
        </p:nvSpPr>
        <p:spPr>
          <a:xfrm>
            <a:off x="785325" y="4995850"/>
            <a:ext cx="1080000" cy="1080000"/>
          </a:xfrm>
          <a:noFill/>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0" i="0">
                <a:solidFill>
                  <a:schemeClr val="bg1"/>
                </a:solidFill>
                <a:latin typeface="Inter Light" panose="020B0502030000000004" pitchFamily="34" charset="0"/>
                <a:ea typeface="Inter Light" panose="020B05020300000000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e-DE"/>
              <a:t>Logo</a:t>
            </a:r>
          </a:p>
        </p:txBody>
      </p:sp>
      <p:sp>
        <p:nvSpPr>
          <p:cNvPr id="84" name="Rectangle 83">
            <a:extLst>
              <a:ext uri="{FF2B5EF4-FFF2-40B4-BE49-F238E27FC236}">
                <a16:creationId xmlns:a16="http://schemas.microsoft.com/office/drawing/2014/main" id="{8736C32C-42D7-AC4C-B557-4F67B653270F}"/>
              </a:ext>
            </a:extLst>
          </p:cNvPr>
          <p:cNvSpPr>
            <a:spLocks noChangeAspect="1"/>
          </p:cNvSpPr>
          <p:nvPr userDrawn="1"/>
        </p:nvSpPr>
        <p:spPr>
          <a:xfrm>
            <a:off x="2058466" y="4905850"/>
            <a:ext cx="1260000" cy="1260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Light" panose="020B0502030000000004" pitchFamily="34" charset="0"/>
            </a:endParaRPr>
          </a:p>
        </p:txBody>
      </p:sp>
      <p:sp>
        <p:nvSpPr>
          <p:cNvPr id="85" name="Bildplatzhalter 2">
            <a:extLst>
              <a:ext uri="{FF2B5EF4-FFF2-40B4-BE49-F238E27FC236}">
                <a16:creationId xmlns:a16="http://schemas.microsoft.com/office/drawing/2014/main" id="{B406CE15-D851-FD4E-9530-E54868CA283E}"/>
              </a:ext>
            </a:extLst>
          </p:cNvPr>
          <p:cNvSpPr>
            <a:spLocks noGrp="1" noChangeAspect="1"/>
          </p:cNvSpPr>
          <p:nvPr>
            <p:ph type="pic" sz="quarter" idx="39" hasCustomPrompt="1"/>
          </p:nvPr>
        </p:nvSpPr>
        <p:spPr>
          <a:xfrm>
            <a:off x="2148466" y="4995850"/>
            <a:ext cx="1080000" cy="1080000"/>
          </a:xfrm>
          <a:noFill/>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0" i="0">
                <a:solidFill>
                  <a:schemeClr val="bg1"/>
                </a:solidFill>
                <a:latin typeface="Inter Light" panose="020B0502030000000004" pitchFamily="34" charset="0"/>
                <a:ea typeface="Inter Light" panose="020B05020300000000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e-DE"/>
              <a:t>Logo</a:t>
            </a:r>
          </a:p>
        </p:txBody>
      </p:sp>
      <p:sp>
        <p:nvSpPr>
          <p:cNvPr id="86" name="Rectangle 85">
            <a:extLst>
              <a:ext uri="{FF2B5EF4-FFF2-40B4-BE49-F238E27FC236}">
                <a16:creationId xmlns:a16="http://schemas.microsoft.com/office/drawing/2014/main" id="{A04FDBB2-CF4C-6842-B6E2-15126856974E}"/>
              </a:ext>
            </a:extLst>
          </p:cNvPr>
          <p:cNvSpPr>
            <a:spLocks noChangeAspect="1"/>
          </p:cNvSpPr>
          <p:nvPr userDrawn="1"/>
        </p:nvSpPr>
        <p:spPr>
          <a:xfrm>
            <a:off x="3421607" y="4905850"/>
            <a:ext cx="1260000" cy="1260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Light" panose="020B0502030000000004" pitchFamily="34" charset="0"/>
            </a:endParaRPr>
          </a:p>
        </p:txBody>
      </p:sp>
      <p:sp>
        <p:nvSpPr>
          <p:cNvPr id="87" name="Bildplatzhalter 2">
            <a:extLst>
              <a:ext uri="{FF2B5EF4-FFF2-40B4-BE49-F238E27FC236}">
                <a16:creationId xmlns:a16="http://schemas.microsoft.com/office/drawing/2014/main" id="{EFA8AF72-DB1B-6646-BE08-3BB98EDE64EE}"/>
              </a:ext>
            </a:extLst>
          </p:cNvPr>
          <p:cNvSpPr>
            <a:spLocks noGrp="1" noChangeAspect="1"/>
          </p:cNvSpPr>
          <p:nvPr>
            <p:ph type="pic" sz="quarter" idx="40" hasCustomPrompt="1"/>
          </p:nvPr>
        </p:nvSpPr>
        <p:spPr>
          <a:xfrm>
            <a:off x="3511607" y="4995850"/>
            <a:ext cx="1080000" cy="1080000"/>
          </a:xfrm>
          <a:noFill/>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0" i="0">
                <a:solidFill>
                  <a:schemeClr val="bg1"/>
                </a:solidFill>
                <a:latin typeface="Inter Light" panose="020B0502030000000004" pitchFamily="34" charset="0"/>
                <a:ea typeface="Inter Light" panose="020B05020300000000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e-DE"/>
              <a:t>Logo</a:t>
            </a:r>
          </a:p>
        </p:txBody>
      </p:sp>
      <p:sp>
        <p:nvSpPr>
          <p:cNvPr id="88" name="Rectangle 87">
            <a:extLst>
              <a:ext uri="{FF2B5EF4-FFF2-40B4-BE49-F238E27FC236}">
                <a16:creationId xmlns:a16="http://schemas.microsoft.com/office/drawing/2014/main" id="{858B6DAC-BE86-234F-A1B3-A0CD2AE469C3}"/>
              </a:ext>
            </a:extLst>
          </p:cNvPr>
          <p:cNvSpPr>
            <a:spLocks noChangeAspect="1"/>
          </p:cNvSpPr>
          <p:nvPr userDrawn="1"/>
        </p:nvSpPr>
        <p:spPr>
          <a:xfrm>
            <a:off x="4784748" y="4905850"/>
            <a:ext cx="1260000" cy="1260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Light" panose="020B0502030000000004" pitchFamily="34" charset="0"/>
            </a:endParaRPr>
          </a:p>
        </p:txBody>
      </p:sp>
      <p:sp>
        <p:nvSpPr>
          <p:cNvPr id="89" name="Bildplatzhalter 2">
            <a:extLst>
              <a:ext uri="{FF2B5EF4-FFF2-40B4-BE49-F238E27FC236}">
                <a16:creationId xmlns:a16="http://schemas.microsoft.com/office/drawing/2014/main" id="{C5ABEC5D-4D02-864B-AE73-39EC79C675FF}"/>
              </a:ext>
            </a:extLst>
          </p:cNvPr>
          <p:cNvSpPr>
            <a:spLocks noGrp="1" noChangeAspect="1"/>
          </p:cNvSpPr>
          <p:nvPr>
            <p:ph type="pic" sz="quarter" idx="41" hasCustomPrompt="1"/>
          </p:nvPr>
        </p:nvSpPr>
        <p:spPr>
          <a:xfrm>
            <a:off x="4874748" y="4995850"/>
            <a:ext cx="1080000" cy="1080000"/>
          </a:xfrm>
          <a:noFill/>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0" i="0">
                <a:solidFill>
                  <a:schemeClr val="bg1"/>
                </a:solidFill>
                <a:latin typeface="Inter Light" panose="020B0502030000000004" pitchFamily="34" charset="0"/>
                <a:ea typeface="Inter Light" panose="020B05020300000000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e-DE"/>
              <a:t>Logo</a:t>
            </a:r>
          </a:p>
        </p:txBody>
      </p:sp>
      <p:sp>
        <p:nvSpPr>
          <p:cNvPr id="90" name="Rectangle 89">
            <a:extLst>
              <a:ext uri="{FF2B5EF4-FFF2-40B4-BE49-F238E27FC236}">
                <a16:creationId xmlns:a16="http://schemas.microsoft.com/office/drawing/2014/main" id="{28156343-64E5-3C4E-8D36-608996C6AE61}"/>
              </a:ext>
            </a:extLst>
          </p:cNvPr>
          <p:cNvSpPr>
            <a:spLocks noChangeAspect="1"/>
          </p:cNvSpPr>
          <p:nvPr userDrawn="1"/>
        </p:nvSpPr>
        <p:spPr>
          <a:xfrm>
            <a:off x="6147889" y="4905850"/>
            <a:ext cx="1260000" cy="1260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Light" panose="020B0502030000000004" pitchFamily="34" charset="0"/>
            </a:endParaRPr>
          </a:p>
        </p:txBody>
      </p:sp>
      <p:sp>
        <p:nvSpPr>
          <p:cNvPr id="91" name="Bildplatzhalter 2">
            <a:extLst>
              <a:ext uri="{FF2B5EF4-FFF2-40B4-BE49-F238E27FC236}">
                <a16:creationId xmlns:a16="http://schemas.microsoft.com/office/drawing/2014/main" id="{B8E4F816-31AA-E24D-B716-047DA658A395}"/>
              </a:ext>
            </a:extLst>
          </p:cNvPr>
          <p:cNvSpPr>
            <a:spLocks noGrp="1" noChangeAspect="1"/>
          </p:cNvSpPr>
          <p:nvPr>
            <p:ph type="pic" sz="quarter" idx="42" hasCustomPrompt="1"/>
          </p:nvPr>
        </p:nvSpPr>
        <p:spPr>
          <a:xfrm>
            <a:off x="6237889" y="4995850"/>
            <a:ext cx="1080000" cy="1080000"/>
          </a:xfrm>
          <a:noFill/>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0" i="0">
                <a:solidFill>
                  <a:schemeClr val="bg1"/>
                </a:solidFill>
                <a:latin typeface="Inter Light" panose="020B0502030000000004" pitchFamily="34" charset="0"/>
                <a:ea typeface="Inter Light" panose="020B05020300000000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e-DE"/>
              <a:t>Logo</a:t>
            </a:r>
          </a:p>
        </p:txBody>
      </p:sp>
      <p:sp>
        <p:nvSpPr>
          <p:cNvPr id="92" name="Rectangle 91">
            <a:extLst>
              <a:ext uri="{FF2B5EF4-FFF2-40B4-BE49-F238E27FC236}">
                <a16:creationId xmlns:a16="http://schemas.microsoft.com/office/drawing/2014/main" id="{B9569701-78F4-5E46-B341-4815D6176B46}"/>
              </a:ext>
            </a:extLst>
          </p:cNvPr>
          <p:cNvSpPr>
            <a:spLocks noChangeAspect="1"/>
          </p:cNvSpPr>
          <p:nvPr userDrawn="1"/>
        </p:nvSpPr>
        <p:spPr>
          <a:xfrm>
            <a:off x="7511030" y="4905850"/>
            <a:ext cx="1260000" cy="1260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Light" panose="020B0502030000000004" pitchFamily="34" charset="0"/>
            </a:endParaRPr>
          </a:p>
        </p:txBody>
      </p:sp>
      <p:sp>
        <p:nvSpPr>
          <p:cNvPr id="93" name="Bildplatzhalter 2">
            <a:extLst>
              <a:ext uri="{FF2B5EF4-FFF2-40B4-BE49-F238E27FC236}">
                <a16:creationId xmlns:a16="http://schemas.microsoft.com/office/drawing/2014/main" id="{48C66223-E478-D64D-B335-F7FE4D648D09}"/>
              </a:ext>
            </a:extLst>
          </p:cNvPr>
          <p:cNvSpPr>
            <a:spLocks noGrp="1" noChangeAspect="1"/>
          </p:cNvSpPr>
          <p:nvPr>
            <p:ph type="pic" sz="quarter" idx="43" hasCustomPrompt="1"/>
          </p:nvPr>
        </p:nvSpPr>
        <p:spPr>
          <a:xfrm>
            <a:off x="7601030" y="4995850"/>
            <a:ext cx="1080000" cy="1080000"/>
          </a:xfrm>
          <a:noFill/>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0" i="0">
                <a:solidFill>
                  <a:schemeClr val="bg1"/>
                </a:solidFill>
                <a:latin typeface="Inter Light" panose="020B0502030000000004" pitchFamily="34" charset="0"/>
                <a:ea typeface="Inter Light" panose="020B05020300000000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e-DE"/>
              <a:t>Logo</a:t>
            </a:r>
          </a:p>
        </p:txBody>
      </p:sp>
      <p:sp>
        <p:nvSpPr>
          <p:cNvPr id="94" name="Rectangle 93">
            <a:extLst>
              <a:ext uri="{FF2B5EF4-FFF2-40B4-BE49-F238E27FC236}">
                <a16:creationId xmlns:a16="http://schemas.microsoft.com/office/drawing/2014/main" id="{7A18006F-CC4F-F142-B6CE-5BF9A3ECD4A7}"/>
              </a:ext>
            </a:extLst>
          </p:cNvPr>
          <p:cNvSpPr>
            <a:spLocks noChangeAspect="1"/>
          </p:cNvSpPr>
          <p:nvPr userDrawn="1"/>
        </p:nvSpPr>
        <p:spPr>
          <a:xfrm>
            <a:off x="8874171" y="4905850"/>
            <a:ext cx="1260000" cy="1260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Light" panose="020B0502030000000004" pitchFamily="34" charset="0"/>
            </a:endParaRPr>
          </a:p>
        </p:txBody>
      </p:sp>
      <p:sp>
        <p:nvSpPr>
          <p:cNvPr id="95" name="Bildplatzhalter 2">
            <a:extLst>
              <a:ext uri="{FF2B5EF4-FFF2-40B4-BE49-F238E27FC236}">
                <a16:creationId xmlns:a16="http://schemas.microsoft.com/office/drawing/2014/main" id="{11E75ACC-04E6-E74E-BBA4-565C379513FF}"/>
              </a:ext>
            </a:extLst>
          </p:cNvPr>
          <p:cNvSpPr>
            <a:spLocks noGrp="1" noChangeAspect="1"/>
          </p:cNvSpPr>
          <p:nvPr>
            <p:ph type="pic" sz="quarter" idx="44" hasCustomPrompt="1"/>
          </p:nvPr>
        </p:nvSpPr>
        <p:spPr>
          <a:xfrm>
            <a:off x="8964171" y="4995850"/>
            <a:ext cx="1080000" cy="1080000"/>
          </a:xfrm>
          <a:noFill/>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0" i="0">
                <a:solidFill>
                  <a:schemeClr val="bg1"/>
                </a:solidFill>
                <a:latin typeface="Inter Light" panose="020B0502030000000004" pitchFamily="34" charset="0"/>
                <a:ea typeface="Inter Light" panose="020B05020300000000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e-DE"/>
              <a:t>Logo</a:t>
            </a:r>
          </a:p>
        </p:txBody>
      </p:sp>
      <p:sp>
        <p:nvSpPr>
          <p:cNvPr id="96" name="Rectangle 95">
            <a:extLst>
              <a:ext uri="{FF2B5EF4-FFF2-40B4-BE49-F238E27FC236}">
                <a16:creationId xmlns:a16="http://schemas.microsoft.com/office/drawing/2014/main" id="{D64E4F49-5E3B-934F-9278-8755016FFCF9}"/>
              </a:ext>
            </a:extLst>
          </p:cNvPr>
          <p:cNvSpPr>
            <a:spLocks noChangeAspect="1"/>
          </p:cNvSpPr>
          <p:nvPr userDrawn="1"/>
        </p:nvSpPr>
        <p:spPr>
          <a:xfrm>
            <a:off x="10237313" y="4905850"/>
            <a:ext cx="1260000" cy="1260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Light" panose="020B0502030000000004" pitchFamily="34" charset="0"/>
            </a:endParaRPr>
          </a:p>
        </p:txBody>
      </p:sp>
      <p:sp>
        <p:nvSpPr>
          <p:cNvPr id="97" name="Bildplatzhalter 2">
            <a:extLst>
              <a:ext uri="{FF2B5EF4-FFF2-40B4-BE49-F238E27FC236}">
                <a16:creationId xmlns:a16="http://schemas.microsoft.com/office/drawing/2014/main" id="{C578DE0A-820C-9447-AA81-A6D6F906B65E}"/>
              </a:ext>
            </a:extLst>
          </p:cNvPr>
          <p:cNvSpPr>
            <a:spLocks noGrp="1" noChangeAspect="1"/>
          </p:cNvSpPr>
          <p:nvPr>
            <p:ph type="pic" sz="quarter" idx="45" hasCustomPrompt="1"/>
          </p:nvPr>
        </p:nvSpPr>
        <p:spPr>
          <a:xfrm>
            <a:off x="10327313" y="4995850"/>
            <a:ext cx="1080000" cy="1080000"/>
          </a:xfrm>
          <a:noFill/>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0" i="0">
                <a:solidFill>
                  <a:schemeClr val="bg1"/>
                </a:solidFill>
                <a:latin typeface="Inter Light" panose="020B0502030000000004" pitchFamily="34" charset="0"/>
                <a:ea typeface="Inter Light" panose="020B05020300000000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e-DE"/>
              <a:t>Logo</a:t>
            </a:r>
          </a:p>
        </p:txBody>
      </p:sp>
    </p:spTree>
    <p:extLst>
      <p:ext uri="{BB962C8B-B14F-4D97-AF65-F5344CB8AC3E}">
        <p14:creationId xmlns:p14="http://schemas.microsoft.com/office/powerpoint/2010/main" val="3175722803"/>
      </p:ext>
    </p:extLst>
  </p:cSld>
  <p:clrMapOvr>
    <a:masterClrMapping/>
  </p:clrMapOvr>
  <p:extLst>
    <p:ext uri="{DCECCB84-F9BA-43D5-87BE-67443E8EF086}">
      <p15:sldGuideLst xmlns:p15="http://schemas.microsoft.com/office/powerpoint/2012/main">
        <p15:guide id="1" pos="3840">
          <p15:clr>
            <a:srgbClr val="FBAE40"/>
          </p15:clr>
        </p15:guide>
        <p15:guide id="2" pos="2978">
          <p15:clr>
            <a:srgbClr val="FBAE40"/>
          </p15:clr>
        </p15:guide>
        <p15:guide id="3" pos="2162">
          <p15:clr>
            <a:srgbClr val="FBAE40"/>
          </p15:clr>
        </p15:guide>
        <p15:guide id="4" pos="1300">
          <p15:clr>
            <a:srgbClr val="FBAE40"/>
          </p15:clr>
        </p15:guide>
        <p15:guide id="5" pos="438">
          <p15:clr>
            <a:srgbClr val="FBAE40"/>
          </p15:clr>
        </p15:guide>
        <p15:guide id="6" orient="horz" pos="436">
          <p15:clr>
            <a:srgbClr val="FBAE40"/>
          </p15:clr>
        </p15:guide>
        <p15:guide id="7" pos="7242">
          <p15:clr>
            <a:srgbClr val="FBAE40"/>
          </p15:clr>
        </p15:guide>
        <p15:guide id="8" pos="4702">
          <p15:clr>
            <a:srgbClr val="FBAE40"/>
          </p15:clr>
        </p15:guide>
        <p15:guide id="9" pos="5541">
          <p15:clr>
            <a:srgbClr val="FBAE40"/>
          </p15:clr>
        </p15:guide>
        <p15:guide id="10" pos="6403">
          <p15:clr>
            <a:srgbClr val="FBAE40"/>
          </p15:clr>
        </p15:guide>
        <p15:guide id="11" orient="horz" pos="2160">
          <p15:clr>
            <a:srgbClr val="FBAE40"/>
          </p15:clr>
        </p15:guide>
        <p15:guide id="12" orient="horz" pos="3884">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3_Table of content B&amp;W ">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9D3FFCF7-1283-43AC-A2EB-4D67F546667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622" imgH="623" progId="TCLayout.ActiveDocument.1">
                  <p:embed/>
                </p:oleObj>
              </mc:Choice>
              <mc:Fallback>
                <p:oleObj name="think-cell Folie" r:id="rId3" imgW="622" imgH="623" progId="TCLayout.ActiveDocument.1">
                  <p:embed/>
                  <p:pic>
                    <p:nvPicPr>
                      <p:cNvPr id="2" name="Objekt 1" hidden="1">
                        <a:extLst>
                          <a:ext uri="{FF2B5EF4-FFF2-40B4-BE49-F238E27FC236}">
                            <a16:creationId xmlns:a16="http://schemas.microsoft.com/office/drawing/2014/main" id="{9D3FFCF7-1283-43AC-A2EB-4D67F546667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30" name="Picture 2">
            <a:extLst>
              <a:ext uri="{FF2B5EF4-FFF2-40B4-BE49-F238E27FC236}">
                <a16:creationId xmlns:a16="http://schemas.microsoft.com/office/drawing/2014/main" id="{34B79FDB-9C8B-4118-B598-85B0C817C070}"/>
              </a:ext>
            </a:extLst>
          </p:cNvPr>
          <p:cNvPicPr>
            <a:picLocks noChangeAspect="1"/>
          </p:cNvPicPr>
          <p:nvPr userDrawn="1"/>
        </p:nvPicPr>
        <p:blipFill rotWithShape="1">
          <a:blip r:embed="rId5" cstate="email">
            <a:grayscl/>
            <a:extLst>
              <a:ext uri="{28A0092B-C50C-407E-A947-70E740481C1C}">
                <a14:useLocalDpi xmlns:a14="http://schemas.microsoft.com/office/drawing/2010/main"/>
              </a:ext>
            </a:extLst>
          </a:blip>
          <a:stretch/>
        </p:blipFill>
        <p:spPr>
          <a:xfrm>
            <a:off x="-2" y="0"/>
            <a:ext cx="12191999" cy="6858000"/>
          </a:xfrm>
          <a:prstGeom prst="rect">
            <a:avLst/>
          </a:prstGeom>
        </p:spPr>
      </p:pic>
      <p:sp>
        <p:nvSpPr>
          <p:cNvPr id="31" name="Rectangle 30">
            <a:extLst>
              <a:ext uri="{FF2B5EF4-FFF2-40B4-BE49-F238E27FC236}">
                <a16:creationId xmlns:a16="http://schemas.microsoft.com/office/drawing/2014/main" id="{2D58BD87-1403-45E8-8D95-4D67F4C97E6A}"/>
              </a:ext>
            </a:extLst>
          </p:cNvPr>
          <p:cNvSpPr/>
          <p:nvPr userDrawn="1"/>
        </p:nvSpPr>
        <p:spPr>
          <a:xfrm>
            <a:off x="0" y="0"/>
            <a:ext cx="12192000" cy="6858000"/>
          </a:xfrm>
          <a:prstGeom prst="rect">
            <a:avLst/>
          </a:prstGeom>
          <a:solidFill>
            <a:sysClr val="windowText" lastClr="000000">
              <a:lumMod val="85000"/>
              <a:lumOff val="15000"/>
              <a:alpha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13" name="Straight Connector 12">
            <a:extLst>
              <a:ext uri="{FF2B5EF4-FFF2-40B4-BE49-F238E27FC236}">
                <a16:creationId xmlns:a16="http://schemas.microsoft.com/office/drawing/2014/main" id="{460D01E0-B224-4F73-9B5C-D11993C1F637}"/>
              </a:ext>
            </a:extLst>
          </p:cNvPr>
          <p:cNvCxnSpPr>
            <a:cxnSpLocks/>
          </p:cNvCxnSpPr>
          <p:nvPr userDrawn="1"/>
        </p:nvCxnSpPr>
        <p:spPr>
          <a:xfrm>
            <a:off x="4760536" y="1087135"/>
            <a:ext cx="0" cy="482400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Text Placeholder 4">
            <a:extLst>
              <a:ext uri="{FF2B5EF4-FFF2-40B4-BE49-F238E27FC236}">
                <a16:creationId xmlns:a16="http://schemas.microsoft.com/office/drawing/2014/main" id="{F3EC6491-C829-4D5B-88B1-32AC495A729C}"/>
              </a:ext>
            </a:extLst>
          </p:cNvPr>
          <p:cNvSpPr>
            <a:spLocks noGrp="1"/>
          </p:cNvSpPr>
          <p:nvPr>
            <p:ph type="body" sz="quarter" idx="18" hasCustomPrompt="1"/>
          </p:nvPr>
        </p:nvSpPr>
        <p:spPr>
          <a:xfrm>
            <a:off x="623888" y="3040133"/>
            <a:ext cx="3381375" cy="777734"/>
          </a:xfrm>
        </p:spPr>
        <p:txBody>
          <a:bodyPr anchor="ctr" anchorCtr="0"/>
          <a:lstStyle>
            <a:lvl1pPr marL="0" indent="0" algn="l" defTabSz="457200" rtl="0" eaLnBrk="1" latinLnBrk="0" hangingPunct="1">
              <a:lnSpc>
                <a:spcPct val="100000"/>
              </a:lnSpc>
              <a:spcBef>
                <a:spcPts val="0"/>
              </a:spcBef>
              <a:spcAft>
                <a:spcPts val="0"/>
              </a:spcAft>
              <a:buClr>
                <a:schemeClr val="bg1"/>
              </a:buClr>
              <a:buSzPct val="25000"/>
              <a:buFontTx/>
              <a:buNone/>
              <a:defRPr lang="en-US" sz="4400" b="1" kern="1200" noProof="0" dirty="0" smtClean="0">
                <a:solidFill>
                  <a:schemeClr val="bg2"/>
                </a:solidFill>
                <a:latin typeface="+mn-lt"/>
                <a:ea typeface="+mn-ea"/>
                <a:cs typeface="+mn-cs"/>
              </a:defRPr>
            </a:lvl1pPr>
            <a:lvl2pPr marL="0" indent="0">
              <a:buNone/>
              <a:defRPr/>
            </a:lvl2pPr>
          </a:lstStyle>
          <a:p>
            <a:pPr lvl="0"/>
            <a:r>
              <a:rPr lang="en-US" noProof="0"/>
              <a:t>Content</a:t>
            </a:r>
          </a:p>
        </p:txBody>
      </p:sp>
      <p:pic>
        <p:nvPicPr>
          <p:cNvPr id="32" name="Graphic 31">
            <a:extLst>
              <a:ext uri="{FF2B5EF4-FFF2-40B4-BE49-F238E27FC236}">
                <a16:creationId xmlns:a16="http://schemas.microsoft.com/office/drawing/2014/main" id="{A2086179-0271-40FD-A7AD-5D02EA5E0CC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91073" y="6420978"/>
            <a:ext cx="1377040" cy="220391"/>
          </a:xfrm>
          <a:prstGeom prst="rect">
            <a:avLst/>
          </a:prstGeom>
        </p:spPr>
      </p:pic>
      <p:sp>
        <p:nvSpPr>
          <p:cNvPr id="7" name="Textplatzhalter 6">
            <a:extLst>
              <a:ext uri="{FF2B5EF4-FFF2-40B4-BE49-F238E27FC236}">
                <a16:creationId xmlns:a16="http://schemas.microsoft.com/office/drawing/2014/main" id="{49F36FE9-4877-46B2-B4CC-637970D796FB}"/>
              </a:ext>
            </a:extLst>
          </p:cNvPr>
          <p:cNvSpPr>
            <a:spLocks noGrp="1"/>
          </p:cNvSpPr>
          <p:nvPr>
            <p:ph type="body" sz="quarter" idx="20"/>
          </p:nvPr>
        </p:nvSpPr>
        <p:spPr>
          <a:xfrm>
            <a:off x="5286375" y="514351"/>
            <a:ext cx="6281738" cy="5829298"/>
          </a:xfrm>
        </p:spPr>
        <p:txBody>
          <a:bodyPr anchor="ctr"/>
          <a:lstStyle>
            <a:lvl1pPr>
              <a:defRPr kumimoji="0" lang="de-DE" sz="1600" b="0" i="0" u="none" strike="noStrike" kern="1200" cap="none" spc="300" normalizeH="0" baseline="0" noProof="0" dirty="0" smtClean="0">
                <a:ln>
                  <a:noFill/>
                </a:ln>
                <a:solidFill>
                  <a:srgbClr val="FFFFFF"/>
                </a:solidFill>
                <a:effectLst/>
                <a:uLnTx/>
                <a:uFillTx/>
                <a:latin typeface="Calibri"/>
                <a:ea typeface="+mn-ea"/>
                <a:cs typeface="+mn-cs"/>
              </a:defRPr>
            </a:lvl1pPr>
            <a:lvl2pPr marL="0" indent="0">
              <a:buNone/>
              <a:defRPr/>
            </a:lvl2pPr>
          </a:lstStyle>
          <a:p>
            <a:pPr marL="0" marR="0" lvl="0" indent="0" algn="l" defTabSz="609585" rtl="0" eaLnBrk="1" fontAlgn="auto" latinLnBrk="0" hangingPunct="1">
              <a:lnSpc>
                <a:spcPct val="100000"/>
              </a:lnSpc>
              <a:spcBef>
                <a:spcPts val="1000"/>
              </a:spcBef>
              <a:spcAft>
                <a:spcPts val="0"/>
              </a:spcAft>
              <a:buClr>
                <a:srgbClr val="FFFFFF"/>
              </a:buClr>
              <a:buSzPct val="25000"/>
              <a:buFont typeface="Verdana" pitchFamily="34" charset="0"/>
              <a:buNone/>
              <a:tabLst/>
              <a:defRPr/>
            </a:pPr>
            <a:r>
              <a:rPr lang="en-US" noProof="0"/>
              <a:t>Mastertextformat bearbeiten</a:t>
            </a:r>
          </a:p>
          <a:p>
            <a:pPr lvl="1"/>
            <a:endParaRPr lang="en-US" noProof="0"/>
          </a:p>
        </p:txBody>
      </p:sp>
    </p:spTree>
    <p:extLst>
      <p:ext uri="{BB962C8B-B14F-4D97-AF65-F5344CB8AC3E}">
        <p14:creationId xmlns:p14="http://schemas.microsoft.com/office/powerpoint/2010/main" val="1330188356"/>
      </p:ext>
    </p:extLst>
  </p:cSld>
  <p:clrMapOvr>
    <a:masterClrMapping/>
  </p:clrMapOvr>
  <p:extLst>
    <p:ext uri="{DCECCB84-F9BA-43D5-87BE-67443E8EF086}">
      <p15:sldGuideLst xmlns:p15="http://schemas.microsoft.com/office/powerpoint/2012/main">
        <p15:guide id="1" orient="horz" pos="1026">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3_Two lines title">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7BC17497-73B2-4D20-84B9-E987FCC6630A}"/>
              </a:ext>
            </a:extLst>
          </p:cNvPr>
          <p:cNvSpPr txBox="1">
            <a:spLocks/>
          </p:cNvSpPr>
          <p:nvPr/>
        </p:nvSpPr>
        <p:spPr>
          <a:xfrm>
            <a:off x="5821054" y="6498348"/>
            <a:ext cx="549897" cy="211193"/>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fld id="{2E997FAD-17BD-C54D-93FE-DA7D4A487AFB}" type="slidenum">
              <a:rPr lang="en-US" sz="900" noProof="0" smtClean="0">
                <a:solidFill>
                  <a:schemeClr val="bg1">
                    <a:lumMod val="75000"/>
                  </a:schemeClr>
                </a:solidFill>
              </a:rPr>
              <a:pPr algn="ctr"/>
              <a:t>‹#›</a:t>
            </a:fld>
            <a:endParaRPr lang="en-US" sz="900" noProof="0">
              <a:solidFill>
                <a:schemeClr val="bg1">
                  <a:lumMod val="75000"/>
                </a:schemeClr>
              </a:solidFill>
            </a:endParaRPr>
          </a:p>
        </p:txBody>
      </p:sp>
      <p:sp>
        <p:nvSpPr>
          <p:cNvPr id="7" name="Title Placeholder 2">
            <a:extLst>
              <a:ext uri="{FF2B5EF4-FFF2-40B4-BE49-F238E27FC236}">
                <a16:creationId xmlns:a16="http://schemas.microsoft.com/office/drawing/2014/main" id="{FF192524-8149-4341-9A2C-3B52A4A45022}"/>
              </a:ext>
            </a:extLst>
          </p:cNvPr>
          <p:cNvSpPr>
            <a:spLocks noGrp="1"/>
          </p:cNvSpPr>
          <p:nvPr>
            <p:ph type="title" hasCustomPrompt="1"/>
          </p:nvPr>
        </p:nvSpPr>
        <p:spPr>
          <a:xfrm>
            <a:off x="623889" y="519006"/>
            <a:ext cx="10944224" cy="728769"/>
          </a:xfrm>
          <a:prstGeom prst="rect">
            <a:avLst/>
          </a:prstGeom>
        </p:spPr>
        <p:txBody>
          <a:bodyPr vert="horz" lIns="0" tIns="0" rIns="0" bIns="0" rtlCol="0" anchor="b" anchorCtr="0">
            <a:noAutofit/>
          </a:bodyPr>
          <a:lstStyle>
            <a:lvl1pPr>
              <a:defRPr sz="2200">
                <a:gradFill>
                  <a:gsLst>
                    <a:gs pos="0">
                      <a:schemeClr val="accent2"/>
                    </a:gs>
                    <a:gs pos="100000">
                      <a:schemeClr val="accent1">
                        <a:alpha val="80000"/>
                      </a:schemeClr>
                    </a:gs>
                  </a:gsLst>
                  <a:lin ang="2700000" scaled="0"/>
                </a:gradFill>
              </a:defRPr>
            </a:lvl1pPr>
          </a:lstStyle>
          <a:p>
            <a:r>
              <a:rPr lang="en-US"/>
              <a:t>Click to edit Master title style</a:t>
            </a:r>
          </a:p>
        </p:txBody>
      </p:sp>
      <p:sp>
        <p:nvSpPr>
          <p:cNvPr id="9" name="Espace réservé du texte 2">
            <a:extLst>
              <a:ext uri="{FF2B5EF4-FFF2-40B4-BE49-F238E27FC236}">
                <a16:creationId xmlns:a16="http://schemas.microsoft.com/office/drawing/2014/main" id="{E690AFD6-40C2-413F-9F82-B9CE4EB38F08}"/>
              </a:ext>
            </a:extLst>
          </p:cNvPr>
          <p:cNvSpPr>
            <a:spLocks noGrp="1"/>
          </p:cNvSpPr>
          <p:nvPr>
            <p:ph type="body" sz="quarter" idx="11" hasCustomPrompt="1"/>
          </p:nvPr>
        </p:nvSpPr>
        <p:spPr>
          <a:xfrm>
            <a:off x="623888" y="1297916"/>
            <a:ext cx="10944224" cy="307467"/>
          </a:xfrm>
        </p:spPr>
        <p:txBody>
          <a:bodyPr anchor="t"/>
          <a:lstStyle>
            <a:lvl1pPr>
              <a:buFontTx/>
              <a:buNone/>
              <a:defRPr sz="1400">
                <a:latin typeface="Calibri Light" panose="020F0302020204030204" pitchFamily="34" charset="0"/>
                <a:cs typeface="Calibri Light" panose="020F0302020204030204" pitchFamily="34" charset="0"/>
              </a:defRPr>
            </a:lvl1pPr>
            <a:lvl2pPr marL="0" indent="0">
              <a:buFontTx/>
              <a:buNone/>
              <a:defRPr/>
            </a:lvl2pPr>
            <a:lvl3pPr marL="180967" indent="0">
              <a:buFontTx/>
              <a:buNone/>
              <a:defRPr/>
            </a:lvl3pPr>
            <a:lvl4pPr marL="374631" indent="0">
              <a:buFontTx/>
              <a:buNone/>
              <a:defRPr/>
            </a:lvl4pPr>
            <a:lvl5pPr marL="647668" indent="0">
              <a:buFontTx/>
              <a:buNone/>
              <a:defRPr/>
            </a:lvl5pPr>
          </a:lstStyle>
          <a:p>
            <a:pPr lvl="0"/>
            <a:r>
              <a:rPr lang="fr-FR"/>
              <a:t>Second </a:t>
            </a:r>
            <a:r>
              <a:rPr lang="fr-FR" err="1"/>
              <a:t>level</a:t>
            </a:r>
            <a:endParaRPr lang="fr-FR"/>
          </a:p>
        </p:txBody>
      </p:sp>
      <p:cxnSp>
        <p:nvCxnSpPr>
          <p:cNvPr id="3" name="Straight Connector 2">
            <a:extLst>
              <a:ext uri="{FF2B5EF4-FFF2-40B4-BE49-F238E27FC236}">
                <a16:creationId xmlns:a16="http://schemas.microsoft.com/office/drawing/2014/main" id="{A3143266-90AC-43BA-A67F-873DBBE440E1}"/>
              </a:ext>
            </a:extLst>
          </p:cNvPr>
          <p:cNvCxnSpPr>
            <a:cxnSpLocks/>
          </p:cNvCxnSpPr>
          <p:nvPr userDrawn="1"/>
        </p:nvCxnSpPr>
        <p:spPr>
          <a:xfrm>
            <a:off x="468313" y="161398"/>
            <a:ext cx="0" cy="1060977"/>
          </a:xfrm>
          <a:prstGeom prst="line">
            <a:avLst/>
          </a:prstGeom>
          <a:ln w="28575">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0" name="Espace réservé du texte 2">
            <a:extLst>
              <a:ext uri="{FF2B5EF4-FFF2-40B4-BE49-F238E27FC236}">
                <a16:creationId xmlns:a16="http://schemas.microsoft.com/office/drawing/2014/main" id="{045BAF1D-5264-4B39-B691-686C360A3F4A}"/>
              </a:ext>
            </a:extLst>
          </p:cNvPr>
          <p:cNvSpPr>
            <a:spLocks noGrp="1"/>
          </p:cNvSpPr>
          <p:nvPr>
            <p:ph type="body" sz="quarter" idx="12" hasCustomPrompt="1"/>
          </p:nvPr>
        </p:nvSpPr>
        <p:spPr>
          <a:xfrm>
            <a:off x="623888" y="161398"/>
            <a:ext cx="10944224" cy="307467"/>
          </a:xfrm>
        </p:spPr>
        <p:txBody>
          <a:bodyPr anchor="t"/>
          <a:lstStyle>
            <a:lvl1pPr>
              <a:buFontTx/>
              <a:buNone/>
              <a:defRPr sz="1200" cap="all" spc="300" baseline="0">
                <a:latin typeface="+mj-lt"/>
                <a:cs typeface="Calibri Light" panose="020F0302020204030204" pitchFamily="34" charset="0"/>
              </a:defRPr>
            </a:lvl1pPr>
            <a:lvl2pPr marL="0" indent="0">
              <a:buFontTx/>
              <a:buNone/>
              <a:defRPr/>
            </a:lvl2pPr>
            <a:lvl3pPr marL="180967" indent="0">
              <a:buFontTx/>
              <a:buNone/>
              <a:defRPr/>
            </a:lvl3pPr>
            <a:lvl4pPr marL="374631" indent="0">
              <a:buFontTx/>
              <a:buNone/>
              <a:defRPr/>
            </a:lvl4pPr>
            <a:lvl5pPr marL="647668" indent="0">
              <a:buFontTx/>
              <a:buNone/>
              <a:defRPr/>
            </a:lvl5pPr>
          </a:lstStyle>
          <a:p>
            <a:pPr lvl="0"/>
            <a:r>
              <a:rPr lang="fr-FR"/>
              <a:t>Second </a:t>
            </a:r>
            <a:r>
              <a:rPr lang="fr-FR" err="1"/>
              <a:t>level</a:t>
            </a:r>
            <a:endParaRPr lang="fr-FR"/>
          </a:p>
        </p:txBody>
      </p:sp>
    </p:spTree>
    <p:extLst>
      <p:ext uri="{BB962C8B-B14F-4D97-AF65-F5344CB8AC3E}">
        <p14:creationId xmlns:p14="http://schemas.microsoft.com/office/powerpoint/2010/main" val="728932903"/>
      </p:ext>
    </p:extLst>
  </p:cSld>
  <p:clrMapOvr>
    <a:masterClrMapping/>
  </p:clrMapOvr>
  <p:extLst>
    <p:ext uri="{DCECCB84-F9BA-43D5-87BE-67443E8EF086}">
      <p15:sldGuideLst xmlns:p15="http://schemas.microsoft.com/office/powerpoint/2012/main">
        <p15:guide id="1" orient="horz" pos="77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cSld name="Agenda - Gray">
    <p:bg>
      <p:bgPr>
        <a:solidFill>
          <a:srgbClr val="CCC1BC"/>
        </a:solidFill>
        <a:effectLst/>
      </p:bgPr>
    </p:bg>
    <p:spTree>
      <p:nvGrpSpPr>
        <p:cNvPr id="1" name=""/>
        <p:cNvGrpSpPr/>
        <p:nvPr/>
      </p:nvGrpSpPr>
      <p:grpSpPr>
        <a:xfrm>
          <a:off x="0" y="0"/>
          <a:ext cx="0" cy="0"/>
          <a:chOff x="0" y="0"/>
          <a:chExt cx="0" cy="0"/>
        </a:xfrm>
      </p:grpSpPr>
      <p:sp>
        <p:nvSpPr>
          <p:cNvPr id="5" name="Text Placeholder 6">
            <a:extLst>
              <a:ext uri="{FF2B5EF4-FFF2-40B4-BE49-F238E27FC236}">
                <a16:creationId xmlns:a16="http://schemas.microsoft.com/office/drawing/2014/main" id="{560BDE26-7132-BC69-C970-C517F18509AD}"/>
              </a:ext>
            </a:extLst>
          </p:cNvPr>
          <p:cNvSpPr>
            <a:spLocks noGrp="1"/>
          </p:cNvSpPr>
          <p:nvPr>
            <p:ph type="body" sz="quarter" idx="13"/>
            <p:custDataLst>
              <p:tags r:id="rId1"/>
            </p:custDataLst>
          </p:nvPr>
        </p:nvSpPr>
        <p:spPr>
          <a:xfrm>
            <a:off x="6188075" y="309600"/>
            <a:ext cx="4649788" cy="5097092"/>
          </a:xfrm>
        </p:spPr>
        <p:txBody>
          <a:bodyPr/>
          <a:lstStyle>
            <a:lvl1pPr marL="539750" indent="-539750">
              <a:spcBef>
                <a:spcPts val="1000"/>
              </a:spcBef>
              <a:spcAft>
                <a:spcPts val="800"/>
              </a:spcAft>
              <a:buFont typeface="+mj-lt"/>
              <a:buAutoNum type="arabicPeriod"/>
              <a:defRPr sz="2000"/>
            </a:lvl1pPr>
            <a:lvl2pPr marL="895350" indent="-355600">
              <a:spcAft>
                <a:spcPts val="1200"/>
              </a:spcAft>
              <a:buFont typeface="Aptos" panose="020B0004020202020204" pitchFamily="34" charset="0"/>
              <a:buChar char="–"/>
              <a:defRPr sz="1600"/>
            </a:lvl2pPr>
            <a:lvl3pPr marL="361950" indent="0">
              <a:buFont typeface="+mj-lt"/>
              <a:buNone/>
              <a:defRPr sz="1800"/>
            </a:lvl3pPr>
            <a:lvl4pPr marL="771525" indent="-228600">
              <a:buFont typeface="+mj-lt"/>
              <a:buAutoNum type="arabicPeriod"/>
              <a:defRPr sz="1600"/>
            </a:lvl4pPr>
            <a:lvl5pPr marL="942975" indent="-228600">
              <a:buFont typeface="+mj-lt"/>
              <a:buAutoNum type="arabicPeriod"/>
              <a:defRPr sz="1600"/>
            </a:lvl5pPr>
          </a:lstStyle>
          <a:p>
            <a:pPr lvl="0"/>
            <a:r>
              <a:rPr lang="de-DE"/>
              <a:t>Mastertextformat bearbeiten</a:t>
            </a:r>
          </a:p>
          <a:p>
            <a:pPr lvl="1"/>
            <a:r>
              <a:rPr lang="de-DE"/>
              <a:t>Zweite Ebene</a:t>
            </a:r>
          </a:p>
        </p:txBody>
      </p:sp>
      <p:sp>
        <p:nvSpPr>
          <p:cNvPr id="6" name="Text Placeholder 6">
            <a:extLst>
              <a:ext uri="{FF2B5EF4-FFF2-40B4-BE49-F238E27FC236}">
                <a16:creationId xmlns:a16="http://schemas.microsoft.com/office/drawing/2014/main" id="{92572D2C-3C6B-ED6B-414C-B1458FBEB158}"/>
              </a:ext>
            </a:extLst>
          </p:cNvPr>
          <p:cNvSpPr>
            <a:spLocks noGrp="1"/>
          </p:cNvSpPr>
          <p:nvPr>
            <p:ph type="body" sz="quarter" idx="15"/>
            <p:custDataLst>
              <p:tags r:id="rId2"/>
            </p:custDataLst>
          </p:nvPr>
        </p:nvSpPr>
        <p:spPr>
          <a:xfrm>
            <a:off x="392114" y="275622"/>
            <a:ext cx="4649788" cy="866775"/>
          </a:xfrm>
        </p:spPr>
        <p:txBody>
          <a:bodyPr/>
          <a:lstStyle>
            <a:lvl1pPr>
              <a:defRPr sz="2600" b="1">
                <a:latin typeface="+mj-lt"/>
              </a:defRPr>
            </a:lvl1pPr>
            <a:lvl2pPr marL="0" indent="0">
              <a:buNone/>
              <a:defRPr sz="2000"/>
            </a:lvl2pPr>
          </a:lstStyle>
          <a:p>
            <a:pPr lvl="0"/>
            <a:r>
              <a:rPr lang="de-DE"/>
              <a:t>Mastertextformat bearbeiten</a:t>
            </a:r>
          </a:p>
          <a:p>
            <a:pPr lvl="1"/>
            <a:r>
              <a:rPr lang="de-DE"/>
              <a:t>Zweite Ebene</a:t>
            </a:r>
          </a:p>
        </p:txBody>
      </p:sp>
    </p:spTree>
    <p:extLst>
      <p:ext uri="{BB962C8B-B14F-4D97-AF65-F5344CB8AC3E}">
        <p14:creationId xmlns:p14="http://schemas.microsoft.com/office/powerpoint/2010/main" val="3291179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userDrawn="1">
  <p:cSld name="Title slide - White">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D20830D-F7D0-546D-A059-B2F8B90BAE7E}"/>
              </a:ext>
            </a:extLst>
          </p:cNvPr>
          <p:cNvPicPr>
            <a:picLocks noChangeAspect="1" noChangeArrowheads="1"/>
          </p:cNvPicPr>
          <p:nvPr userDrawn="1"/>
        </p:nvPicPr>
        <p:blipFill>
          <a:blip r:embed="rId5">
            <a:alphaModFix amt="31000"/>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F620DAD-1B61-93C3-530B-9B622B667CD8}"/>
              </a:ext>
            </a:extLst>
          </p:cNvPr>
          <p:cNvSpPr>
            <a:spLocks noGrp="1"/>
          </p:cNvSpPr>
          <p:nvPr>
            <p:ph type="title"/>
            <p:custDataLst>
              <p:tags r:id="rId1"/>
            </p:custDataLst>
          </p:nvPr>
        </p:nvSpPr>
        <p:spPr>
          <a:xfrm>
            <a:off x="384175" y="1944000"/>
            <a:ext cx="8520113" cy="1918800"/>
          </a:xfrm>
        </p:spPr>
        <p:txBody>
          <a:bodyPr>
            <a:noAutofit/>
          </a:bodyPr>
          <a:lstStyle>
            <a:lvl1pPr>
              <a:lnSpc>
                <a:spcPct val="80000"/>
              </a:lnSpc>
              <a:defRPr sz="7000"/>
            </a:lvl1pPr>
          </a:lstStyle>
          <a:p>
            <a:r>
              <a:rPr lang="de-DE"/>
              <a:t>Mastertitelformat bearbeiten</a:t>
            </a:r>
            <a:endParaRPr lang="en-US"/>
          </a:p>
        </p:txBody>
      </p:sp>
      <p:sp>
        <p:nvSpPr>
          <p:cNvPr id="7" name="Text Placeholder 6">
            <a:extLst>
              <a:ext uri="{FF2B5EF4-FFF2-40B4-BE49-F238E27FC236}">
                <a16:creationId xmlns:a16="http://schemas.microsoft.com/office/drawing/2014/main" id="{CEC21A32-3B29-FB79-375A-AFF484FAE380}"/>
              </a:ext>
            </a:extLst>
          </p:cNvPr>
          <p:cNvSpPr>
            <a:spLocks noGrp="1"/>
          </p:cNvSpPr>
          <p:nvPr>
            <p:ph type="body" sz="quarter" idx="10"/>
            <p:custDataLst>
              <p:tags r:id="rId2"/>
            </p:custDataLst>
          </p:nvPr>
        </p:nvSpPr>
        <p:spPr>
          <a:xfrm>
            <a:off x="384175" y="4579200"/>
            <a:ext cx="6788982" cy="1396999"/>
          </a:xfrm>
        </p:spPr>
        <p:txBody>
          <a:bodyPr/>
          <a:lstStyle>
            <a:lvl1pPr marL="0" indent="0">
              <a:spcAft>
                <a:spcPts val="1800"/>
              </a:spcAft>
              <a:buNone/>
              <a:defRPr/>
            </a:lvl1pPr>
            <a:lvl2pPr marL="180975" indent="0">
              <a:buNone/>
              <a:defRPr/>
            </a:lvl2pPr>
            <a:lvl3pPr marL="361950" indent="0">
              <a:buNone/>
              <a:defRPr/>
            </a:lvl3pPr>
            <a:lvl4pPr marL="542925" indent="0">
              <a:buNone/>
              <a:defRPr/>
            </a:lvl4pPr>
            <a:lvl5pPr marL="714375" indent="0">
              <a:buNone/>
              <a:defRPr/>
            </a:lvl5pPr>
          </a:lstStyle>
          <a:p>
            <a:pPr lvl="0"/>
            <a:r>
              <a:rPr lang="de-DE"/>
              <a:t>Mastertextformat bearbeiten</a:t>
            </a:r>
          </a:p>
        </p:txBody>
      </p:sp>
      <p:sp>
        <p:nvSpPr>
          <p:cNvPr id="4" name="BearingPoint Logo">
            <a:extLst>
              <a:ext uri="{FF2B5EF4-FFF2-40B4-BE49-F238E27FC236}">
                <a16:creationId xmlns:a16="http://schemas.microsoft.com/office/drawing/2014/main" id="{0173558E-B5F3-C299-DDF5-E582EB00C3E4}"/>
              </a:ext>
            </a:extLst>
          </p:cNvPr>
          <p:cNvSpPr/>
          <p:nvPr userDrawn="1">
            <p:custDataLst>
              <p:tags r:id="rId3"/>
            </p:custDataLst>
          </p:nvPr>
        </p:nvSpPr>
        <p:spPr>
          <a:xfrm>
            <a:off x="384175" y="358775"/>
            <a:ext cx="1747838" cy="291574"/>
          </a:xfrm>
          <a:custGeom>
            <a:avLst/>
            <a:gdLst>
              <a:gd name="connsiteX0" fmla="*/ 12014265 w 12188936"/>
              <a:gd name="connsiteY0" fmla="*/ 1587720 h 2033355"/>
              <a:gd name="connsiteX1" fmla="*/ 12188936 w 12188936"/>
              <a:gd name="connsiteY1" fmla="*/ 1572044 h 2033355"/>
              <a:gd name="connsiteX2" fmla="*/ 12188936 w 12188936"/>
              <a:gd name="connsiteY2" fmla="*/ 1330191 h 2033355"/>
              <a:gd name="connsiteX3" fmla="*/ 12070250 w 12188936"/>
              <a:gd name="connsiteY3" fmla="*/ 1341388 h 2033355"/>
              <a:gd name="connsiteX4" fmla="*/ 11909014 w 12188936"/>
              <a:gd name="connsiteY4" fmla="*/ 1177913 h 2033355"/>
              <a:gd name="connsiteX5" fmla="*/ 11909014 w 12188936"/>
              <a:gd name="connsiteY5" fmla="*/ 667335 h 2033355"/>
              <a:gd name="connsiteX6" fmla="*/ 12171021 w 12188936"/>
              <a:gd name="connsiteY6" fmla="*/ 667335 h 2033355"/>
              <a:gd name="connsiteX7" fmla="*/ 12171021 w 12188936"/>
              <a:gd name="connsiteY7" fmla="*/ 438918 h 2033355"/>
              <a:gd name="connsiteX8" fmla="*/ 11909014 w 12188936"/>
              <a:gd name="connsiteY8" fmla="*/ 438918 h 2033355"/>
              <a:gd name="connsiteX9" fmla="*/ 11909014 w 12188936"/>
              <a:gd name="connsiteY9" fmla="*/ 125405 h 2033355"/>
              <a:gd name="connsiteX10" fmla="*/ 11631331 w 12188936"/>
              <a:gd name="connsiteY10" fmla="*/ 125405 h 2033355"/>
              <a:gd name="connsiteX11" fmla="*/ 11631331 w 12188936"/>
              <a:gd name="connsiteY11" fmla="*/ 438918 h 2033355"/>
              <a:gd name="connsiteX12" fmla="*/ 11474575 w 12188936"/>
              <a:gd name="connsiteY12" fmla="*/ 438918 h 2033355"/>
              <a:gd name="connsiteX13" fmla="*/ 11474575 w 12188936"/>
              <a:gd name="connsiteY13" fmla="*/ 667335 h 2033355"/>
              <a:gd name="connsiteX14" fmla="*/ 11631331 w 12188936"/>
              <a:gd name="connsiteY14" fmla="*/ 667335 h 2033355"/>
              <a:gd name="connsiteX15" fmla="*/ 11631331 w 12188936"/>
              <a:gd name="connsiteY15" fmla="*/ 1207025 h 2033355"/>
              <a:gd name="connsiteX16" fmla="*/ 12014265 w 12188936"/>
              <a:gd name="connsiteY16" fmla="*/ 1587720 h 2033355"/>
              <a:gd name="connsiteX17" fmla="*/ 9962995 w 12188936"/>
              <a:gd name="connsiteY17" fmla="*/ 344864 h 2033355"/>
              <a:gd name="connsiteX18" fmla="*/ 10137666 w 12188936"/>
              <a:gd name="connsiteY18" fmla="*/ 172432 h 2033355"/>
              <a:gd name="connsiteX19" fmla="*/ 9962995 w 12188936"/>
              <a:gd name="connsiteY19" fmla="*/ 0 h 2033355"/>
              <a:gd name="connsiteX20" fmla="*/ 9788323 w 12188936"/>
              <a:gd name="connsiteY20" fmla="*/ 172432 h 2033355"/>
              <a:gd name="connsiteX21" fmla="*/ 9962995 w 12188936"/>
              <a:gd name="connsiteY21" fmla="*/ 344864 h 2033355"/>
              <a:gd name="connsiteX22" fmla="*/ 10348167 w 12188936"/>
              <a:gd name="connsiteY22" fmla="*/ 1581001 h 2033355"/>
              <a:gd name="connsiteX23" fmla="*/ 10625851 w 12188936"/>
              <a:gd name="connsiteY23" fmla="*/ 1581001 h 2033355"/>
              <a:gd name="connsiteX24" fmla="*/ 10625851 w 12188936"/>
              <a:gd name="connsiteY24" fmla="*/ 958454 h 2033355"/>
              <a:gd name="connsiteX25" fmla="*/ 10892336 w 12188936"/>
              <a:gd name="connsiteY25" fmla="*/ 662856 h 2033355"/>
              <a:gd name="connsiteX26" fmla="*/ 11069247 w 12188936"/>
              <a:gd name="connsiteY26" fmla="*/ 902470 h 2033355"/>
              <a:gd name="connsiteX27" fmla="*/ 11069247 w 12188936"/>
              <a:gd name="connsiteY27" fmla="*/ 1294361 h 2033355"/>
              <a:gd name="connsiteX28" fmla="*/ 11349169 w 12188936"/>
              <a:gd name="connsiteY28" fmla="*/ 1587720 h 2033355"/>
              <a:gd name="connsiteX29" fmla="*/ 11467856 w 12188936"/>
              <a:gd name="connsiteY29" fmla="*/ 1578762 h 2033355"/>
              <a:gd name="connsiteX30" fmla="*/ 11467856 w 12188936"/>
              <a:gd name="connsiteY30" fmla="*/ 1359303 h 2033355"/>
              <a:gd name="connsiteX31" fmla="*/ 11456660 w 12188936"/>
              <a:gd name="connsiteY31" fmla="*/ 1359303 h 2033355"/>
              <a:gd name="connsiteX32" fmla="*/ 11346930 w 12188936"/>
              <a:gd name="connsiteY32" fmla="*/ 1256292 h 2033355"/>
              <a:gd name="connsiteX33" fmla="*/ 11346930 w 12188936"/>
              <a:gd name="connsiteY33" fmla="*/ 830810 h 2033355"/>
              <a:gd name="connsiteX34" fmla="*/ 10972954 w 12188936"/>
              <a:gd name="connsiteY34" fmla="*/ 412046 h 2033355"/>
              <a:gd name="connsiteX35" fmla="*/ 10625851 w 12188936"/>
              <a:gd name="connsiteY35" fmla="*/ 566563 h 2033355"/>
              <a:gd name="connsiteX36" fmla="*/ 10625851 w 12188936"/>
              <a:gd name="connsiteY36" fmla="*/ 438918 h 2033355"/>
              <a:gd name="connsiteX37" fmla="*/ 10348167 w 12188936"/>
              <a:gd name="connsiteY37" fmla="*/ 438918 h 2033355"/>
              <a:gd name="connsiteX38" fmla="*/ 10348167 w 12188936"/>
              <a:gd name="connsiteY38" fmla="*/ 1581001 h 2033355"/>
              <a:gd name="connsiteX39" fmla="*/ 9824152 w 12188936"/>
              <a:gd name="connsiteY39" fmla="*/ 438918 h 2033355"/>
              <a:gd name="connsiteX40" fmla="*/ 9824152 w 12188936"/>
              <a:gd name="connsiteY40" fmla="*/ 1294361 h 2033355"/>
              <a:gd name="connsiteX41" fmla="*/ 10104075 w 12188936"/>
              <a:gd name="connsiteY41" fmla="*/ 1587720 h 2033355"/>
              <a:gd name="connsiteX42" fmla="*/ 10222763 w 12188936"/>
              <a:gd name="connsiteY42" fmla="*/ 1578762 h 2033355"/>
              <a:gd name="connsiteX43" fmla="*/ 10222763 w 12188936"/>
              <a:gd name="connsiteY43" fmla="*/ 1359303 h 2033355"/>
              <a:gd name="connsiteX44" fmla="*/ 10211565 w 12188936"/>
              <a:gd name="connsiteY44" fmla="*/ 1359303 h 2033355"/>
              <a:gd name="connsiteX45" fmla="*/ 10101836 w 12188936"/>
              <a:gd name="connsiteY45" fmla="*/ 1256292 h 2033355"/>
              <a:gd name="connsiteX46" fmla="*/ 10101836 w 12188936"/>
              <a:gd name="connsiteY46" fmla="*/ 438918 h 2033355"/>
              <a:gd name="connsiteX47" fmla="*/ 9824152 w 12188936"/>
              <a:gd name="connsiteY47" fmla="*/ 438918 h 2033355"/>
              <a:gd name="connsiteX48" fmla="*/ 9103073 w 12188936"/>
              <a:gd name="connsiteY48" fmla="*/ 1357064 h 2033355"/>
              <a:gd name="connsiteX49" fmla="*/ 8809715 w 12188936"/>
              <a:gd name="connsiteY49" fmla="*/ 1009960 h 2033355"/>
              <a:gd name="connsiteX50" fmla="*/ 9103073 w 12188936"/>
              <a:gd name="connsiteY50" fmla="*/ 662856 h 2033355"/>
              <a:gd name="connsiteX51" fmla="*/ 9396432 w 12188936"/>
              <a:gd name="connsiteY51" fmla="*/ 1009960 h 2033355"/>
              <a:gd name="connsiteX52" fmla="*/ 9103073 w 12188936"/>
              <a:gd name="connsiteY52" fmla="*/ 1357064 h 2033355"/>
              <a:gd name="connsiteX53" fmla="*/ 9103073 w 12188936"/>
              <a:gd name="connsiteY53" fmla="*/ 1607874 h 2033355"/>
              <a:gd name="connsiteX54" fmla="*/ 9678594 w 12188936"/>
              <a:gd name="connsiteY54" fmla="*/ 1009960 h 2033355"/>
              <a:gd name="connsiteX55" fmla="*/ 9103073 w 12188936"/>
              <a:gd name="connsiteY55" fmla="*/ 412046 h 2033355"/>
              <a:gd name="connsiteX56" fmla="*/ 8527553 w 12188936"/>
              <a:gd name="connsiteY56" fmla="*/ 1009960 h 2033355"/>
              <a:gd name="connsiteX57" fmla="*/ 9103073 w 12188936"/>
              <a:gd name="connsiteY57" fmla="*/ 1607874 h 2033355"/>
              <a:gd name="connsiteX58" fmla="*/ 7705701 w 12188936"/>
              <a:gd name="connsiteY58" fmla="*/ 747953 h 2033355"/>
              <a:gd name="connsiteX59" fmla="*/ 7705701 w 12188936"/>
              <a:gd name="connsiteY59" fmla="*/ 264247 h 2033355"/>
              <a:gd name="connsiteX60" fmla="*/ 7945315 w 12188936"/>
              <a:gd name="connsiteY60" fmla="*/ 264247 h 2033355"/>
              <a:gd name="connsiteX61" fmla="*/ 8218519 w 12188936"/>
              <a:gd name="connsiteY61" fmla="*/ 506100 h 2033355"/>
              <a:gd name="connsiteX62" fmla="*/ 7945315 w 12188936"/>
              <a:gd name="connsiteY62" fmla="*/ 747953 h 2033355"/>
              <a:gd name="connsiteX63" fmla="*/ 7705701 w 12188936"/>
              <a:gd name="connsiteY63" fmla="*/ 747953 h 2033355"/>
              <a:gd name="connsiteX64" fmla="*/ 7423540 w 12188936"/>
              <a:gd name="connsiteY64" fmla="*/ 1581001 h 2033355"/>
              <a:gd name="connsiteX65" fmla="*/ 7705701 w 12188936"/>
              <a:gd name="connsiteY65" fmla="*/ 1581001 h 2033355"/>
              <a:gd name="connsiteX66" fmla="*/ 7705701 w 12188936"/>
              <a:gd name="connsiteY66" fmla="*/ 998763 h 2033355"/>
              <a:gd name="connsiteX67" fmla="*/ 7958751 w 12188936"/>
              <a:gd name="connsiteY67" fmla="*/ 998763 h 2033355"/>
              <a:gd name="connsiteX68" fmla="*/ 8505159 w 12188936"/>
              <a:gd name="connsiteY68" fmla="*/ 506100 h 2033355"/>
              <a:gd name="connsiteX69" fmla="*/ 7958751 w 12188936"/>
              <a:gd name="connsiteY69" fmla="*/ 13436 h 2033355"/>
              <a:gd name="connsiteX70" fmla="*/ 7423540 w 12188936"/>
              <a:gd name="connsiteY70" fmla="*/ 13436 h 2033355"/>
              <a:gd name="connsiteX71" fmla="*/ 7423540 w 12188936"/>
              <a:gd name="connsiteY71" fmla="*/ 1581001 h 2033355"/>
              <a:gd name="connsiteX72" fmla="*/ 6671108 w 12188936"/>
              <a:gd name="connsiteY72" fmla="*/ 1334670 h 2033355"/>
              <a:gd name="connsiteX73" fmla="*/ 6388947 w 12188936"/>
              <a:gd name="connsiteY73" fmla="*/ 998763 h 2033355"/>
              <a:gd name="connsiteX74" fmla="*/ 6671108 w 12188936"/>
              <a:gd name="connsiteY74" fmla="*/ 662856 h 2033355"/>
              <a:gd name="connsiteX75" fmla="*/ 6953270 w 12188936"/>
              <a:gd name="connsiteY75" fmla="*/ 998763 h 2033355"/>
              <a:gd name="connsiteX76" fmla="*/ 6671108 w 12188936"/>
              <a:gd name="connsiteY76" fmla="*/ 1334670 h 2033355"/>
              <a:gd name="connsiteX77" fmla="*/ 4554896 w 12188936"/>
              <a:gd name="connsiteY77" fmla="*/ 344864 h 2033355"/>
              <a:gd name="connsiteX78" fmla="*/ 4729567 w 12188936"/>
              <a:gd name="connsiteY78" fmla="*/ 172432 h 2033355"/>
              <a:gd name="connsiteX79" fmla="*/ 4554896 w 12188936"/>
              <a:gd name="connsiteY79" fmla="*/ 0 h 2033355"/>
              <a:gd name="connsiteX80" fmla="*/ 4380224 w 12188936"/>
              <a:gd name="connsiteY80" fmla="*/ 172432 h 2033355"/>
              <a:gd name="connsiteX81" fmla="*/ 4554896 w 12188936"/>
              <a:gd name="connsiteY81" fmla="*/ 344864 h 2033355"/>
              <a:gd name="connsiteX82" fmla="*/ 5941071 w 12188936"/>
              <a:gd name="connsiteY82" fmla="*/ 1587720 h 2033355"/>
              <a:gd name="connsiteX83" fmla="*/ 6059758 w 12188936"/>
              <a:gd name="connsiteY83" fmla="*/ 1578762 h 2033355"/>
              <a:gd name="connsiteX84" fmla="*/ 6059758 w 12188936"/>
              <a:gd name="connsiteY84" fmla="*/ 1359303 h 2033355"/>
              <a:gd name="connsiteX85" fmla="*/ 6048561 w 12188936"/>
              <a:gd name="connsiteY85" fmla="*/ 1359303 h 2033355"/>
              <a:gd name="connsiteX86" fmla="*/ 5938832 w 12188936"/>
              <a:gd name="connsiteY86" fmla="*/ 1256292 h 2033355"/>
              <a:gd name="connsiteX87" fmla="*/ 5938832 w 12188936"/>
              <a:gd name="connsiteY87" fmla="*/ 830810 h 2033355"/>
              <a:gd name="connsiteX88" fmla="*/ 5564856 w 12188936"/>
              <a:gd name="connsiteY88" fmla="*/ 412046 h 2033355"/>
              <a:gd name="connsiteX89" fmla="*/ 5217752 w 12188936"/>
              <a:gd name="connsiteY89" fmla="*/ 566563 h 2033355"/>
              <a:gd name="connsiteX90" fmla="*/ 5217752 w 12188936"/>
              <a:gd name="connsiteY90" fmla="*/ 438918 h 2033355"/>
              <a:gd name="connsiteX91" fmla="*/ 4940069 w 12188936"/>
              <a:gd name="connsiteY91" fmla="*/ 438918 h 2033355"/>
              <a:gd name="connsiteX92" fmla="*/ 4940069 w 12188936"/>
              <a:gd name="connsiteY92" fmla="*/ 1581001 h 2033355"/>
              <a:gd name="connsiteX93" fmla="*/ 5217752 w 12188936"/>
              <a:gd name="connsiteY93" fmla="*/ 1581001 h 2033355"/>
              <a:gd name="connsiteX94" fmla="*/ 5217752 w 12188936"/>
              <a:gd name="connsiteY94" fmla="*/ 958454 h 2033355"/>
              <a:gd name="connsiteX95" fmla="*/ 5484238 w 12188936"/>
              <a:gd name="connsiteY95" fmla="*/ 662856 h 2033355"/>
              <a:gd name="connsiteX96" fmla="*/ 5661149 w 12188936"/>
              <a:gd name="connsiteY96" fmla="*/ 902470 h 2033355"/>
              <a:gd name="connsiteX97" fmla="*/ 5661149 w 12188936"/>
              <a:gd name="connsiteY97" fmla="*/ 1294361 h 2033355"/>
              <a:gd name="connsiteX98" fmla="*/ 5941071 w 12188936"/>
              <a:gd name="connsiteY98" fmla="*/ 1587720 h 2033355"/>
              <a:gd name="connsiteX99" fmla="*/ 4416054 w 12188936"/>
              <a:gd name="connsiteY99" fmla="*/ 438918 h 2033355"/>
              <a:gd name="connsiteX100" fmla="*/ 4416054 w 12188936"/>
              <a:gd name="connsiteY100" fmla="*/ 1294361 h 2033355"/>
              <a:gd name="connsiteX101" fmla="*/ 4695977 w 12188936"/>
              <a:gd name="connsiteY101" fmla="*/ 1587720 h 2033355"/>
              <a:gd name="connsiteX102" fmla="*/ 4814664 w 12188936"/>
              <a:gd name="connsiteY102" fmla="*/ 1578762 h 2033355"/>
              <a:gd name="connsiteX103" fmla="*/ 4814664 w 12188936"/>
              <a:gd name="connsiteY103" fmla="*/ 1359303 h 2033355"/>
              <a:gd name="connsiteX104" fmla="*/ 4803467 w 12188936"/>
              <a:gd name="connsiteY104" fmla="*/ 1359303 h 2033355"/>
              <a:gd name="connsiteX105" fmla="*/ 4693737 w 12188936"/>
              <a:gd name="connsiteY105" fmla="*/ 1256292 h 2033355"/>
              <a:gd name="connsiteX106" fmla="*/ 4693737 w 12188936"/>
              <a:gd name="connsiteY106" fmla="*/ 438918 h 2033355"/>
              <a:gd name="connsiteX107" fmla="*/ 4416054 w 12188936"/>
              <a:gd name="connsiteY107" fmla="*/ 438918 h 2033355"/>
              <a:gd name="connsiteX108" fmla="*/ 3638990 w 12188936"/>
              <a:gd name="connsiteY108" fmla="*/ 1581001 h 2033355"/>
              <a:gd name="connsiteX109" fmla="*/ 3916673 w 12188936"/>
              <a:gd name="connsiteY109" fmla="*/ 1581001 h 2033355"/>
              <a:gd name="connsiteX110" fmla="*/ 3916673 w 12188936"/>
              <a:gd name="connsiteY110" fmla="*/ 1001002 h 2033355"/>
              <a:gd name="connsiteX111" fmla="*/ 4212271 w 12188936"/>
              <a:gd name="connsiteY111" fmla="*/ 687489 h 2033355"/>
              <a:gd name="connsiteX112" fmla="*/ 4270495 w 12188936"/>
              <a:gd name="connsiteY112" fmla="*/ 691968 h 2033355"/>
              <a:gd name="connsiteX113" fmla="*/ 4270495 w 12188936"/>
              <a:gd name="connsiteY113" fmla="*/ 427721 h 2033355"/>
              <a:gd name="connsiteX114" fmla="*/ 4227947 w 12188936"/>
              <a:gd name="connsiteY114" fmla="*/ 425482 h 2033355"/>
              <a:gd name="connsiteX115" fmla="*/ 3914433 w 12188936"/>
              <a:gd name="connsiteY115" fmla="*/ 566563 h 2033355"/>
              <a:gd name="connsiteX116" fmla="*/ 3914433 w 12188936"/>
              <a:gd name="connsiteY116" fmla="*/ 438918 h 2033355"/>
              <a:gd name="connsiteX117" fmla="*/ 3638990 w 12188936"/>
              <a:gd name="connsiteY117" fmla="*/ 438918 h 2033355"/>
              <a:gd name="connsiteX118" fmla="*/ 3638990 w 12188936"/>
              <a:gd name="connsiteY118" fmla="*/ 1581001 h 2033355"/>
              <a:gd name="connsiteX119" fmla="*/ 2891038 w 12188936"/>
              <a:gd name="connsiteY119" fmla="*/ 1374979 h 2033355"/>
              <a:gd name="connsiteX120" fmla="*/ 2727563 w 12188936"/>
              <a:gd name="connsiteY120" fmla="*/ 1240616 h 2033355"/>
              <a:gd name="connsiteX121" fmla="*/ 3153045 w 12188936"/>
              <a:gd name="connsiteY121" fmla="*/ 1059226 h 2033355"/>
              <a:gd name="connsiteX122" fmla="*/ 2891038 w 12188936"/>
              <a:gd name="connsiteY122" fmla="*/ 1374979 h 2033355"/>
              <a:gd name="connsiteX123" fmla="*/ 2864165 w 12188936"/>
              <a:gd name="connsiteY123" fmla="*/ 1607874 h 2033355"/>
              <a:gd name="connsiteX124" fmla="*/ 3202311 w 12188936"/>
              <a:gd name="connsiteY124" fmla="*/ 1471272 h 2033355"/>
              <a:gd name="connsiteX125" fmla="*/ 3410573 w 12188936"/>
              <a:gd name="connsiteY125" fmla="*/ 1587720 h 2033355"/>
              <a:gd name="connsiteX126" fmla="*/ 3515824 w 12188936"/>
              <a:gd name="connsiteY126" fmla="*/ 1574283 h 2033355"/>
              <a:gd name="connsiteX127" fmla="*/ 3515824 w 12188936"/>
              <a:gd name="connsiteY127" fmla="*/ 1352585 h 2033355"/>
              <a:gd name="connsiteX128" fmla="*/ 3417291 w 12188936"/>
              <a:gd name="connsiteY128" fmla="*/ 1240616 h 2033355"/>
              <a:gd name="connsiteX129" fmla="*/ 3417291 w 12188936"/>
              <a:gd name="connsiteY129" fmla="*/ 904709 h 2033355"/>
              <a:gd name="connsiteX130" fmla="*/ 2906713 w 12188936"/>
              <a:gd name="connsiteY130" fmla="*/ 412046 h 2033355"/>
              <a:gd name="connsiteX131" fmla="*/ 2456598 w 12188936"/>
              <a:gd name="connsiteY131" fmla="*/ 571042 h 2033355"/>
              <a:gd name="connsiteX132" fmla="*/ 2588722 w 12188936"/>
              <a:gd name="connsiteY132" fmla="*/ 786022 h 2033355"/>
              <a:gd name="connsiteX133" fmla="*/ 2906713 w 12188936"/>
              <a:gd name="connsiteY133" fmla="*/ 662856 h 2033355"/>
              <a:gd name="connsiteX134" fmla="*/ 3148566 w 12188936"/>
              <a:gd name="connsiteY134" fmla="*/ 839767 h 2033355"/>
              <a:gd name="connsiteX135" fmla="*/ 2445401 w 12188936"/>
              <a:gd name="connsiteY135" fmla="*/ 1242855 h 2033355"/>
              <a:gd name="connsiteX136" fmla="*/ 2864165 w 12188936"/>
              <a:gd name="connsiteY136" fmla="*/ 1607874 h 2033355"/>
              <a:gd name="connsiteX137" fmla="*/ 1549650 w 12188936"/>
              <a:gd name="connsiteY137" fmla="*/ 857682 h 2033355"/>
              <a:gd name="connsiteX138" fmla="*/ 1818375 w 12188936"/>
              <a:gd name="connsiteY138" fmla="*/ 653899 h 2033355"/>
              <a:gd name="connsiteX139" fmla="*/ 2051271 w 12188936"/>
              <a:gd name="connsiteY139" fmla="*/ 857682 h 2033355"/>
              <a:gd name="connsiteX140" fmla="*/ 1549650 w 12188936"/>
              <a:gd name="connsiteY140" fmla="*/ 857682 h 2033355"/>
              <a:gd name="connsiteX141" fmla="*/ 1845248 w 12188936"/>
              <a:gd name="connsiteY141" fmla="*/ 1607874 h 2033355"/>
              <a:gd name="connsiteX142" fmla="*/ 2346869 w 12188936"/>
              <a:gd name="connsiteY142" fmla="*/ 1370500 h 2033355"/>
              <a:gd name="connsiteX143" fmla="*/ 2149803 w 12188936"/>
              <a:gd name="connsiteY143" fmla="*/ 1198068 h 2033355"/>
              <a:gd name="connsiteX144" fmla="*/ 1845248 w 12188936"/>
              <a:gd name="connsiteY144" fmla="*/ 1357064 h 2033355"/>
              <a:gd name="connsiteX145" fmla="*/ 1540692 w 12188936"/>
              <a:gd name="connsiteY145" fmla="*/ 1081620 h 2033355"/>
              <a:gd name="connsiteX146" fmla="*/ 2324475 w 12188936"/>
              <a:gd name="connsiteY146" fmla="*/ 1081620 h 2033355"/>
              <a:gd name="connsiteX147" fmla="*/ 2333433 w 12188936"/>
              <a:gd name="connsiteY147" fmla="*/ 936060 h 2033355"/>
              <a:gd name="connsiteX148" fmla="*/ 1818375 w 12188936"/>
              <a:gd name="connsiteY148" fmla="*/ 412046 h 2033355"/>
              <a:gd name="connsiteX149" fmla="*/ 1260770 w 12188936"/>
              <a:gd name="connsiteY149" fmla="*/ 1014439 h 2033355"/>
              <a:gd name="connsiteX150" fmla="*/ 1845248 w 12188936"/>
              <a:gd name="connsiteY150" fmla="*/ 1607874 h 2033355"/>
              <a:gd name="connsiteX151" fmla="*/ 282162 w 12188936"/>
              <a:gd name="connsiteY151" fmla="*/ 644941 h 2033355"/>
              <a:gd name="connsiteX152" fmla="*/ 282162 w 12188936"/>
              <a:gd name="connsiteY152" fmla="*/ 264247 h 2033355"/>
              <a:gd name="connsiteX153" fmla="*/ 618068 w 12188936"/>
              <a:gd name="connsiteY153" fmla="*/ 264247 h 2033355"/>
              <a:gd name="connsiteX154" fmla="*/ 828570 w 12188936"/>
              <a:gd name="connsiteY154" fmla="*/ 454594 h 2033355"/>
              <a:gd name="connsiteX155" fmla="*/ 620308 w 12188936"/>
              <a:gd name="connsiteY155" fmla="*/ 644941 h 2033355"/>
              <a:gd name="connsiteX156" fmla="*/ 282162 w 12188936"/>
              <a:gd name="connsiteY156" fmla="*/ 644941 h 2033355"/>
              <a:gd name="connsiteX157" fmla="*/ 282162 w 12188936"/>
              <a:gd name="connsiteY157" fmla="*/ 1330191 h 2033355"/>
              <a:gd name="connsiteX158" fmla="*/ 282162 w 12188936"/>
              <a:gd name="connsiteY158" fmla="*/ 895752 h 2033355"/>
              <a:gd name="connsiteX159" fmla="*/ 633744 w 12188936"/>
              <a:gd name="connsiteY159" fmla="*/ 895752 h 2033355"/>
              <a:gd name="connsiteX160" fmla="*/ 880076 w 12188936"/>
              <a:gd name="connsiteY160" fmla="*/ 1112971 h 2033355"/>
              <a:gd name="connsiteX161" fmla="*/ 633744 w 12188936"/>
              <a:gd name="connsiteY161" fmla="*/ 1330191 h 2033355"/>
              <a:gd name="connsiteX162" fmla="*/ 282162 w 12188936"/>
              <a:gd name="connsiteY162" fmla="*/ 1330191 h 2033355"/>
              <a:gd name="connsiteX163" fmla="*/ 0 w 12188936"/>
              <a:gd name="connsiteY163" fmla="*/ 1581001 h 2033355"/>
              <a:gd name="connsiteX164" fmla="*/ 627026 w 12188936"/>
              <a:gd name="connsiteY164" fmla="*/ 1581001 h 2033355"/>
              <a:gd name="connsiteX165" fmla="*/ 1166716 w 12188936"/>
              <a:gd name="connsiteY165" fmla="*/ 1119689 h 2033355"/>
              <a:gd name="connsiteX166" fmla="*/ 967412 w 12188936"/>
              <a:gd name="connsiteY166" fmla="*/ 747953 h 2033355"/>
              <a:gd name="connsiteX167" fmla="*/ 1110732 w 12188936"/>
              <a:gd name="connsiteY167" fmla="*/ 438918 h 2033355"/>
              <a:gd name="connsiteX168" fmla="*/ 611350 w 12188936"/>
              <a:gd name="connsiteY168" fmla="*/ 13436 h 2033355"/>
              <a:gd name="connsiteX169" fmla="*/ 0 w 12188936"/>
              <a:gd name="connsiteY169" fmla="*/ 13436 h 2033355"/>
              <a:gd name="connsiteX170" fmla="*/ 0 w 12188936"/>
              <a:gd name="connsiteY170" fmla="*/ 1581001 h 2033355"/>
              <a:gd name="connsiteX171" fmla="*/ 6664390 w 12188936"/>
              <a:gd name="connsiteY171" fmla="*/ 2033356 h 2033355"/>
              <a:gd name="connsiteX172" fmla="*/ 7221996 w 12188936"/>
              <a:gd name="connsiteY172" fmla="*/ 1520538 h 2033355"/>
              <a:gd name="connsiteX173" fmla="*/ 7221996 w 12188936"/>
              <a:gd name="connsiteY173" fmla="*/ 438918 h 2033355"/>
              <a:gd name="connsiteX174" fmla="*/ 6944313 w 12188936"/>
              <a:gd name="connsiteY174" fmla="*/ 438918 h 2033355"/>
              <a:gd name="connsiteX175" fmla="*/ 6944313 w 12188936"/>
              <a:gd name="connsiteY175" fmla="*/ 546408 h 2033355"/>
              <a:gd name="connsiteX176" fmla="*/ 6635278 w 12188936"/>
              <a:gd name="connsiteY176" fmla="*/ 412046 h 2033355"/>
              <a:gd name="connsiteX177" fmla="*/ 6106785 w 12188936"/>
              <a:gd name="connsiteY177" fmla="*/ 998763 h 2033355"/>
              <a:gd name="connsiteX178" fmla="*/ 6635278 w 12188936"/>
              <a:gd name="connsiteY178" fmla="*/ 1585480 h 2033355"/>
              <a:gd name="connsiteX179" fmla="*/ 6944313 w 12188936"/>
              <a:gd name="connsiteY179" fmla="*/ 1451118 h 2033355"/>
              <a:gd name="connsiteX180" fmla="*/ 6944313 w 12188936"/>
              <a:gd name="connsiteY180" fmla="*/ 1525017 h 2033355"/>
              <a:gd name="connsiteX181" fmla="*/ 6664390 w 12188936"/>
              <a:gd name="connsiteY181" fmla="*/ 1782546 h 2033355"/>
              <a:gd name="connsiteX182" fmla="*/ 6330723 w 12188936"/>
              <a:gd name="connsiteY182" fmla="*/ 1630268 h 2033355"/>
              <a:gd name="connsiteX183" fmla="*/ 6124700 w 12188936"/>
              <a:gd name="connsiteY183" fmla="*/ 1802700 h 2033355"/>
              <a:gd name="connsiteX184" fmla="*/ 6664390 w 12188936"/>
              <a:gd name="connsiteY184" fmla="*/ 2033356 h 203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Lst>
            <a:rect l="l" t="t" r="r" b="b"/>
            <a:pathLst>
              <a:path w="12188936" h="2033355">
                <a:moveTo>
                  <a:pt x="12014265" y="1587720"/>
                </a:moveTo>
                <a:cubicBezTo>
                  <a:pt x="12061292" y="1587720"/>
                  <a:pt x="12139670" y="1581001"/>
                  <a:pt x="12188936" y="1572044"/>
                </a:cubicBezTo>
                <a:lnTo>
                  <a:pt x="12188936" y="1330191"/>
                </a:lnTo>
                <a:cubicBezTo>
                  <a:pt x="12150867" y="1334670"/>
                  <a:pt x="12110559" y="1341388"/>
                  <a:pt x="12070250" y="1341388"/>
                </a:cubicBezTo>
                <a:cubicBezTo>
                  <a:pt x="11969478" y="1341388"/>
                  <a:pt x="11909014" y="1294361"/>
                  <a:pt x="11909014" y="1177913"/>
                </a:cubicBezTo>
                <a:lnTo>
                  <a:pt x="11909014" y="667335"/>
                </a:lnTo>
                <a:lnTo>
                  <a:pt x="12171021" y="667335"/>
                </a:lnTo>
                <a:lnTo>
                  <a:pt x="12171021" y="438918"/>
                </a:lnTo>
                <a:lnTo>
                  <a:pt x="11909014" y="438918"/>
                </a:lnTo>
                <a:lnTo>
                  <a:pt x="11909014" y="125405"/>
                </a:lnTo>
                <a:lnTo>
                  <a:pt x="11631331" y="125405"/>
                </a:lnTo>
                <a:lnTo>
                  <a:pt x="11631331" y="438918"/>
                </a:lnTo>
                <a:lnTo>
                  <a:pt x="11474575" y="438918"/>
                </a:lnTo>
                <a:lnTo>
                  <a:pt x="11474575" y="667335"/>
                </a:lnTo>
                <a:lnTo>
                  <a:pt x="11631331" y="667335"/>
                </a:lnTo>
                <a:lnTo>
                  <a:pt x="11631331" y="1207025"/>
                </a:lnTo>
                <a:cubicBezTo>
                  <a:pt x="11631331" y="1464554"/>
                  <a:pt x="11776891" y="1587720"/>
                  <a:pt x="12014265" y="1587720"/>
                </a:cubicBezTo>
                <a:close/>
                <a:moveTo>
                  <a:pt x="9962995" y="344864"/>
                </a:moveTo>
                <a:cubicBezTo>
                  <a:pt x="10059288" y="344864"/>
                  <a:pt x="10137666" y="275444"/>
                  <a:pt x="10137666" y="172432"/>
                </a:cubicBezTo>
                <a:cubicBezTo>
                  <a:pt x="10137666" y="69421"/>
                  <a:pt x="10059288" y="0"/>
                  <a:pt x="9962995" y="0"/>
                </a:cubicBezTo>
                <a:cubicBezTo>
                  <a:pt x="9866701" y="0"/>
                  <a:pt x="9788323" y="69421"/>
                  <a:pt x="9788323" y="172432"/>
                </a:cubicBezTo>
                <a:cubicBezTo>
                  <a:pt x="9788323" y="275444"/>
                  <a:pt x="9866701" y="344864"/>
                  <a:pt x="9962995" y="344864"/>
                </a:cubicBezTo>
                <a:close/>
                <a:moveTo>
                  <a:pt x="10348167" y="1581001"/>
                </a:moveTo>
                <a:lnTo>
                  <a:pt x="10625851" y="1581001"/>
                </a:lnTo>
                <a:lnTo>
                  <a:pt x="10625851" y="958454"/>
                </a:lnTo>
                <a:cubicBezTo>
                  <a:pt x="10625851" y="770346"/>
                  <a:pt x="10737819" y="662856"/>
                  <a:pt x="10892336" y="662856"/>
                </a:cubicBezTo>
                <a:cubicBezTo>
                  <a:pt x="11019981" y="662856"/>
                  <a:pt x="11069247" y="750192"/>
                  <a:pt x="11069247" y="902470"/>
                </a:cubicBezTo>
                <a:lnTo>
                  <a:pt x="11069247" y="1294361"/>
                </a:lnTo>
                <a:cubicBezTo>
                  <a:pt x="11069247" y="1482469"/>
                  <a:pt x="11163301" y="1587720"/>
                  <a:pt x="11349169" y="1587720"/>
                </a:cubicBezTo>
                <a:cubicBezTo>
                  <a:pt x="11387239" y="1587720"/>
                  <a:pt x="11429788" y="1587720"/>
                  <a:pt x="11467856" y="1578762"/>
                </a:cubicBezTo>
                <a:lnTo>
                  <a:pt x="11467856" y="1359303"/>
                </a:lnTo>
                <a:lnTo>
                  <a:pt x="11456660" y="1359303"/>
                </a:lnTo>
                <a:cubicBezTo>
                  <a:pt x="11400675" y="1359303"/>
                  <a:pt x="11346930" y="1348106"/>
                  <a:pt x="11346930" y="1256292"/>
                </a:cubicBezTo>
                <a:lnTo>
                  <a:pt x="11346930" y="830810"/>
                </a:lnTo>
                <a:cubicBezTo>
                  <a:pt x="11346930" y="546408"/>
                  <a:pt x="11201371" y="412046"/>
                  <a:pt x="10972954" y="412046"/>
                </a:cubicBezTo>
                <a:cubicBezTo>
                  <a:pt x="10807240" y="412046"/>
                  <a:pt x="10677357" y="490424"/>
                  <a:pt x="10625851" y="566563"/>
                </a:cubicBezTo>
                <a:lnTo>
                  <a:pt x="10625851" y="438918"/>
                </a:lnTo>
                <a:lnTo>
                  <a:pt x="10348167" y="438918"/>
                </a:lnTo>
                <a:lnTo>
                  <a:pt x="10348167" y="1581001"/>
                </a:lnTo>
                <a:close/>
                <a:moveTo>
                  <a:pt x="9824152" y="438918"/>
                </a:moveTo>
                <a:lnTo>
                  <a:pt x="9824152" y="1294361"/>
                </a:lnTo>
                <a:cubicBezTo>
                  <a:pt x="9824152" y="1482469"/>
                  <a:pt x="9918207" y="1587720"/>
                  <a:pt x="10104075" y="1587720"/>
                </a:cubicBezTo>
                <a:cubicBezTo>
                  <a:pt x="10142144" y="1587720"/>
                  <a:pt x="10184693" y="1587720"/>
                  <a:pt x="10222763" y="1578762"/>
                </a:cubicBezTo>
                <a:lnTo>
                  <a:pt x="10222763" y="1359303"/>
                </a:lnTo>
                <a:lnTo>
                  <a:pt x="10211565" y="1359303"/>
                </a:lnTo>
                <a:cubicBezTo>
                  <a:pt x="10155580" y="1359303"/>
                  <a:pt x="10101836" y="1348106"/>
                  <a:pt x="10101836" y="1256292"/>
                </a:cubicBezTo>
                <a:lnTo>
                  <a:pt x="10101836" y="438918"/>
                </a:lnTo>
                <a:lnTo>
                  <a:pt x="9824152" y="438918"/>
                </a:lnTo>
                <a:close/>
                <a:moveTo>
                  <a:pt x="9103073" y="1357064"/>
                </a:moveTo>
                <a:cubicBezTo>
                  <a:pt x="8932881" y="1357064"/>
                  <a:pt x="8809715" y="1222701"/>
                  <a:pt x="8809715" y="1009960"/>
                </a:cubicBezTo>
                <a:cubicBezTo>
                  <a:pt x="8809715" y="797219"/>
                  <a:pt x="8932881" y="662856"/>
                  <a:pt x="9103073" y="662856"/>
                </a:cubicBezTo>
                <a:cubicBezTo>
                  <a:pt x="9273266" y="662856"/>
                  <a:pt x="9396432" y="797219"/>
                  <a:pt x="9396432" y="1009960"/>
                </a:cubicBezTo>
                <a:cubicBezTo>
                  <a:pt x="9396432" y="1222701"/>
                  <a:pt x="9273266" y="1357064"/>
                  <a:pt x="9103073" y="1357064"/>
                </a:cubicBezTo>
                <a:close/>
                <a:moveTo>
                  <a:pt x="9103073" y="1607874"/>
                </a:moveTo>
                <a:cubicBezTo>
                  <a:pt x="9438980" y="1607874"/>
                  <a:pt x="9678594" y="1363782"/>
                  <a:pt x="9678594" y="1009960"/>
                </a:cubicBezTo>
                <a:cubicBezTo>
                  <a:pt x="9678594" y="656138"/>
                  <a:pt x="9438980" y="412046"/>
                  <a:pt x="9103073" y="412046"/>
                </a:cubicBezTo>
                <a:cubicBezTo>
                  <a:pt x="8767166" y="412046"/>
                  <a:pt x="8527553" y="656138"/>
                  <a:pt x="8527553" y="1009960"/>
                </a:cubicBezTo>
                <a:cubicBezTo>
                  <a:pt x="8527553" y="1363782"/>
                  <a:pt x="8767166" y="1607874"/>
                  <a:pt x="9103073" y="1607874"/>
                </a:cubicBezTo>
                <a:close/>
                <a:moveTo>
                  <a:pt x="7705701" y="747953"/>
                </a:moveTo>
                <a:lnTo>
                  <a:pt x="7705701" y="264247"/>
                </a:lnTo>
                <a:lnTo>
                  <a:pt x="7945315" y="264247"/>
                </a:lnTo>
                <a:cubicBezTo>
                  <a:pt x="8131183" y="264247"/>
                  <a:pt x="8218519" y="356061"/>
                  <a:pt x="8218519" y="506100"/>
                </a:cubicBezTo>
                <a:cubicBezTo>
                  <a:pt x="8218519" y="640462"/>
                  <a:pt x="8144619" y="747953"/>
                  <a:pt x="7945315" y="747953"/>
                </a:cubicBezTo>
                <a:lnTo>
                  <a:pt x="7705701" y="747953"/>
                </a:lnTo>
                <a:close/>
                <a:moveTo>
                  <a:pt x="7423540" y="1581001"/>
                </a:moveTo>
                <a:lnTo>
                  <a:pt x="7705701" y="1581001"/>
                </a:lnTo>
                <a:lnTo>
                  <a:pt x="7705701" y="998763"/>
                </a:lnTo>
                <a:lnTo>
                  <a:pt x="7958751" y="998763"/>
                </a:lnTo>
                <a:cubicBezTo>
                  <a:pt x="8308094" y="998763"/>
                  <a:pt x="8505159" y="797219"/>
                  <a:pt x="8505159" y="506100"/>
                </a:cubicBezTo>
                <a:cubicBezTo>
                  <a:pt x="8505159" y="214980"/>
                  <a:pt x="8308094" y="13436"/>
                  <a:pt x="7958751" y="13436"/>
                </a:cubicBezTo>
                <a:lnTo>
                  <a:pt x="7423540" y="13436"/>
                </a:lnTo>
                <a:lnTo>
                  <a:pt x="7423540" y="1581001"/>
                </a:lnTo>
                <a:close/>
                <a:moveTo>
                  <a:pt x="6671108" y="1334670"/>
                </a:moveTo>
                <a:cubicBezTo>
                  <a:pt x="6518830" y="1334670"/>
                  <a:pt x="6388947" y="1215983"/>
                  <a:pt x="6388947" y="998763"/>
                </a:cubicBezTo>
                <a:cubicBezTo>
                  <a:pt x="6388947" y="781543"/>
                  <a:pt x="6518830" y="662856"/>
                  <a:pt x="6671108" y="662856"/>
                </a:cubicBezTo>
                <a:cubicBezTo>
                  <a:pt x="6823386" y="662856"/>
                  <a:pt x="6953270" y="781543"/>
                  <a:pt x="6953270" y="998763"/>
                </a:cubicBezTo>
                <a:cubicBezTo>
                  <a:pt x="6953270" y="1215983"/>
                  <a:pt x="6823386" y="1334670"/>
                  <a:pt x="6671108" y="1334670"/>
                </a:cubicBezTo>
                <a:close/>
                <a:moveTo>
                  <a:pt x="4554896" y="344864"/>
                </a:moveTo>
                <a:cubicBezTo>
                  <a:pt x="4648950" y="344864"/>
                  <a:pt x="4729567" y="270965"/>
                  <a:pt x="4729567" y="172432"/>
                </a:cubicBezTo>
                <a:cubicBezTo>
                  <a:pt x="4729567" y="73900"/>
                  <a:pt x="4648950" y="0"/>
                  <a:pt x="4554896" y="0"/>
                </a:cubicBezTo>
                <a:cubicBezTo>
                  <a:pt x="4460842" y="0"/>
                  <a:pt x="4380224" y="73900"/>
                  <a:pt x="4380224" y="172432"/>
                </a:cubicBezTo>
                <a:cubicBezTo>
                  <a:pt x="4380224" y="270965"/>
                  <a:pt x="4460842" y="344864"/>
                  <a:pt x="4554896" y="344864"/>
                </a:cubicBezTo>
                <a:close/>
                <a:moveTo>
                  <a:pt x="5941071" y="1587720"/>
                </a:moveTo>
                <a:cubicBezTo>
                  <a:pt x="5979140" y="1587720"/>
                  <a:pt x="6021689" y="1587720"/>
                  <a:pt x="6059758" y="1578762"/>
                </a:cubicBezTo>
                <a:lnTo>
                  <a:pt x="6059758" y="1359303"/>
                </a:lnTo>
                <a:lnTo>
                  <a:pt x="6048561" y="1359303"/>
                </a:lnTo>
                <a:cubicBezTo>
                  <a:pt x="5992577" y="1359303"/>
                  <a:pt x="5938832" y="1348106"/>
                  <a:pt x="5938832" y="1256292"/>
                </a:cubicBezTo>
                <a:lnTo>
                  <a:pt x="5938832" y="830810"/>
                </a:lnTo>
                <a:cubicBezTo>
                  <a:pt x="5938832" y="546408"/>
                  <a:pt x="5793272" y="412046"/>
                  <a:pt x="5564856" y="412046"/>
                </a:cubicBezTo>
                <a:cubicBezTo>
                  <a:pt x="5399142" y="412046"/>
                  <a:pt x="5269258" y="490424"/>
                  <a:pt x="5217752" y="566563"/>
                </a:cubicBezTo>
                <a:lnTo>
                  <a:pt x="5217752" y="438918"/>
                </a:lnTo>
                <a:lnTo>
                  <a:pt x="4940069" y="438918"/>
                </a:lnTo>
                <a:lnTo>
                  <a:pt x="4940069" y="1581001"/>
                </a:lnTo>
                <a:lnTo>
                  <a:pt x="5217752" y="1581001"/>
                </a:lnTo>
                <a:lnTo>
                  <a:pt x="5217752" y="958454"/>
                </a:lnTo>
                <a:cubicBezTo>
                  <a:pt x="5217752" y="770346"/>
                  <a:pt x="5329721" y="662856"/>
                  <a:pt x="5484238" y="662856"/>
                </a:cubicBezTo>
                <a:cubicBezTo>
                  <a:pt x="5611882" y="662856"/>
                  <a:pt x="5661149" y="750192"/>
                  <a:pt x="5661149" y="902470"/>
                </a:cubicBezTo>
                <a:lnTo>
                  <a:pt x="5661149" y="1294361"/>
                </a:lnTo>
                <a:cubicBezTo>
                  <a:pt x="5661149" y="1482469"/>
                  <a:pt x="5755203" y="1587720"/>
                  <a:pt x="5941071" y="1587720"/>
                </a:cubicBezTo>
                <a:close/>
                <a:moveTo>
                  <a:pt x="4416054" y="438918"/>
                </a:moveTo>
                <a:lnTo>
                  <a:pt x="4416054" y="1294361"/>
                </a:lnTo>
                <a:cubicBezTo>
                  <a:pt x="4416054" y="1482469"/>
                  <a:pt x="4510109" y="1587720"/>
                  <a:pt x="4695977" y="1587720"/>
                </a:cubicBezTo>
                <a:cubicBezTo>
                  <a:pt x="4734046" y="1587720"/>
                  <a:pt x="4776594" y="1587720"/>
                  <a:pt x="4814664" y="1578762"/>
                </a:cubicBezTo>
                <a:lnTo>
                  <a:pt x="4814664" y="1359303"/>
                </a:lnTo>
                <a:lnTo>
                  <a:pt x="4803467" y="1359303"/>
                </a:lnTo>
                <a:cubicBezTo>
                  <a:pt x="4747482" y="1359303"/>
                  <a:pt x="4693737" y="1348106"/>
                  <a:pt x="4693737" y="1256292"/>
                </a:cubicBezTo>
                <a:lnTo>
                  <a:pt x="4693737" y="438918"/>
                </a:lnTo>
                <a:lnTo>
                  <a:pt x="4416054" y="438918"/>
                </a:lnTo>
                <a:close/>
                <a:moveTo>
                  <a:pt x="3638990" y="1581001"/>
                </a:moveTo>
                <a:lnTo>
                  <a:pt x="3916673" y="1581001"/>
                </a:lnTo>
                <a:lnTo>
                  <a:pt x="3916673" y="1001002"/>
                </a:lnTo>
                <a:cubicBezTo>
                  <a:pt x="3916673" y="761389"/>
                  <a:pt x="4026403" y="687489"/>
                  <a:pt x="4212271" y="687489"/>
                </a:cubicBezTo>
                <a:cubicBezTo>
                  <a:pt x="4234665" y="687489"/>
                  <a:pt x="4259298" y="689729"/>
                  <a:pt x="4270495" y="691968"/>
                </a:cubicBezTo>
                <a:lnTo>
                  <a:pt x="4270495" y="427721"/>
                </a:lnTo>
                <a:cubicBezTo>
                  <a:pt x="4254819" y="425482"/>
                  <a:pt x="4241383" y="425482"/>
                  <a:pt x="4227947" y="425482"/>
                </a:cubicBezTo>
                <a:cubicBezTo>
                  <a:pt x="4057754" y="425482"/>
                  <a:pt x="3968179" y="492663"/>
                  <a:pt x="3914433" y="566563"/>
                </a:cubicBezTo>
                <a:lnTo>
                  <a:pt x="3914433" y="438918"/>
                </a:lnTo>
                <a:lnTo>
                  <a:pt x="3638990" y="438918"/>
                </a:lnTo>
                <a:lnTo>
                  <a:pt x="3638990" y="1581001"/>
                </a:lnTo>
                <a:close/>
                <a:moveTo>
                  <a:pt x="2891038" y="1374979"/>
                </a:moveTo>
                <a:cubicBezTo>
                  <a:pt x="2810420" y="1374979"/>
                  <a:pt x="2727563" y="1334670"/>
                  <a:pt x="2727563" y="1240616"/>
                </a:cubicBezTo>
                <a:cubicBezTo>
                  <a:pt x="2727563" y="1110732"/>
                  <a:pt x="2852968" y="1059226"/>
                  <a:pt x="3153045" y="1059226"/>
                </a:cubicBezTo>
                <a:cubicBezTo>
                  <a:pt x="3153045" y="1269728"/>
                  <a:pt x="3058991" y="1374979"/>
                  <a:pt x="2891038" y="1374979"/>
                </a:cubicBezTo>
                <a:close/>
                <a:moveTo>
                  <a:pt x="2864165" y="1607874"/>
                </a:moveTo>
                <a:cubicBezTo>
                  <a:pt x="3043315" y="1607874"/>
                  <a:pt x="3146327" y="1538453"/>
                  <a:pt x="3202311" y="1471272"/>
                </a:cubicBezTo>
                <a:cubicBezTo>
                  <a:pt x="3222466" y="1525017"/>
                  <a:pt x="3282929" y="1587720"/>
                  <a:pt x="3410573" y="1587720"/>
                </a:cubicBezTo>
                <a:cubicBezTo>
                  <a:pt x="3437446" y="1587720"/>
                  <a:pt x="3477755" y="1585480"/>
                  <a:pt x="3515824" y="1574283"/>
                </a:cubicBezTo>
                <a:lnTo>
                  <a:pt x="3515824" y="1352585"/>
                </a:lnTo>
                <a:cubicBezTo>
                  <a:pt x="3482233" y="1352585"/>
                  <a:pt x="3417291" y="1359303"/>
                  <a:pt x="3417291" y="1240616"/>
                </a:cubicBezTo>
                <a:lnTo>
                  <a:pt x="3417291" y="904709"/>
                </a:lnTo>
                <a:cubicBezTo>
                  <a:pt x="3417291" y="535212"/>
                  <a:pt x="3204551" y="412046"/>
                  <a:pt x="2906713" y="412046"/>
                </a:cubicBezTo>
                <a:cubicBezTo>
                  <a:pt x="2669339" y="412046"/>
                  <a:pt x="2510343" y="528493"/>
                  <a:pt x="2456598" y="571042"/>
                </a:cubicBezTo>
                <a:lnTo>
                  <a:pt x="2588722" y="786022"/>
                </a:lnTo>
                <a:cubicBezTo>
                  <a:pt x="2642467" y="743474"/>
                  <a:pt x="2756675" y="662856"/>
                  <a:pt x="2906713" y="662856"/>
                </a:cubicBezTo>
                <a:cubicBezTo>
                  <a:pt x="3052273" y="662856"/>
                  <a:pt x="3137369" y="718841"/>
                  <a:pt x="3148566" y="839767"/>
                </a:cubicBezTo>
                <a:cubicBezTo>
                  <a:pt x="2976134" y="839767"/>
                  <a:pt x="2445401" y="833049"/>
                  <a:pt x="2445401" y="1242855"/>
                </a:cubicBezTo>
                <a:cubicBezTo>
                  <a:pt x="2445401" y="1480229"/>
                  <a:pt x="2637988" y="1607874"/>
                  <a:pt x="2864165" y="1607874"/>
                </a:cubicBezTo>
                <a:close/>
                <a:moveTo>
                  <a:pt x="1549650" y="857682"/>
                </a:moveTo>
                <a:cubicBezTo>
                  <a:pt x="1585480" y="721080"/>
                  <a:pt x="1692970" y="653899"/>
                  <a:pt x="1818375" y="653899"/>
                </a:cubicBezTo>
                <a:cubicBezTo>
                  <a:pt x="1925865" y="653899"/>
                  <a:pt x="2040074" y="705404"/>
                  <a:pt x="2051271" y="857682"/>
                </a:cubicBezTo>
                <a:lnTo>
                  <a:pt x="1549650" y="857682"/>
                </a:lnTo>
                <a:close/>
                <a:moveTo>
                  <a:pt x="1845248" y="1607874"/>
                </a:moveTo>
                <a:cubicBezTo>
                  <a:pt x="2087101" y="1607874"/>
                  <a:pt x="2266251" y="1477990"/>
                  <a:pt x="2346869" y="1370500"/>
                </a:cubicBezTo>
                <a:lnTo>
                  <a:pt x="2149803" y="1198068"/>
                </a:lnTo>
                <a:cubicBezTo>
                  <a:pt x="2098298" y="1263010"/>
                  <a:pt x="2004244" y="1357064"/>
                  <a:pt x="1845248" y="1357064"/>
                </a:cubicBezTo>
                <a:cubicBezTo>
                  <a:pt x="1670576" y="1357064"/>
                  <a:pt x="1549650" y="1236137"/>
                  <a:pt x="1540692" y="1081620"/>
                </a:cubicBezTo>
                <a:lnTo>
                  <a:pt x="2324475" y="1081620"/>
                </a:lnTo>
                <a:cubicBezTo>
                  <a:pt x="2331193" y="1034593"/>
                  <a:pt x="2333433" y="1001002"/>
                  <a:pt x="2333433" y="936060"/>
                </a:cubicBezTo>
                <a:cubicBezTo>
                  <a:pt x="2333433" y="660617"/>
                  <a:pt x="2174437" y="412046"/>
                  <a:pt x="1818375" y="412046"/>
                </a:cubicBezTo>
                <a:cubicBezTo>
                  <a:pt x="1493665" y="412046"/>
                  <a:pt x="1260770" y="665096"/>
                  <a:pt x="1260770" y="1014439"/>
                </a:cubicBezTo>
                <a:cubicBezTo>
                  <a:pt x="1260770" y="1357064"/>
                  <a:pt x="1500384" y="1607874"/>
                  <a:pt x="1845248" y="1607874"/>
                </a:cubicBezTo>
                <a:close/>
                <a:moveTo>
                  <a:pt x="282162" y="644941"/>
                </a:moveTo>
                <a:lnTo>
                  <a:pt x="282162" y="264247"/>
                </a:lnTo>
                <a:lnTo>
                  <a:pt x="618068" y="264247"/>
                </a:lnTo>
                <a:cubicBezTo>
                  <a:pt x="759149" y="264247"/>
                  <a:pt x="828570" y="338146"/>
                  <a:pt x="828570" y="454594"/>
                </a:cubicBezTo>
                <a:cubicBezTo>
                  <a:pt x="828570" y="571042"/>
                  <a:pt x="756910" y="644941"/>
                  <a:pt x="620308" y="644941"/>
                </a:cubicBezTo>
                <a:lnTo>
                  <a:pt x="282162" y="644941"/>
                </a:lnTo>
                <a:close/>
                <a:moveTo>
                  <a:pt x="282162" y="1330191"/>
                </a:moveTo>
                <a:lnTo>
                  <a:pt x="282162" y="895752"/>
                </a:lnTo>
                <a:lnTo>
                  <a:pt x="633744" y="895752"/>
                </a:lnTo>
                <a:cubicBezTo>
                  <a:pt x="792740" y="895752"/>
                  <a:pt x="880076" y="976369"/>
                  <a:pt x="880076" y="1112971"/>
                </a:cubicBezTo>
                <a:cubicBezTo>
                  <a:pt x="880076" y="1249573"/>
                  <a:pt x="797219" y="1330191"/>
                  <a:pt x="633744" y="1330191"/>
                </a:cubicBezTo>
                <a:lnTo>
                  <a:pt x="282162" y="1330191"/>
                </a:lnTo>
                <a:close/>
                <a:moveTo>
                  <a:pt x="0" y="1581001"/>
                </a:moveTo>
                <a:lnTo>
                  <a:pt x="627026" y="1581001"/>
                </a:lnTo>
                <a:cubicBezTo>
                  <a:pt x="985327" y="1581001"/>
                  <a:pt x="1166716" y="1395133"/>
                  <a:pt x="1166716" y="1119689"/>
                </a:cubicBezTo>
                <a:cubicBezTo>
                  <a:pt x="1166716" y="962933"/>
                  <a:pt x="1099535" y="821852"/>
                  <a:pt x="967412" y="747953"/>
                </a:cubicBezTo>
                <a:cubicBezTo>
                  <a:pt x="1065944" y="674053"/>
                  <a:pt x="1110732" y="562084"/>
                  <a:pt x="1110732" y="438918"/>
                </a:cubicBezTo>
                <a:cubicBezTo>
                  <a:pt x="1110732" y="192587"/>
                  <a:pt x="945018" y="13436"/>
                  <a:pt x="611350" y="13436"/>
                </a:cubicBezTo>
                <a:lnTo>
                  <a:pt x="0" y="13436"/>
                </a:lnTo>
                <a:lnTo>
                  <a:pt x="0" y="1581001"/>
                </a:lnTo>
                <a:close/>
                <a:moveTo>
                  <a:pt x="6664390" y="2033356"/>
                </a:moveTo>
                <a:cubicBezTo>
                  <a:pt x="6879371" y="2033356"/>
                  <a:pt x="7221996" y="1919148"/>
                  <a:pt x="7221996" y="1520538"/>
                </a:cubicBezTo>
                <a:lnTo>
                  <a:pt x="7221996" y="438918"/>
                </a:lnTo>
                <a:lnTo>
                  <a:pt x="6944313" y="438918"/>
                </a:lnTo>
                <a:lnTo>
                  <a:pt x="6944313" y="546408"/>
                </a:lnTo>
                <a:cubicBezTo>
                  <a:pt x="6886089" y="472509"/>
                  <a:pt x="6798753" y="412046"/>
                  <a:pt x="6635278" y="412046"/>
                </a:cubicBezTo>
                <a:cubicBezTo>
                  <a:pt x="6350877" y="412046"/>
                  <a:pt x="6106785" y="640462"/>
                  <a:pt x="6106785" y="998763"/>
                </a:cubicBezTo>
                <a:cubicBezTo>
                  <a:pt x="6106785" y="1357064"/>
                  <a:pt x="6350877" y="1585480"/>
                  <a:pt x="6635278" y="1585480"/>
                </a:cubicBezTo>
                <a:cubicBezTo>
                  <a:pt x="6798753" y="1585480"/>
                  <a:pt x="6886089" y="1527256"/>
                  <a:pt x="6944313" y="1451118"/>
                </a:cubicBezTo>
                <a:lnTo>
                  <a:pt x="6944313" y="1525017"/>
                </a:lnTo>
                <a:cubicBezTo>
                  <a:pt x="6944313" y="1692970"/>
                  <a:pt x="6823386" y="1782546"/>
                  <a:pt x="6664390" y="1782546"/>
                </a:cubicBezTo>
                <a:cubicBezTo>
                  <a:pt x="6489719" y="1782546"/>
                  <a:pt x="6377750" y="1684013"/>
                  <a:pt x="6330723" y="1630268"/>
                </a:cubicBezTo>
                <a:lnTo>
                  <a:pt x="6124700" y="1802700"/>
                </a:lnTo>
                <a:cubicBezTo>
                  <a:pt x="6171727" y="1856445"/>
                  <a:pt x="6330723" y="2033356"/>
                  <a:pt x="6664390" y="2033356"/>
                </a:cubicBezTo>
                <a:close/>
              </a:path>
            </a:pathLst>
          </a:custGeom>
          <a:solidFill>
            <a:schemeClr val="tx1"/>
          </a:solidFill>
          <a:ln w="8133" cap="flat">
            <a:noFill/>
            <a:prstDash val="solid"/>
            <a:miter/>
          </a:ln>
        </p:spPr>
        <p:txBody>
          <a:bodyPr rtlCol="0" anchor="ctr"/>
          <a:lstStyle/>
          <a:p>
            <a:endParaRPr lang="en-US"/>
          </a:p>
        </p:txBody>
      </p:sp>
    </p:spTree>
    <p:extLst>
      <p:ext uri="{BB962C8B-B14F-4D97-AF65-F5344CB8AC3E}">
        <p14:creationId xmlns:p14="http://schemas.microsoft.com/office/powerpoint/2010/main" val="358275575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Title slide - Bearing red">
    <p:bg>
      <p:bgPr>
        <a:solidFill>
          <a:srgbClr val="FF3D4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20DAD-1B61-93C3-530B-9B622B667CD8}"/>
              </a:ext>
            </a:extLst>
          </p:cNvPr>
          <p:cNvSpPr>
            <a:spLocks noGrp="1"/>
          </p:cNvSpPr>
          <p:nvPr>
            <p:ph type="title"/>
            <p:custDataLst>
              <p:tags r:id="rId1"/>
            </p:custDataLst>
          </p:nvPr>
        </p:nvSpPr>
        <p:spPr>
          <a:xfrm>
            <a:off x="384175" y="1944000"/>
            <a:ext cx="8520113" cy="1918800"/>
          </a:xfrm>
        </p:spPr>
        <p:txBody>
          <a:bodyPr>
            <a:noAutofit/>
          </a:bodyPr>
          <a:lstStyle>
            <a:lvl1pPr>
              <a:lnSpc>
                <a:spcPct val="80000"/>
              </a:lnSpc>
              <a:defRPr sz="7000"/>
            </a:lvl1pPr>
          </a:lstStyle>
          <a:p>
            <a:r>
              <a:rPr lang="de-DE"/>
              <a:t>Mastertitelformat bearbeiten</a:t>
            </a:r>
            <a:endParaRPr lang="en-US"/>
          </a:p>
        </p:txBody>
      </p:sp>
      <p:sp>
        <p:nvSpPr>
          <p:cNvPr id="7" name="Text Placeholder 6">
            <a:extLst>
              <a:ext uri="{FF2B5EF4-FFF2-40B4-BE49-F238E27FC236}">
                <a16:creationId xmlns:a16="http://schemas.microsoft.com/office/drawing/2014/main" id="{CEC21A32-3B29-FB79-375A-AFF484FAE380}"/>
              </a:ext>
            </a:extLst>
          </p:cNvPr>
          <p:cNvSpPr>
            <a:spLocks noGrp="1"/>
          </p:cNvSpPr>
          <p:nvPr>
            <p:ph type="body" sz="quarter" idx="10"/>
            <p:custDataLst>
              <p:tags r:id="rId2"/>
            </p:custDataLst>
          </p:nvPr>
        </p:nvSpPr>
        <p:spPr>
          <a:xfrm>
            <a:off x="384175" y="4579200"/>
            <a:ext cx="3683000" cy="1396999"/>
          </a:xfrm>
        </p:spPr>
        <p:txBody>
          <a:bodyPr/>
          <a:lstStyle>
            <a:lvl1pPr marL="0" indent="0">
              <a:spcAft>
                <a:spcPts val="1800"/>
              </a:spcAft>
              <a:buNone/>
              <a:defRPr/>
            </a:lvl1pPr>
            <a:lvl2pPr marL="180975" indent="0">
              <a:buNone/>
              <a:defRPr/>
            </a:lvl2pPr>
            <a:lvl3pPr marL="361950" indent="0">
              <a:buNone/>
              <a:defRPr/>
            </a:lvl3pPr>
            <a:lvl4pPr marL="542925" indent="0">
              <a:buNone/>
              <a:defRPr/>
            </a:lvl4pPr>
            <a:lvl5pPr marL="714375" indent="0">
              <a:buNone/>
              <a:defRPr/>
            </a:lvl5pPr>
          </a:lstStyle>
          <a:p>
            <a:pPr lvl="0"/>
            <a:r>
              <a:rPr lang="de-DE"/>
              <a:t>Mastertextformat bearbeiten</a:t>
            </a:r>
          </a:p>
        </p:txBody>
      </p:sp>
      <p:sp>
        <p:nvSpPr>
          <p:cNvPr id="10" name="BearingPoint Logo">
            <a:extLst>
              <a:ext uri="{FF2B5EF4-FFF2-40B4-BE49-F238E27FC236}">
                <a16:creationId xmlns:a16="http://schemas.microsoft.com/office/drawing/2014/main" id="{85653425-B89B-9F14-16FF-4838CACB3D49}"/>
              </a:ext>
            </a:extLst>
          </p:cNvPr>
          <p:cNvSpPr/>
          <p:nvPr>
            <p:custDataLst>
              <p:tags r:id="rId3"/>
            </p:custDataLst>
          </p:nvPr>
        </p:nvSpPr>
        <p:spPr>
          <a:xfrm>
            <a:off x="384175" y="358775"/>
            <a:ext cx="1747838" cy="291574"/>
          </a:xfrm>
          <a:custGeom>
            <a:avLst/>
            <a:gdLst>
              <a:gd name="connsiteX0" fmla="*/ 12014265 w 12188936"/>
              <a:gd name="connsiteY0" fmla="*/ 1587720 h 2033355"/>
              <a:gd name="connsiteX1" fmla="*/ 12188936 w 12188936"/>
              <a:gd name="connsiteY1" fmla="*/ 1572044 h 2033355"/>
              <a:gd name="connsiteX2" fmla="*/ 12188936 w 12188936"/>
              <a:gd name="connsiteY2" fmla="*/ 1330191 h 2033355"/>
              <a:gd name="connsiteX3" fmla="*/ 12070250 w 12188936"/>
              <a:gd name="connsiteY3" fmla="*/ 1341388 h 2033355"/>
              <a:gd name="connsiteX4" fmla="*/ 11909014 w 12188936"/>
              <a:gd name="connsiteY4" fmla="*/ 1177913 h 2033355"/>
              <a:gd name="connsiteX5" fmla="*/ 11909014 w 12188936"/>
              <a:gd name="connsiteY5" fmla="*/ 667335 h 2033355"/>
              <a:gd name="connsiteX6" fmla="*/ 12171021 w 12188936"/>
              <a:gd name="connsiteY6" fmla="*/ 667335 h 2033355"/>
              <a:gd name="connsiteX7" fmla="*/ 12171021 w 12188936"/>
              <a:gd name="connsiteY7" fmla="*/ 438918 h 2033355"/>
              <a:gd name="connsiteX8" fmla="*/ 11909014 w 12188936"/>
              <a:gd name="connsiteY8" fmla="*/ 438918 h 2033355"/>
              <a:gd name="connsiteX9" fmla="*/ 11909014 w 12188936"/>
              <a:gd name="connsiteY9" fmla="*/ 125405 h 2033355"/>
              <a:gd name="connsiteX10" fmla="*/ 11631331 w 12188936"/>
              <a:gd name="connsiteY10" fmla="*/ 125405 h 2033355"/>
              <a:gd name="connsiteX11" fmla="*/ 11631331 w 12188936"/>
              <a:gd name="connsiteY11" fmla="*/ 438918 h 2033355"/>
              <a:gd name="connsiteX12" fmla="*/ 11474575 w 12188936"/>
              <a:gd name="connsiteY12" fmla="*/ 438918 h 2033355"/>
              <a:gd name="connsiteX13" fmla="*/ 11474575 w 12188936"/>
              <a:gd name="connsiteY13" fmla="*/ 667335 h 2033355"/>
              <a:gd name="connsiteX14" fmla="*/ 11631331 w 12188936"/>
              <a:gd name="connsiteY14" fmla="*/ 667335 h 2033355"/>
              <a:gd name="connsiteX15" fmla="*/ 11631331 w 12188936"/>
              <a:gd name="connsiteY15" fmla="*/ 1207025 h 2033355"/>
              <a:gd name="connsiteX16" fmla="*/ 12014265 w 12188936"/>
              <a:gd name="connsiteY16" fmla="*/ 1587720 h 2033355"/>
              <a:gd name="connsiteX17" fmla="*/ 9962995 w 12188936"/>
              <a:gd name="connsiteY17" fmla="*/ 344864 h 2033355"/>
              <a:gd name="connsiteX18" fmla="*/ 10137666 w 12188936"/>
              <a:gd name="connsiteY18" fmla="*/ 172432 h 2033355"/>
              <a:gd name="connsiteX19" fmla="*/ 9962995 w 12188936"/>
              <a:gd name="connsiteY19" fmla="*/ 0 h 2033355"/>
              <a:gd name="connsiteX20" fmla="*/ 9788323 w 12188936"/>
              <a:gd name="connsiteY20" fmla="*/ 172432 h 2033355"/>
              <a:gd name="connsiteX21" fmla="*/ 9962995 w 12188936"/>
              <a:gd name="connsiteY21" fmla="*/ 344864 h 2033355"/>
              <a:gd name="connsiteX22" fmla="*/ 10348167 w 12188936"/>
              <a:gd name="connsiteY22" fmla="*/ 1581001 h 2033355"/>
              <a:gd name="connsiteX23" fmla="*/ 10625851 w 12188936"/>
              <a:gd name="connsiteY23" fmla="*/ 1581001 h 2033355"/>
              <a:gd name="connsiteX24" fmla="*/ 10625851 w 12188936"/>
              <a:gd name="connsiteY24" fmla="*/ 958454 h 2033355"/>
              <a:gd name="connsiteX25" fmla="*/ 10892336 w 12188936"/>
              <a:gd name="connsiteY25" fmla="*/ 662856 h 2033355"/>
              <a:gd name="connsiteX26" fmla="*/ 11069247 w 12188936"/>
              <a:gd name="connsiteY26" fmla="*/ 902470 h 2033355"/>
              <a:gd name="connsiteX27" fmla="*/ 11069247 w 12188936"/>
              <a:gd name="connsiteY27" fmla="*/ 1294361 h 2033355"/>
              <a:gd name="connsiteX28" fmla="*/ 11349169 w 12188936"/>
              <a:gd name="connsiteY28" fmla="*/ 1587720 h 2033355"/>
              <a:gd name="connsiteX29" fmla="*/ 11467856 w 12188936"/>
              <a:gd name="connsiteY29" fmla="*/ 1578762 h 2033355"/>
              <a:gd name="connsiteX30" fmla="*/ 11467856 w 12188936"/>
              <a:gd name="connsiteY30" fmla="*/ 1359303 h 2033355"/>
              <a:gd name="connsiteX31" fmla="*/ 11456660 w 12188936"/>
              <a:gd name="connsiteY31" fmla="*/ 1359303 h 2033355"/>
              <a:gd name="connsiteX32" fmla="*/ 11346930 w 12188936"/>
              <a:gd name="connsiteY32" fmla="*/ 1256292 h 2033355"/>
              <a:gd name="connsiteX33" fmla="*/ 11346930 w 12188936"/>
              <a:gd name="connsiteY33" fmla="*/ 830810 h 2033355"/>
              <a:gd name="connsiteX34" fmla="*/ 10972954 w 12188936"/>
              <a:gd name="connsiteY34" fmla="*/ 412046 h 2033355"/>
              <a:gd name="connsiteX35" fmla="*/ 10625851 w 12188936"/>
              <a:gd name="connsiteY35" fmla="*/ 566563 h 2033355"/>
              <a:gd name="connsiteX36" fmla="*/ 10625851 w 12188936"/>
              <a:gd name="connsiteY36" fmla="*/ 438918 h 2033355"/>
              <a:gd name="connsiteX37" fmla="*/ 10348167 w 12188936"/>
              <a:gd name="connsiteY37" fmla="*/ 438918 h 2033355"/>
              <a:gd name="connsiteX38" fmla="*/ 10348167 w 12188936"/>
              <a:gd name="connsiteY38" fmla="*/ 1581001 h 2033355"/>
              <a:gd name="connsiteX39" fmla="*/ 9824152 w 12188936"/>
              <a:gd name="connsiteY39" fmla="*/ 438918 h 2033355"/>
              <a:gd name="connsiteX40" fmla="*/ 9824152 w 12188936"/>
              <a:gd name="connsiteY40" fmla="*/ 1294361 h 2033355"/>
              <a:gd name="connsiteX41" fmla="*/ 10104075 w 12188936"/>
              <a:gd name="connsiteY41" fmla="*/ 1587720 h 2033355"/>
              <a:gd name="connsiteX42" fmla="*/ 10222763 w 12188936"/>
              <a:gd name="connsiteY42" fmla="*/ 1578762 h 2033355"/>
              <a:gd name="connsiteX43" fmla="*/ 10222763 w 12188936"/>
              <a:gd name="connsiteY43" fmla="*/ 1359303 h 2033355"/>
              <a:gd name="connsiteX44" fmla="*/ 10211565 w 12188936"/>
              <a:gd name="connsiteY44" fmla="*/ 1359303 h 2033355"/>
              <a:gd name="connsiteX45" fmla="*/ 10101836 w 12188936"/>
              <a:gd name="connsiteY45" fmla="*/ 1256292 h 2033355"/>
              <a:gd name="connsiteX46" fmla="*/ 10101836 w 12188936"/>
              <a:gd name="connsiteY46" fmla="*/ 438918 h 2033355"/>
              <a:gd name="connsiteX47" fmla="*/ 9824152 w 12188936"/>
              <a:gd name="connsiteY47" fmla="*/ 438918 h 2033355"/>
              <a:gd name="connsiteX48" fmla="*/ 9103073 w 12188936"/>
              <a:gd name="connsiteY48" fmla="*/ 1357064 h 2033355"/>
              <a:gd name="connsiteX49" fmla="*/ 8809715 w 12188936"/>
              <a:gd name="connsiteY49" fmla="*/ 1009960 h 2033355"/>
              <a:gd name="connsiteX50" fmla="*/ 9103073 w 12188936"/>
              <a:gd name="connsiteY50" fmla="*/ 662856 h 2033355"/>
              <a:gd name="connsiteX51" fmla="*/ 9396432 w 12188936"/>
              <a:gd name="connsiteY51" fmla="*/ 1009960 h 2033355"/>
              <a:gd name="connsiteX52" fmla="*/ 9103073 w 12188936"/>
              <a:gd name="connsiteY52" fmla="*/ 1357064 h 2033355"/>
              <a:gd name="connsiteX53" fmla="*/ 9103073 w 12188936"/>
              <a:gd name="connsiteY53" fmla="*/ 1607874 h 2033355"/>
              <a:gd name="connsiteX54" fmla="*/ 9678594 w 12188936"/>
              <a:gd name="connsiteY54" fmla="*/ 1009960 h 2033355"/>
              <a:gd name="connsiteX55" fmla="*/ 9103073 w 12188936"/>
              <a:gd name="connsiteY55" fmla="*/ 412046 h 2033355"/>
              <a:gd name="connsiteX56" fmla="*/ 8527553 w 12188936"/>
              <a:gd name="connsiteY56" fmla="*/ 1009960 h 2033355"/>
              <a:gd name="connsiteX57" fmla="*/ 9103073 w 12188936"/>
              <a:gd name="connsiteY57" fmla="*/ 1607874 h 2033355"/>
              <a:gd name="connsiteX58" fmla="*/ 7705701 w 12188936"/>
              <a:gd name="connsiteY58" fmla="*/ 747953 h 2033355"/>
              <a:gd name="connsiteX59" fmla="*/ 7705701 w 12188936"/>
              <a:gd name="connsiteY59" fmla="*/ 264247 h 2033355"/>
              <a:gd name="connsiteX60" fmla="*/ 7945315 w 12188936"/>
              <a:gd name="connsiteY60" fmla="*/ 264247 h 2033355"/>
              <a:gd name="connsiteX61" fmla="*/ 8218519 w 12188936"/>
              <a:gd name="connsiteY61" fmla="*/ 506100 h 2033355"/>
              <a:gd name="connsiteX62" fmla="*/ 7945315 w 12188936"/>
              <a:gd name="connsiteY62" fmla="*/ 747953 h 2033355"/>
              <a:gd name="connsiteX63" fmla="*/ 7705701 w 12188936"/>
              <a:gd name="connsiteY63" fmla="*/ 747953 h 2033355"/>
              <a:gd name="connsiteX64" fmla="*/ 7423540 w 12188936"/>
              <a:gd name="connsiteY64" fmla="*/ 1581001 h 2033355"/>
              <a:gd name="connsiteX65" fmla="*/ 7705701 w 12188936"/>
              <a:gd name="connsiteY65" fmla="*/ 1581001 h 2033355"/>
              <a:gd name="connsiteX66" fmla="*/ 7705701 w 12188936"/>
              <a:gd name="connsiteY66" fmla="*/ 998763 h 2033355"/>
              <a:gd name="connsiteX67" fmla="*/ 7958751 w 12188936"/>
              <a:gd name="connsiteY67" fmla="*/ 998763 h 2033355"/>
              <a:gd name="connsiteX68" fmla="*/ 8505159 w 12188936"/>
              <a:gd name="connsiteY68" fmla="*/ 506100 h 2033355"/>
              <a:gd name="connsiteX69" fmla="*/ 7958751 w 12188936"/>
              <a:gd name="connsiteY69" fmla="*/ 13436 h 2033355"/>
              <a:gd name="connsiteX70" fmla="*/ 7423540 w 12188936"/>
              <a:gd name="connsiteY70" fmla="*/ 13436 h 2033355"/>
              <a:gd name="connsiteX71" fmla="*/ 7423540 w 12188936"/>
              <a:gd name="connsiteY71" fmla="*/ 1581001 h 2033355"/>
              <a:gd name="connsiteX72" fmla="*/ 6671108 w 12188936"/>
              <a:gd name="connsiteY72" fmla="*/ 1334670 h 2033355"/>
              <a:gd name="connsiteX73" fmla="*/ 6388947 w 12188936"/>
              <a:gd name="connsiteY73" fmla="*/ 998763 h 2033355"/>
              <a:gd name="connsiteX74" fmla="*/ 6671108 w 12188936"/>
              <a:gd name="connsiteY74" fmla="*/ 662856 h 2033355"/>
              <a:gd name="connsiteX75" fmla="*/ 6953270 w 12188936"/>
              <a:gd name="connsiteY75" fmla="*/ 998763 h 2033355"/>
              <a:gd name="connsiteX76" fmla="*/ 6671108 w 12188936"/>
              <a:gd name="connsiteY76" fmla="*/ 1334670 h 2033355"/>
              <a:gd name="connsiteX77" fmla="*/ 4554896 w 12188936"/>
              <a:gd name="connsiteY77" fmla="*/ 344864 h 2033355"/>
              <a:gd name="connsiteX78" fmla="*/ 4729567 w 12188936"/>
              <a:gd name="connsiteY78" fmla="*/ 172432 h 2033355"/>
              <a:gd name="connsiteX79" fmla="*/ 4554896 w 12188936"/>
              <a:gd name="connsiteY79" fmla="*/ 0 h 2033355"/>
              <a:gd name="connsiteX80" fmla="*/ 4380224 w 12188936"/>
              <a:gd name="connsiteY80" fmla="*/ 172432 h 2033355"/>
              <a:gd name="connsiteX81" fmla="*/ 4554896 w 12188936"/>
              <a:gd name="connsiteY81" fmla="*/ 344864 h 2033355"/>
              <a:gd name="connsiteX82" fmla="*/ 5941071 w 12188936"/>
              <a:gd name="connsiteY82" fmla="*/ 1587720 h 2033355"/>
              <a:gd name="connsiteX83" fmla="*/ 6059758 w 12188936"/>
              <a:gd name="connsiteY83" fmla="*/ 1578762 h 2033355"/>
              <a:gd name="connsiteX84" fmla="*/ 6059758 w 12188936"/>
              <a:gd name="connsiteY84" fmla="*/ 1359303 h 2033355"/>
              <a:gd name="connsiteX85" fmla="*/ 6048561 w 12188936"/>
              <a:gd name="connsiteY85" fmla="*/ 1359303 h 2033355"/>
              <a:gd name="connsiteX86" fmla="*/ 5938832 w 12188936"/>
              <a:gd name="connsiteY86" fmla="*/ 1256292 h 2033355"/>
              <a:gd name="connsiteX87" fmla="*/ 5938832 w 12188936"/>
              <a:gd name="connsiteY87" fmla="*/ 830810 h 2033355"/>
              <a:gd name="connsiteX88" fmla="*/ 5564856 w 12188936"/>
              <a:gd name="connsiteY88" fmla="*/ 412046 h 2033355"/>
              <a:gd name="connsiteX89" fmla="*/ 5217752 w 12188936"/>
              <a:gd name="connsiteY89" fmla="*/ 566563 h 2033355"/>
              <a:gd name="connsiteX90" fmla="*/ 5217752 w 12188936"/>
              <a:gd name="connsiteY90" fmla="*/ 438918 h 2033355"/>
              <a:gd name="connsiteX91" fmla="*/ 4940069 w 12188936"/>
              <a:gd name="connsiteY91" fmla="*/ 438918 h 2033355"/>
              <a:gd name="connsiteX92" fmla="*/ 4940069 w 12188936"/>
              <a:gd name="connsiteY92" fmla="*/ 1581001 h 2033355"/>
              <a:gd name="connsiteX93" fmla="*/ 5217752 w 12188936"/>
              <a:gd name="connsiteY93" fmla="*/ 1581001 h 2033355"/>
              <a:gd name="connsiteX94" fmla="*/ 5217752 w 12188936"/>
              <a:gd name="connsiteY94" fmla="*/ 958454 h 2033355"/>
              <a:gd name="connsiteX95" fmla="*/ 5484238 w 12188936"/>
              <a:gd name="connsiteY95" fmla="*/ 662856 h 2033355"/>
              <a:gd name="connsiteX96" fmla="*/ 5661149 w 12188936"/>
              <a:gd name="connsiteY96" fmla="*/ 902470 h 2033355"/>
              <a:gd name="connsiteX97" fmla="*/ 5661149 w 12188936"/>
              <a:gd name="connsiteY97" fmla="*/ 1294361 h 2033355"/>
              <a:gd name="connsiteX98" fmla="*/ 5941071 w 12188936"/>
              <a:gd name="connsiteY98" fmla="*/ 1587720 h 2033355"/>
              <a:gd name="connsiteX99" fmla="*/ 4416054 w 12188936"/>
              <a:gd name="connsiteY99" fmla="*/ 438918 h 2033355"/>
              <a:gd name="connsiteX100" fmla="*/ 4416054 w 12188936"/>
              <a:gd name="connsiteY100" fmla="*/ 1294361 h 2033355"/>
              <a:gd name="connsiteX101" fmla="*/ 4695977 w 12188936"/>
              <a:gd name="connsiteY101" fmla="*/ 1587720 h 2033355"/>
              <a:gd name="connsiteX102" fmla="*/ 4814664 w 12188936"/>
              <a:gd name="connsiteY102" fmla="*/ 1578762 h 2033355"/>
              <a:gd name="connsiteX103" fmla="*/ 4814664 w 12188936"/>
              <a:gd name="connsiteY103" fmla="*/ 1359303 h 2033355"/>
              <a:gd name="connsiteX104" fmla="*/ 4803467 w 12188936"/>
              <a:gd name="connsiteY104" fmla="*/ 1359303 h 2033355"/>
              <a:gd name="connsiteX105" fmla="*/ 4693737 w 12188936"/>
              <a:gd name="connsiteY105" fmla="*/ 1256292 h 2033355"/>
              <a:gd name="connsiteX106" fmla="*/ 4693737 w 12188936"/>
              <a:gd name="connsiteY106" fmla="*/ 438918 h 2033355"/>
              <a:gd name="connsiteX107" fmla="*/ 4416054 w 12188936"/>
              <a:gd name="connsiteY107" fmla="*/ 438918 h 2033355"/>
              <a:gd name="connsiteX108" fmla="*/ 3638990 w 12188936"/>
              <a:gd name="connsiteY108" fmla="*/ 1581001 h 2033355"/>
              <a:gd name="connsiteX109" fmla="*/ 3916673 w 12188936"/>
              <a:gd name="connsiteY109" fmla="*/ 1581001 h 2033355"/>
              <a:gd name="connsiteX110" fmla="*/ 3916673 w 12188936"/>
              <a:gd name="connsiteY110" fmla="*/ 1001002 h 2033355"/>
              <a:gd name="connsiteX111" fmla="*/ 4212271 w 12188936"/>
              <a:gd name="connsiteY111" fmla="*/ 687489 h 2033355"/>
              <a:gd name="connsiteX112" fmla="*/ 4270495 w 12188936"/>
              <a:gd name="connsiteY112" fmla="*/ 691968 h 2033355"/>
              <a:gd name="connsiteX113" fmla="*/ 4270495 w 12188936"/>
              <a:gd name="connsiteY113" fmla="*/ 427721 h 2033355"/>
              <a:gd name="connsiteX114" fmla="*/ 4227947 w 12188936"/>
              <a:gd name="connsiteY114" fmla="*/ 425482 h 2033355"/>
              <a:gd name="connsiteX115" fmla="*/ 3914433 w 12188936"/>
              <a:gd name="connsiteY115" fmla="*/ 566563 h 2033355"/>
              <a:gd name="connsiteX116" fmla="*/ 3914433 w 12188936"/>
              <a:gd name="connsiteY116" fmla="*/ 438918 h 2033355"/>
              <a:gd name="connsiteX117" fmla="*/ 3638990 w 12188936"/>
              <a:gd name="connsiteY117" fmla="*/ 438918 h 2033355"/>
              <a:gd name="connsiteX118" fmla="*/ 3638990 w 12188936"/>
              <a:gd name="connsiteY118" fmla="*/ 1581001 h 2033355"/>
              <a:gd name="connsiteX119" fmla="*/ 2891038 w 12188936"/>
              <a:gd name="connsiteY119" fmla="*/ 1374979 h 2033355"/>
              <a:gd name="connsiteX120" fmla="*/ 2727563 w 12188936"/>
              <a:gd name="connsiteY120" fmla="*/ 1240616 h 2033355"/>
              <a:gd name="connsiteX121" fmla="*/ 3153045 w 12188936"/>
              <a:gd name="connsiteY121" fmla="*/ 1059226 h 2033355"/>
              <a:gd name="connsiteX122" fmla="*/ 2891038 w 12188936"/>
              <a:gd name="connsiteY122" fmla="*/ 1374979 h 2033355"/>
              <a:gd name="connsiteX123" fmla="*/ 2864165 w 12188936"/>
              <a:gd name="connsiteY123" fmla="*/ 1607874 h 2033355"/>
              <a:gd name="connsiteX124" fmla="*/ 3202311 w 12188936"/>
              <a:gd name="connsiteY124" fmla="*/ 1471272 h 2033355"/>
              <a:gd name="connsiteX125" fmla="*/ 3410573 w 12188936"/>
              <a:gd name="connsiteY125" fmla="*/ 1587720 h 2033355"/>
              <a:gd name="connsiteX126" fmla="*/ 3515824 w 12188936"/>
              <a:gd name="connsiteY126" fmla="*/ 1574283 h 2033355"/>
              <a:gd name="connsiteX127" fmla="*/ 3515824 w 12188936"/>
              <a:gd name="connsiteY127" fmla="*/ 1352585 h 2033355"/>
              <a:gd name="connsiteX128" fmla="*/ 3417291 w 12188936"/>
              <a:gd name="connsiteY128" fmla="*/ 1240616 h 2033355"/>
              <a:gd name="connsiteX129" fmla="*/ 3417291 w 12188936"/>
              <a:gd name="connsiteY129" fmla="*/ 904709 h 2033355"/>
              <a:gd name="connsiteX130" fmla="*/ 2906713 w 12188936"/>
              <a:gd name="connsiteY130" fmla="*/ 412046 h 2033355"/>
              <a:gd name="connsiteX131" fmla="*/ 2456598 w 12188936"/>
              <a:gd name="connsiteY131" fmla="*/ 571042 h 2033355"/>
              <a:gd name="connsiteX132" fmla="*/ 2588722 w 12188936"/>
              <a:gd name="connsiteY132" fmla="*/ 786022 h 2033355"/>
              <a:gd name="connsiteX133" fmla="*/ 2906713 w 12188936"/>
              <a:gd name="connsiteY133" fmla="*/ 662856 h 2033355"/>
              <a:gd name="connsiteX134" fmla="*/ 3148566 w 12188936"/>
              <a:gd name="connsiteY134" fmla="*/ 839767 h 2033355"/>
              <a:gd name="connsiteX135" fmla="*/ 2445401 w 12188936"/>
              <a:gd name="connsiteY135" fmla="*/ 1242855 h 2033355"/>
              <a:gd name="connsiteX136" fmla="*/ 2864165 w 12188936"/>
              <a:gd name="connsiteY136" fmla="*/ 1607874 h 2033355"/>
              <a:gd name="connsiteX137" fmla="*/ 1549650 w 12188936"/>
              <a:gd name="connsiteY137" fmla="*/ 857682 h 2033355"/>
              <a:gd name="connsiteX138" fmla="*/ 1818375 w 12188936"/>
              <a:gd name="connsiteY138" fmla="*/ 653899 h 2033355"/>
              <a:gd name="connsiteX139" fmla="*/ 2051271 w 12188936"/>
              <a:gd name="connsiteY139" fmla="*/ 857682 h 2033355"/>
              <a:gd name="connsiteX140" fmla="*/ 1549650 w 12188936"/>
              <a:gd name="connsiteY140" fmla="*/ 857682 h 2033355"/>
              <a:gd name="connsiteX141" fmla="*/ 1845248 w 12188936"/>
              <a:gd name="connsiteY141" fmla="*/ 1607874 h 2033355"/>
              <a:gd name="connsiteX142" fmla="*/ 2346869 w 12188936"/>
              <a:gd name="connsiteY142" fmla="*/ 1370500 h 2033355"/>
              <a:gd name="connsiteX143" fmla="*/ 2149803 w 12188936"/>
              <a:gd name="connsiteY143" fmla="*/ 1198068 h 2033355"/>
              <a:gd name="connsiteX144" fmla="*/ 1845248 w 12188936"/>
              <a:gd name="connsiteY144" fmla="*/ 1357064 h 2033355"/>
              <a:gd name="connsiteX145" fmla="*/ 1540692 w 12188936"/>
              <a:gd name="connsiteY145" fmla="*/ 1081620 h 2033355"/>
              <a:gd name="connsiteX146" fmla="*/ 2324475 w 12188936"/>
              <a:gd name="connsiteY146" fmla="*/ 1081620 h 2033355"/>
              <a:gd name="connsiteX147" fmla="*/ 2333433 w 12188936"/>
              <a:gd name="connsiteY147" fmla="*/ 936060 h 2033355"/>
              <a:gd name="connsiteX148" fmla="*/ 1818375 w 12188936"/>
              <a:gd name="connsiteY148" fmla="*/ 412046 h 2033355"/>
              <a:gd name="connsiteX149" fmla="*/ 1260770 w 12188936"/>
              <a:gd name="connsiteY149" fmla="*/ 1014439 h 2033355"/>
              <a:gd name="connsiteX150" fmla="*/ 1845248 w 12188936"/>
              <a:gd name="connsiteY150" fmla="*/ 1607874 h 2033355"/>
              <a:gd name="connsiteX151" fmla="*/ 282162 w 12188936"/>
              <a:gd name="connsiteY151" fmla="*/ 644941 h 2033355"/>
              <a:gd name="connsiteX152" fmla="*/ 282162 w 12188936"/>
              <a:gd name="connsiteY152" fmla="*/ 264247 h 2033355"/>
              <a:gd name="connsiteX153" fmla="*/ 618068 w 12188936"/>
              <a:gd name="connsiteY153" fmla="*/ 264247 h 2033355"/>
              <a:gd name="connsiteX154" fmla="*/ 828570 w 12188936"/>
              <a:gd name="connsiteY154" fmla="*/ 454594 h 2033355"/>
              <a:gd name="connsiteX155" fmla="*/ 620308 w 12188936"/>
              <a:gd name="connsiteY155" fmla="*/ 644941 h 2033355"/>
              <a:gd name="connsiteX156" fmla="*/ 282162 w 12188936"/>
              <a:gd name="connsiteY156" fmla="*/ 644941 h 2033355"/>
              <a:gd name="connsiteX157" fmla="*/ 282162 w 12188936"/>
              <a:gd name="connsiteY157" fmla="*/ 1330191 h 2033355"/>
              <a:gd name="connsiteX158" fmla="*/ 282162 w 12188936"/>
              <a:gd name="connsiteY158" fmla="*/ 895752 h 2033355"/>
              <a:gd name="connsiteX159" fmla="*/ 633744 w 12188936"/>
              <a:gd name="connsiteY159" fmla="*/ 895752 h 2033355"/>
              <a:gd name="connsiteX160" fmla="*/ 880076 w 12188936"/>
              <a:gd name="connsiteY160" fmla="*/ 1112971 h 2033355"/>
              <a:gd name="connsiteX161" fmla="*/ 633744 w 12188936"/>
              <a:gd name="connsiteY161" fmla="*/ 1330191 h 2033355"/>
              <a:gd name="connsiteX162" fmla="*/ 282162 w 12188936"/>
              <a:gd name="connsiteY162" fmla="*/ 1330191 h 2033355"/>
              <a:gd name="connsiteX163" fmla="*/ 0 w 12188936"/>
              <a:gd name="connsiteY163" fmla="*/ 1581001 h 2033355"/>
              <a:gd name="connsiteX164" fmla="*/ 627026 w 12188936"/>
              <a:gd name="connsiteY164" fmla="*/ 1581001 h 2033355"/>
              <a:gd name="connsiteX165" fmla="*/ 1166716 w 12188936"/>
              <a:gd name="connsiteY165" fmla="*/ 1119689 h 2033355"/>
              <a:gd name="connsiteX166" fmla="*/ 967412 w 12188936"/>
              <a:gd name="connsiteY166" fmla="*/ 747953 h 2033355"/>
              <a:gd name="connsiteX167" fmla="*/ 1110732 w 12188936"/>
              <a:gd name="connsiteY167" fmla="*/ 438918 h 2033355"/>
              <a:gd name="connsiteX168" fmla="*/ 611350 w 12188936"/>
              <a:gd name="connsiteY168" fmla="*/ 13436 h 2033355"/>
              <a:gd name="connsiteX169" fmla="*/ 0 w 12188936"/>
              <a:gd name="connsiteY169" fmla="*/ 13436 h 2033355"/>
              <a:gd name="connsiteX170" fmla="*/ 0 w 12188936"/>
              <a:gd name="connsiteY170" fmla="*/ 1581001 h 2033355"/>
              <a:gd name="connsiteX171" fmla="*/ 6664390 w 12188936"/>
              <a:gd name="connsiteY171" fmla="*/ 2033356 h 2033355"/>
              <a:gd name="connsiteX172" fmla="*/ 7221996 w 12188936"/>
              <a:gd name="connsiteY172" fmla="*/ 1520538 h 2033355"/>
              <a:gd name="connsiteX173" fmla="*/ 7221996 w 12188936"/>
              <a:gd name="connsiteY173" fmla="*/ 438918 h 2033355"/>
              <a:gd name="connsiteX174" fmla="*/ 6944313 w 12188936"/>
              <a:gd name="connsiteY174" fmla="*/ 438918 h 2033355"/>
              <a:gd name="connsiteX175" fmla="*/ 6944313 w 12188936"/>
              <a:gd name="connsiteY175" fmla="*/ 546408 h 2033355"/>
              <a:gd name="connsiteX176" fmla="*/ 6635278 w 12188936"/>
              <a:gd name="connsiteY176" fmla="*/ 412046 h 2033355"/>
              <a:gd name="connsiteX177" fmla="*/ 6106785 w 12188936"/>
              <a:gd name="connsiteY177" fmla="*/ 998763 h 2033355"/>
              <a:gd name="connsiteX178" fmla="*/ 6635278 w 12188936"/>
              <a:gd name="connsiteY178" fmla="*/ 1585480 h 2033355"/>
              <a:gd name="connsiteX179" fmla="*/ 6944313 w 12188936"/>
              <a:gd name="connsiteY179" fmla="*/ 1451118 h 2033355"/>
              <a:gd name="connsiteX180" fmla="*/ 6944313 w 12188936"/>
              <a:gd name="connsiteY180" fmla="*/ 1525017 h 2033355"/>
              <a:gd name="connsiteX181" fmla="*/ 6664390 w 12188936"/>
              <a:gd name="connsiteY181" fmla="*/ 1782546 h 2033355"/>
              <a:gd name="connsiteX182" fmla="*/ 6330723 w 12188936"/>
              <a:gd name="connsiteY182" fmla="*/ 1630268 h 2033355"/>
              <a:gd name="connsiteX183" fmla="*/ 6124700 w 12188936"/>
              <a:gd name="connsiteY183" fmla="*/ 1802700 h 2033355"/>
              <a:gd name="connsiteX184" fmla="*/ 6664390 w 12188936"/>
              <a:gd name="connsiteY184" fmla="*/ 2033356 h 203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Lst>
            <a:rect l="l" t="t" r="r" b="b"/>
            <a:pathLst>
              <a:path w="12188936" h="2033355">
                <a:moveTo>
                  <a:pt x="12014265" y="1587720"/>
                </a:moveTo>
                <a:cubicBezTo>
                  <a:pt x="12061292" y="1587720"/>
                  <a:pt x="12139670" y="1581001"/>
                  <a:pt x="12188936" y="1572044"/>
                </a:cubicBezTo>
                <a:lnTo>
                  <a:pt x="12188936" y="1330191"/>
                </a:lnTo>
                <a:cubicBezTo>
                  <a:pt x="12150867" y="1334670"/>
                  <a:pt x="12110559" y="1341388"/>
                  <a:pt x="12070250" y="1341388"/>
                </a:cubicBezTo>
                <a:cubicBezTo>
                  <a:pt x="11969478" y="1341388"/>
                  <a:pt x="11909014" y="1294361"/>
                  <a:pt x="11909014" y="1177913"/>
                </a:cubicBezTo>
                <a:lnTo>
                  <a:pt x="11909014" y="667335"/>
                </a:lnTo>
                <a:lnTo>
                  <a:pt x="12171021" y="667335"/>
                </a:lnTo>
                <a:lnTo>
                  <a:pt x="12171021" y="438918"/>
                </a:lnTo>
                <a:lnTo>
                  <a:pt x="11909014" y="438918"/>
                </a:lnTo>
                <a:lnTo>
                  <a:pt x="11909014" y="125405"/>
                </a:lnTo>
                <a:lnTo>
                  <a:pt x="11631331" y="125405"/>
                </a:lnTo>
                <a:lnTo>
                  <a:pt x="11631331" y="438918"/>
                </a:lnTo>
                <a:lnTo>
                  <a:pt x="11474575" y="438918"/>
                </a:lnTo>
                <a:lnTo>
                  <a:pt x="11474575" y="667335"/>
                </a:lnTo>
                <a:lnTo>
                  <a:pt x="11631331" y="667335"/>
                </a:lnTo>
                <a:lnTo>
                  <a:pt x="11631331" y="1207025"/>
                </a:lnTo>
                <a:cubicBezTo>
                  <a:pt x="11631331" y="1464554"/>
                  <a:pt x="11776891" y="1587720"/>
                  <a:pt x="12014265" y="1587720"/>
                </a:cubicBezTo>
                <a:close/>
                <a:moveTo>
                  <a:pt x="9962995" y="344864"/>
                </a:moveTo>
                <a:cubicBezTo>
                  <a:pt x="10059288" y="344864"/>
                  <a:pt x="10137666" y="275444"/>
                  <a:pt x="10137666" y="172432"/>
                </a:cubicBezTo>
                <a:cubicBezTo>
                  <a:pt x="10137666" y="69421"/>
                  <a:pt x="10059288" y="0"/>
                  <a:pt x="9962995" y="0"/>
                </a:cubicBezTo>
                <a:cubicBezTo>
                  <a:pt x="9866701" y="0"/>
                  <a:pt x="9788323" y="69421"/>
                  <a:pt x="9788323" y="172432"/>
                </a:cubicBezTo>
                <a:cubicBezTo>
                  <a:pt x="9788323" y="275444"/>
                  <a:pt x="9866701" y="344864"/>
                  <a:pt x="9962995" y="344864"/>
                </a:cubicBezTo>
                <a:close/>
                <a:moveTo>
                  <a:pt x="10348167" y="1581001"/>
                </a:moveTo>
                <a:lnTo>
                  <a:pt x="10625851" y="1581001"/>
                </a:lnTo>
                <a:lnTo>
                  <a:pt x="10625851" y="958454"/>
                </a:lnTo>
                <a:cubicBezTo>
                  <a:pt x="10625851" y="770346"/>
                  <a:pt x="10737819" y="662856"/>
                  <a:pt x="10892336" y="662856"/>
                </a:cubicBezTo>
                <a:cubicBezTo>
                  <a:pt x="11019981" y="662856"/>
                  <a:pt x="11069247" y="750192"/>
                  <a:pt x="11069247" y="902470"/>
                </a:cubicBezTo>
                <a:lnTo>
                  <a:pt x="11069247" y="1294361"/>
                </a:lnTo>
                <a:cubicBezTo>
                  <a:pt x="11069247" y="1482469"/>
                  <a:pt x="11163301" y="1587720"/>
                  <a:pt x="11349169" y="1587720"/>
                </a:cubicBezTo>
                <a:cubicBezTo>
                  <a:pt x="11387239" y="1587720"/>
                  <a:pt x="11429788" y="1587720"/>
                  <a:pt x="11467856" y="1578762"/>
                </a:cubicBezTo>
                <a:lnTo>
                  <a:pt x="11467856" y="1359303"/>
                </a:lnTo>
                <a:lnTo>
                  <a:pt x="11456660" y="1359303"/>
                </a:lnTo>
                <a:cubicBezTo>
                  <a:pt x="11400675" y="1359303"/>
                  <a:pt x="11346930" y="1348106"/>
                  <a:pt x="11346930" y="1256292"/>
                </a:cubicBezTo>
                <a:lnTo>
                  <a:pt x="11346930" y="830810"/>
                </a:lnTo>
                <a:cubicBezTo>
                  <a:pt x="11346930" y="546408"/>
                  <a:pt x="11201371" y="412046"/>
                  <a:pt x="10972954" y="412046"/>
                </a:cubicBezTo>
                <a:cubicBezTo>
                  <a:pt x="10807240" y="412046"/>
                  <a:pt x="10677357" y="490424"/>
                  <a:pt x="10625851" y="566563"/>
                </a:cubicBezTo>
                <a:lnTo>
                  <a:pt x="10625851" y="438918"/>
                </a:lnTo>
                <a:lnTo>
                  <a:pt x="10348167" y="438918"/>
                </a:lnTo>
                <a:lnTo>
                  <a:pt x="10348167" y="1581001"/>
                </a:lnTo>
                <a:close/>
                <a:moveTo>
                  <a:pt x="9824152" y="438918"/>
                </a:moveTo>
                <a:lnTo>
                  <a:pt x="9824152" y="1294361"/>
                </a:lnTo>
                <a:cubicBezTo>
                  <a:pt x="9824152" y="1482469"/>
                  <a:pt x="9918207" y="1587720"/>
                  <a:pt x="10104075" y="1587720"/>
                </a:cubicBezTo>
                <a:cubicBezTo>
                  <a:pt x="10142144" y="1587720"/>
                  <a:pt x="10184693" y="1587720"/>
                  <a:pt x="10222763" y="1578762"/>
                </a:cubicBezTo>
                <a:lnTo>
                  <a:pt x="10222763" y="1359303"/>
                </a:lnTo>
                <a:lnTo>
                  <a:pt x="10211565" y="1359303"/>
                </a:lnTo>
                <a:cubicBezTo>
                  <a:pt x="10155580" y="1359303"/>
                  <a:pt x="10101836" y="1348106"/>
                  <a:pt x="10101836" y="1256292"/>
                </a:cubicBezTo>
                <a:lnTo>
                  <a:pt x="10101836" y="438918"/>
                </a:lnTo>
                <a:lnTo>
                  <a:pt x="9824152" y="438918"/>
                </a:lnTo>
                <a:close/>
                <a:moveTo>
                  <a:pt x="9103073" y="1357064"/>
                </a:moveTo>
                <a:cubicBezTo>
                  <a:pt x="8932881" y="1357064"/>
                  <a:pt x="8809715" y="1222701"/>
                  <a:pt x="8809715" y="1009960"/>
                </a:cubicBezTo>
                <a:cubicBezTo>
                  <a:pt x="8809715" y="797219"/>
                  <a:pt x="8932881" y="662856"/>
                  <a:pt x="9103073" y="662856"/>
                </a:cubicBezTo>
                <a:cubicBezTo>
                  <a:pt x="9273266" y="662856"/>
                  <a:pt x="9396432" y="797219"/>
                  <a:pt x="9396432" y="1009960"/>
                </a:cubicBezTo>
                <a:cubicBezTo>
                  <a:pt x="9396432" y="1222701"/>
                  <a:pt x="9273266" y="1357064"/>
                  <a:pt x="9103073" y="1357064"/>
                </a:cubicBezTo>
                <a:close/>
                <a:moveTo>
                  <a:pt x="9103073" y="1607874"/>
                </a:moveTo>
                <a:cubicBezTo>
                  <a:pt x="9438980" y="1607874"/>
                  <a:pt x="9678594" y="1363782"/>
                  <a:pt x="9678594" y="1009960"/>
                </a:cubicBezTo>
                <a:cubicBezTo>
                  <a:pt x="9678594" y="656138"/>
                  <a:pt x="9438980" y="412046"/>
                  <a:pt x="9103073" y="412046"/>
                </a:cubicBezTo>
                <a:cubicBezTo>
                  <a:pt x="8767166" y="412046"/>
                  <a:pt x="8527553" y="656138"/>
                  <a:pt x="8527553" y="1009960"/>
                </a:cubicBezTo>
                <a:cubicBezTo>
                  <a:pt x="8527553" y="1363782"/>
                  <a:pt x="8767166" y="1607874"/>
                  <a:pt x="9103073" y="1607874"/>
                </a:cubicBezTo>
                <a:close/>
                <a:moveTo>
                  <a:pt x="7705701" y="747953"/>
                </a:moveTo>
                <a:lnTo>
                  <a:pt x="7705701" y="264247"/>
                </a:lnTo>
                <a:lnTo>
                  <a:pt x="7945315" y="264247"/>
                </a:lnTo>
                <a:cubicBezTo>
                  <a:pt x="8131183" y="264247"/>
                  <a:pt x="8218519" y="356061"/>
                  <a:pt x="8218519" y="506100"/>
                </a:cubicBezTo>
                <a:cubicBezTo>
                  <a:pt x="8218519" y="640462"/>
                  <a:pt x="8144619" y="747953"/>
                  <a:pt x="7945315" y="747953"/>
                </a:cubicBezTo>
                <a:lnTo>
                  <a:pt x="7705701" y="747953"/>
                </a:lnTo>
                <a:close/>
                <a:moveTo>
                  <a:pt x="7423540" y="1581001"/>
                </a:moveTo>
                <a:lnTo>
                  <a:pt x="7705701" y="1581001"/>
                </a:lnTo>
                <a:lnTo>
                  <a:pt x="7705701" y="998763"/>
                </a:lnTo>
                <a:lnTo>
                  <a:pt x="7958751" y="998763"/>
                </a:lnTo>
                <a:cubicBezTo>
                  <a:pt x="8308094" y="998763"/>
                  <a:pt x="8505159" y="797219"/>
                  <a:pt x="8505159" y="506100"/>
                </a:cubicBezTo>
                <a:cubicBezTo>
                  <a:pt x="8505159" y="214980"/>
                  <a:pt x="8308094" y="13436"/>
                  <a:pt x="7958751" y="13436"/>
                </a:cubicBezTo>
                <a:lnTo>
                  <a:pt x="7423540" y="13436"/>
                </a:lnTo>
                <a:lnTo>
                  <a:pt x="7423540" y="1581001"/>
                </a:lnTo>
                <a:close/>
                <a:moveTo>
                  <a:pt x="6671108" y="1334670"/>
                </a:moveTo>
                <a:cubicBezTo>
                  <a:pt x="6518830" y="1334670"/>
                  <a:pt x="6388947" y="1215983"/>
                  <a:pt x="6388947" y="998763"/>
                </a:cubicBezTo>
                <a:cubicBezTo>
                  <a:pt x="6388947" y="781543"/>
                  <a:pt x="6518830" y="662856"/>
                  <a:pt x="6671108" y="662856"/>
                </a:cubicBezTo>
                <a:cubicBezTo>
                  <a:pt x="6823386" y="662856"/>
                  <a:pt x="6953270" y="781543"/>
                  <a:pt x="6953270" y="998763"/>
                </a:cubicBezTo>
                <a:cubicBezTo>
                  <a:pt x="6953270" y="1215983"/>
                  <a:pt x="6823386" y="1334670"/>
                  <a:pt x="6671108" y="1334670"/>
                </a:cubicBezTo>
                <a:close/>
                <a:moveTo>
                  <a:pt x="4554896" y="344864"/>
                </a:moveTo>
                <a:cubicBezTo>
                  <a:pt x="4648950" y="344864"/>
                  <a:pt x="4729567" y="270965"/>
                  <a:pt x="4729567" y="172432"/>
                </a:cubicBezTo>
                <a:cubicBezTo>
                  <a:pt x="4729567" y="73900"/>
                  <a:pt x="4648950" y="0"/>
                  <a:pt x="4554896" y="0"/>
                </a:cubicBezTo>
                <a:cubicBezTo>
                  <a:pt x="4460842" y="0"/>
                  <a:pt x="4380224" y="73900"/>
                  <a:pt x="4380224" y="172432"/>
                </a:cubicBezTo>
                <a:cubicBezTo>
                  <a:pt x="4380224" y="270965"/>
                  <a:pt x="4460842" y="344864"/>
                  <a:pt x="4554896" y="344864"/>
                </a:cubicBezTo>
                <a:close/>
                <a:moveTo>
                  <a:pt x="5941071" y="1587720"/>
                </a:moveTo>
                <a:cubicBezTo>
                  <a:pt x="5979140" y="1587720"/>
                  <a:pt x="6021689" y="1587720"/>
                  <a:pt x="6059758" y="1578762"/>
                </a:cubicBezTo>
                <a:lnTo>
                  <a:pt x="6059758" y="1359303"/>
                </a:lnTo>
                <a:lnTo>
                  <a:pt x="6048561" y="1359303"/>
                </a:lnTo>
                <a:cubicBezTo>
                  <a:pt x="5992577" y="1359303"/>
                  <a:pt x="5938832" y="1348106"/>
                  <a:pt x="5938832" y="1256292"/>
                </a:cubicBezTo>
                <a:lnTo>
                  <a:pt x="5938832" y="830810"/>
                </a:lnTo>
                <a:cubicBezTo>
                  <a:pt x="5938832" y="546408"/>
                  <a:pt x="5793272" y="412046"/>
                  <a:pt x="5564856" y="412046"/>
                </a:cubicBezTo>
                <a:cubicBezTo>
                  <a:pt x="5399142" y="412046"/>
                  <a:pt x="5269258" y="490424"/>
                  <a:pt x="5217752" y="566563"/>
                </a:cubicBezTo>
                <a:lnTo>
                  <a:pt x="5217752" y="438918"/>
                </a:lnTo>
                <a:lnTo>
                  <a:pt x="4940069" y="438918"/>
                </a:lnTo>
                <a:lnTo>
                  <a:pt x="4940069" y="1581001"/>
                </a:lnTo>
                <a:lnTo>
                  <a:pt x="5217752" y="1581001"/>
                </a:lnTo>
                <a:lnTo>
                  <a:pt x="5217752" y="958454"/>
                </a:lnTo>
                <a:cubicBezTo>
                  <a:pt x="5217752" y="770346"/>
                  <a:pt x="5329721" y="662856"/>
                  <a:pt x="5484238" y="662856"/>
                </a:cubicBezTo>
                <a:cubicBezTo>
                  <a:pt x="5611882" y="662856"/>
                  <a:pt x="5661149" y="750192"/>
                  <a:pt x="5661149" y="902470"/>
                </a:cubicBezTo>
                <a:lnTo>
                  <a:pt x="5661149" y="1294361"/>
                </a:lnTo>
                <a:cubicBezTo>
                  <a:pt x="5661149" y="1482469"/>
                  <a:pt x="5755203" y="1587720"/>
                  <a:pt x="5941071" y="1587720"/>
                </a:cubicBezTo>
                <a:close/>
                <a:moveTo>
                  <a:pt x="4416054" y="438918"/>
                </a:moveTo>
                <a:lnTo>
                  <a:pt x="4416054" y="1294361"/>
                </a:lnTo>
                <a:cubicBezTo>
                  <a:pt x="4416054" y="1482469"/>
                  <a:pt x="4510109" y="1587720"/>
                  <a:pt x="4695977" y="1587720"/>
                </a:cubicBezTo>
                <a:cubicBezTo>
                  <a:pt x="4734046" y="1587720"/>
                  <a:pt x="4776594" y="1587720"/>
                  <a:pt x="4814664" y="1578762"/>
                </a:cubicBezTo>
                <a:lnTo>
                  <a:pt x="4814664" y="1359303"/>
                </a:lnTo>
                <a:lnTo>
                  <a:pt x="4803467" y="1359303"/>
                </a:lnTo>
                <a:cubicBezTo>
                  <a:pt x="4747482" y="1359303"/>
                  <a:pt x="4693737" y="1348106"/>
                  <a:pt x="4693737" y="1256292"/>
                </a:cubicBezTo>
                <a:lnTo>
                  <a:pt x="4693737" y="438918"/>
                </a:lnTo>
                <a:lnTo>
                  <a:pt x="4416054" y="438918"/>
                </a:lnTo>
                <a:close/>
                <a:moveTo>
                  <a:pt x="3638990" y="1581001"/>
                </a:moveTo>
                <a:lnTo>
                  <a:pt x="3916673" y="1581001"/>
                </a:lnTo>
                <a:lnTo>
                  <a:pt x="3916673" y="1001002"/>
                </a:lnTo>
                <a:cubicBezTo>
                  <a:pt x="3916673" y="761389"/>
                  <a:pt x="4026403" y="687489"/>
                  <a:pt x="4212271" y="687489"/>
                </a:cubicBezTo>
                <a:cubicBezTo>
                  <a:pt x="4234665" y="687489"/>
                  <a:pt x="4259298" y="689729"/>
                  <a:pt x="4270495" y="691968"/>
                </a:cubicBezTo>
                <a:lnTo>
                  <a:pt x="4270495" y="427721"/>
                </a:lnTo>
                <a:cubicBezTo>
                  <a:pt x="4254819" y="425482"/>
                  <a:pt x="4241383" y="425482"/>
                  <a:pt x="4227947" y="425482"/>
                </a:cubicBezTo>
                <a:cubicBezTo>
                  <a:pt x="4057754" y="425482"/>
                  <a:pt x="3968179" y="492663"/>
                  <a:pt x="3914433" y="566563"/>
                </a:cubicBezTo>
                <a:lnTo>
                  <a:pt x="3914433" y="438918"/>
                </a:lnTo>
                <a:lnTo>
                  <a:pt x="3638990" y="438918"/>
                </a:lnTo>
                <a:lnTo>
                  <a:pt x="3638990" y="1581001"/>
                </a:lnTo>
                <a:close/>
                <a:moveTo>
                  <a:pt x="2891038" y="1374979"/>
                </a:moveTo>
                <a:cubicBezTo>
                  <a:pt x="2810420" y="1374979"/>
                  <a:pt x="2727563" y="1334670"/>
                  <a:pt x="2727563" y="1240616"/>
                </a:cubicBezTo>
                <a:cubicBezTo>
                  <a:pt x="2727563" y="1110732"/>
                  <a:pt x="2852968" y="1059226"/>
                  <a:pt x="3153045" y="1059226"/>
                </a:cubicBezTo>
                <a:cubicBezTo>
                  <a:pt x="3153045" y="1269728"/>
                  <a:pt x="3058991" y="1374979"/>
                  <a:pt x="2891038" y="1374979"/>
                </a:cubicBezTo>
                <a:close/>
                <a:moveTo>
                  <a:pt x="2864165" y="1607874"/>
                </a:moveTo>
                <a:cubicBezTo>
                  <a:pt x="3043315" y="1607874"/>
                  <a:pt x="3146327" y="1538453"/>
                  <a:pt x="3202311" y="1471272"/>
                </a:cubicBezTo>
                <a:cubicBezTo>
                  <a:pt x="3222466" y="1525017"/>
                  <a:pt x="3282929" y="1587720"/>
                  <a:pt x="3410573" y="1587720"/>
                </a:cubicBezTo>
                <a:cubicBezTo>
                  <a:pt x="3437446" y="1587720"/>
                  <a:pt x="3477755" y="1585480"/>
                  <a:pt x="3515824" y="1574283"/>
                </a:cubicBezTo>
                <a:lnTo>
                  <a:pt x="3515824" y="1352585"/>
                </a:lnTo>
                <a:cubicBezTo>
                  <a:pt x="3482233" y="1352585"/>
                  <a:pt x="3417291" y="1359303"/>
                  <a:pt x="3417291" y="1240616"/>
                </a:cubicBezTo>
                <a:lnTo>
                  <a:pt x="3417291" y="904709"/>
                </a:lnTo>
                <a:cubicBezTo>
                  <a:pt x="3417291" y="535212"/>
                  <a:pt x="3204551" y="412046"/>
                  <a:pt x="2906713" y="412046"/>
                </a:cubicBezTo>
                <a:cubicBezTo>
                  <a:pt x="2669339" y="412046"/>
                  <a:pt x="2510343" y="528493"/>
                  <a:pt x="2456598" y="571042"/>
                </a:cubicBezTo>
                <a:lnTo>
                  <a:pt x="2588722" y="786022"/>
                </a:lnTo>
                <a:cubicBezTo>
                  <a:pt x="2642467" y="743474"/>
                  <a:pt x="2756675" y="662856"/>
                  <a:pt x="2906713" y="662856"/>
                </a:cubicBezTo>
                <a:cubicBezTo>
                  <a:pt x="3052273" y="662856"/>
                  <a:pt x="3137369" y="718841"/>
                  <a:pt x="3148566" y="839767"/>
                </a:cubicBezTo>
                <a:cubicBezTo>
                  <a:pt x="2976134" y="839767"/>
                  <a:pt x="2445401" y="833049"/>
                  <a:pt x="2445401" y="1242855"/>
                </a:cubicBezTo>
                <a:cubicBezTo>
                  <a:pt x="2445401" y="1480229"/>
                  <a:pt x="2637988" y="1607874"/>
                  <a:pt x="2864165" y="1607874"/>
                </a:cubicBezTo>
                <a:close/>
                <a:moveTo>
                  <a:pt x="1549650" y="857682"/>
                </a:moveTo>
                <a:cubicBezTo>
                  <a:pt x="1585480" y="721080"/>
                  <a:pt x="1692970" y="653899"/>
                  <a:pt x="1818375" y="653899"/>
                </a:cubicBezTo>
                <a:cubicBezTo>
                  <a:pt x="1925865" y="653899"/>
                  <a:pt x="2040074" y="705404"/>
                  <a:pt x="2051271" y="857682"/>
                </a:cubicBezTo>
                <a:lnTo>
                  <a:pt x="1549650" y="857682"/>
                </a:lnTo>
                <a:close/>
                <a:moveTo>
                  <a:pt x="1845248" y="1607874"/>
                </a:moveTo>
                <a:cubicBezTo>
                  <a:pt x="2087101" y="1607874"/>
                  <a:pt x="2266251" y="1477990"/>
                  <a:pt x="2346869" y="1370500"/>
                </a:cubicBezTo>
                <a:lnTo>
                  <a:pt x="2149803" y="1198068"/>
                </a:lnTo>
                <a:cubicBezTo>
                  <a:pt x="2098298" y="1263010"/>
                  <a:pt x="2004244" y="1357064"/>
                  <a:pt x="1845248" y="1357064"/>
                </a:cubicBezTo>
                <a:cubicBezTo>
                  <a:pt x="1670576" y="1357064"/>
                  <a:pt x="1549650" y="1236137"/>
                  <a:pt x="1540692" y="1081620"/>
                </a:cubicBezTo>
                <a:lnTo>
                  <a:pt x="2324475" y="1081620"/>
                </a:lnTo>
                <a:cubicBezTo>
                  <a:pt x="2331193" y="1034593"/>
                  <a:pt x="2333433" y="1001002"/>
                  <a:pt x="2333433" y="936060"/>
                </a:cubicBezTo>
                <a:cubicBezTo>
                  <a:pt x="2333433" y="660617"/>
                  <a:pt x="2174437" y="412046"/>
                  <a:pt x="1818375" y="412046"/>
                </a:cubicBezTo>
                <a:cubicBezTo>
                  <a:pt x="1493665" y="412046"/>
                  <a:pt x="1260770" y="665096"/>
                  <a:pt x="1260770" y="1014439"/>
                </a:cubicBezTo>
                <a:cubicBezTo>
                  <a:pt x="1260770" y="1357064"/>
                  <a:pt x="1500384" y="1607874"/>
                  <a:pt x="1845248" y="1607874"/>
                </a:cubicBezTo>
                <a:close/>
                <a:moveTo>
                  <a:pt x="282162" y="644941"/>
                </a:moveTo>
                <a:lnTo>
                  <a:pt x="282162" y="264247"/>
                </a:lnTo>
                <a:lnTo>
                  <a:pt x="618068" y="264247"/>
                </a:lnTo>
                <a:cubicBezTo>
                  <a:pt x="759149" y="264247"/>
                  <a:pt x="828570" y="338146"/>
                  <a:pt x="828570" y="454594"/>
                </a:cubicBezTo>
                <a:cubicBezTo>
                  <a:pt x="828570" y="571042"/>
                  <a:pt x="756910" y="644941"/>
                  <a:pt x="620308" y="644941"/>
                </a:cubicBezTo>
                <a:lnTo>
                  <a:pt x="282162" y="644941"/>
                </a:lnTo>
                <a:close/>
                <a:moveTo>
                  <a:pt x="282162" y="1330191"/>
                </a:moveTo>
                <a:lnTo>
                  <a:pt x="282162" y="895752"/>
                </a:lnTo>
                <a:lnTo>
                  <a:pt x="633744" y="895752"/>
                </a:lnTo>
                <a:cubicBezTo>
                  <a:pt x="792740" y="895752"/>
                  <a:pt x="880076" y="976369"/>
                  <a:pt x="880076" y="1112971"/>
                </a:cubicBezTo>
                <a:cubicBezTo>
                  <a:pt x="880076" y="1249573"/>
                  <a:pt x="797219" y="1330191"/>
                  <a:pt x="633744" y="1330191"/>
                </a:cubicBezTo>
                <a:lnTo>
                  <a:pt x="282162" y="1330191"/>
                </a:lnTo>
                <a:close/>
                <a:moveTo>
                  <a:pt x="0" y="1581001"/>
                </a:moveTo>
                <a:lnTo>
                  <a:pt x="627026" y="1581001"/>
                </a:lnTo>
                <a:cubicBezTo>
                  <a:pt x="985327" y="1581001"/>
                  <a:pt x="1166716" y="1395133"/>
                  <a:pt x="1166716" y="1119689"/>
                </a:cubicBezTo>
                <a:cubicBezTo>
                  <a:pt x="1166716" y="962933"/>
                  <a:pt x="1099535" y="821852"/>
                  <a:pt x="967412" y="747953"/>
                </a:cubicBezTo>
                <a:cubicBezTo>
                  <a:pt x="1065944" y="674053"/>
                  <a:pt x="1110732" y="562084"/>
                  <a:pt x="1110732" y="438918"/>
                </a:cubicBezTo>
                <a:cubicBezTo>
                  <a:pt x="1110732" y="192587"/>
                  <a:pt x="945018" y="13436"/>
                  <a:pt x="611350" y="13436"/>
                </a:cubicBezTo>
                <a:lnTo>
                  <a:pt x="0" y="13436"/>
                </a:lnTo>
                <a:lnTo>
                  <a:pt x="0" y="1581001"/>
                </a:lnTo>
                <a:close/>
                <a:moveTo>
                  <a:pt x="6664390" y="2033356"/>
                </a:moveTo>
                <a:cubicBezTo>
                  <a:pt x="6879371" y="2033356"/>
                  <a:pt x="7221996" y="1919148"/>
                  <a:pt x="7221996" y="1520538"/>
                </a:cubicBezTo>
                <a:lnTo>
                  <a:pt x="7221996" y="438918"/>
                </a:lnTo>
                <a:lnTo>
                  <a:pt x="6944313" y="438918"/>
                </a:lnTo>
                <a:lnTo>
                  <a:pt x="6944313" y="546408"/>
                </a:lnTo>
                <a:cubicBezTo>
                  <a:pt x="6886089" y="472509"/>
                  <a:pt x="6798753" y="412046"/>
                  <a:pt x="6635278" y="412046"/>
                </a:cubicBezTo>
                <a:cubicBezTo>
                  <a:pt x="6350877" y="412046"/>
                  <a:pt x="6106785" y="640462"/>
                  <a:pt x="6106785" y="998763"/>
                </a:cubicBezTo>
                <a:cubicBezTo>
                  <a:pt x="6106785" y="1357064"/>
                  <a:pt x="6350877" y="1585480"/>
                  <a:pt x="6635278" y="1585480"/>
                </a:cubicBezTo>
                <a:cubicBezTo>
                  <a:pt x="6798753" y="1585480"/>
                  <a:pt x="6886089" y="1527256"/>
                  <a:pt x="6944313" y="1451118"/>
                </a:cubicBezTo>
                <a:lnTo>
                  <a:pt x="6944313" y="1525017"/>
                </a:lnTo>
                <a:cubicBezTo>
                  <a:pt x="6944313" y="1692970"/>
                  <a:pt x="6823386" y="1782546"/>
                  <a:pt x="6664390" y="1782546"/>
                </a:cubicBezTo>
                <a:cubicBezTo>
                  <a:pt x="6489719" y="1782546"/>
                  <a:pt x="6377750" y="1684013"/>
                  <a:pt x="6330723" y="1630268"/>
                </a:cubicBezTo>
                <a:lnTo>
                  <a:pt x="6124700" y="1802700"/>
                </a:lnTo>
                <a:cubicBezTo>
                  <a:pt x="6171727" y="1856445"/>
                  <a:pt x="6330723" y="2033356"/>
                  <a:pt x="6664390" y="2033356"/>
                </a:cubicBezTo>
                <a:close/>
              </a:path>
            </a:pathLst>
          </a:custGeom>
          <a:solidFill>
            <a:srgbClr val="000000"/>
          </a:solidFill>
          <a:ln w="8133" cap="flat">
            <a:noFill/>
            <a:prstDash val="solid"/>
            <a:miter/>
          </a:ln>
        </p:spPr>
        <p:txBody>
          <a:bodyPr rtlCol="0" anchor="ctr"/>
          <a:lstStyle/>
          <a:p>
            <a:endParaRPr lang="en-US"/>
          </a:p>
        </p:txBody>
      </p:sp>
    </p:spTree>
    <p:extLst>
      <p:ext uri="{BB962C8B-B14F-4D97-AF65-F5344CB8AC3E}">
        <p14:creationId xmlns:p14="http://schemas.microsoft.com/office/powerpoint/2010/main" val="2685736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Title slide - Deep red">
    <p:bg>
      <p:bgPr>
        <a:solidFill>
          <a:srgbClr val="33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20DAD-1B61-93C3-530B-9B622B667CD8}"/>
              </a:ext>
            </a:extLst>
          </p:cNvPr>
          <p:cNvSpPr>
            <a:spLocks noGrp="1"/>
          </p:cNvSpPr>
          <p:nvPr>
            <p:ph type="title"/>
            <p:custDataLst>
              <p:tags r:id="rId1"/>
            </p:custDataLst>
          </p:nvPr>
        </p:nvSpPr>
        <p:spPr>
          <a:xfrm>
            <a:off x="384175" y="1944000"/>
            <a:ext cx="8520113" cy="1918800"/>
          </a:xfrm>
        </p:spPr>
        <p:txBody>
          <a:bodyPr>
            <a:noAutofit/>
          </a:bodyPr>
          <a:lstStyle>
            <a:lvl1pPr>
              <a:lnSpc>
                <a:spcPct val="80000"/>
              </a:lnSpc>
              <a:defRPr sz="7000"/>
            </a:lvl1pPr>
          </a:lstStyle>
          <a:p>
            <a:r>
              <a:rPr lang="de-DE"/>
              <a:t>Mastertitelformat bearbeiten</a:t>
            </a:r>
            <a:endParaRPr lang="en-US"/>
          </a:p>
        </p:txBody>
      </p:sp>
      <p:sp>
        <p:nvSpPr>
          <p:cNvPr id="7" name="Text Placeholder 6">
            <a:extLst>
              <a:ext uri="{FF2B5EF4-FFF2-40B4-BE49-F238E27FC236}">
                <a16:creationId xmlns:a16="http://schemas.microsoft.com/office/drawing/2014/main" id="{CEC21A32-3B29-FB79-375A-AFF484FAE380}"/>
              </a:ext>
            </a:extLst>
          </p:cNvPr>
          <p:cNvSpPr>
            <a:spLocks noGrp="1"/>
          </p:cNvSpPr>
          <p:nvPr>
            <p:ph type="body" sz="quarter" idx="10"/>
            <p:custDataLst>
              <p:tags r:id="rId2"/>
            </p:custDataLst>
          </p:nvPr>
        </p:nvSpPr>
        <p:spPr>
          <a:xfrm>
            <a:off x="384175" y="4579200"/>
            <a:ext cx="3683000" cy="1396999"/>
          </a:xfrm>
        </p:spPr>
        <p:txBody>
          <a:bodyPr/>
          <a:lstStyle>
            <a:lvl1pPr marL="0" indent="0">
              <a:spcAft>
                <a:spcPts val="1800"/>
              </a:spcAft>
              <a:buNone/>
              <a:defRPr/>
            </a:lvl1pPr>
            <a:lvl2pPr marL="180975" indent="0">
              <a:buNone/>
              <a:defRPr/>
            </a:lvl2pPr>
            <a:lvl3pPr marL="361950" indent="0">
              <a:buNone/>
              <a:defRPr/>
            </a:lvl3pPr>
            <a:lvl4pPr marL="542925" indent="0">
              <a:buNone/>
              <a:defRPr/>
            </a:lvl4pPr>
            <a:lvl5pPr marL="714375" indent="0">
              <a:buNone/>
              <a:defRPr/>
            </a:lvl5pPr>
          </a:lstStyle>
          <a:p>
            <a:pPr lvl="0"/>
            <a:r>
              <a:rPr lang="de-DE"/>
              <a:t>Mastertextformat bearbeiten</a:t>
            </a:r>
          </a:p>
        </p:txBody>
      </p:sp>
      <p:sp>
        <p:nvSpPr>
          <p:cNvPr id="10" name="BearingPoint Logo">
            <a:extLst>
              <a:ext uri="{FF2B5EF4-FFF2-40B4-BE49-F238E27FC236}">
                <a16:creationId xmlns:a16="http://schemas.microsoft.com/office/drawing/2014/main" id="{85653425-B89B-9F14-16FF-4838CACB3D49}"/>
              </a:ext>
            </a:extLst>
          </p:cNvPr>
          <p:cNvSpPr/>
          <p:nvPr userDrawn="1">
            <p:custDataLst>
              <p:tags r:id="rId3"/>
            </p:custDataLst>
          </p:nvPr>
        </p:nvSpPr>
        <p:spPr>
          <a:xfrm>
            <a:off x="384175" y="358775"/>
            <a:ext cx="1747838" cy="291574"/>
          </a:xfrm>
          <a:custGeom>
            <a:avLst/>
            <a:gdLst>
              <a:gd name="connsiteX0" fmla="*/ 12014265 w 12188936"/>
              <a:gd name="connsiteY0" fmla="*/ 1587720 h 2033355"/>
              <a:gd name="connsiteX1" fmla="*/ 12188936 w 12188936"/>
              <a:gd name="connsiteY1" fmla="*/ 1572044 h 2033355"/>
              <a:gd name="connsiteX2" fmla="*/ 12188936 w 12188936"/>
              <a:gd name="connsiteY2" fmla="*/ 1330191 h 2033355"/>
              <a:gd name="connsiteX3" fmla="*/ 12070250 w 12188936"/>
              <a:gd name="connsiteY3" fmla="*/ 1341388 h 2033355"/>
              <a:gd name="connsiteX4" fmla="*/ 11909014 w 12188936"/>
              <a:gd name="connsiteY4" fmla="*/ 1177913 h 2033355"/>
              <a:gd name="connsiteX5" fmla="*/ 11909014 w 12188936"/>
              <a:gd name="connsiteY5" fmla="*/ 667335 h 2033355"/>
              <a:gd name="connsiteX6" fmla="*/ 12171021 w 12188936"/>
              <a:gd name="connsiteY6" fmla="*/ 667335 h 2033355"/>
              <a:gd name="connsiteX7" fmla="*/ 12171021 w 12188936"/>
              <a:gd name="connsiteY7" fmla="*/ 438918 h 2033355"/>
              <a:gd name="connsiteX8" fmla="*/ 11909014 w 12188936"/>
              <a:gd name="connsiteY8" fmla="*/ 438918 h 2033355"/>
              <a:gd name="connsiteX9" fmla="*/ 11909014 w 12188936"/>
              <a:gd name="connsiteY9" fmla="*/ 125405 h 2033355"/>
              <a:gd name="connsiteX10" fmla="*/ 11631331 w 12188936"/>
              <a:gd name="connsiteY10" fmla="*/ 125405 h 2033355"/>
              <a:gd name="connsiteX11" fmla="*/ 11631331 w 12188936"/>
              <a:gd name="connsiteY11" fmla="*/ 438918 h 2033355"/>
              <a:gd name="connsiteX12" fmla="*/ 11474575 w 12188936"/>
              <a:gd name="connsiteY12" fmla="*/ 438918 h 2033355"/>
              <a:gd name="connsiteX13" fmla="*/ 11474575 w 12188936"/>
              <a:gd name="connsiteY13" fmla="*/ 667335 h 2033355"/>
              <a:gd name="connsiteX14" fmla="*/ 11631331 w 12188936"/>
              <a:gd name="connsiteY14" fmla="*/ 667335 h 2033355"/>
              <a:gd name="connsiteX15" fmla="*/ 11631331 w 12188936"/>
              <a:gd name="connsiteY15" fmla="*/ 1207025 h 2033355"/>
              <a:gd name="connsiteX16" fmla="*/ 12014265 w 12188936"/>
              <a:gd name="connsiteY16" fmla="*/ 1587720 h 2033355"/>
              <a:gd name="connsiteX17" fmla="*/ 9962995 w 12188936"/>
              <a:gd name="connsiteY17" fmla="*/ 344864 h 2033355"/>
              <a:gd name="connsiteX18" fmla="*/ 10137666 w 12188936"/>
              <a:gd name="connsiteY18" fmla="*/ 172432 h 2033355"/>
              <a:gd name="connsiteX19" fmla="*/ 9962995 w 12188936"/>
              <a:gd name="connsiteY19" fmla="*/ 0 h 2033355"/>
              <a:gd name="connsiteX20" fmla="*/ 9788323 w 12188936"/>
              <a:gd name="connsiteY20" fmla="*/ 172432 h 2033355"/>
              <a:gd name="connsiteX21" fmla="*/ 9962995 w 12188936"/>
              <a:gd name="connsiteY21" fmla="*/ 344864 h 2033355"/>
              <a:gd name="connsiteX22" fmla="*/ 10348167 w 12188936"/>
              <a:gd name="connsiteY22" fmla="*/ 1581001 h 2033355"/>
              <a:gd name="connsiteX23" fmla="*/ 10625851 w 12188936"/>
              <a:gd name="connsiteY23" fmla="*/ 1581001 h 2033355"/>
              <a:gd name="connsiteX24" fmla="*/ 10625851 w 12188936"/>
              <a:gd name="connsiteY24" fmla="*/ 958454 h 2033355"/>
              <a:gd name="connsiteX25" fmla="*/ 10892336 w 12188936"/>
              <a:gd name="connsiteY25" fmla="*/ 662856 h 2033355"/>
              <a:gd name="connsiteX26" fmla="*/ 11069247 w 12188936"/>
              <a:gd name="connsiteY26" fmla="*/ 902470 h 2033355"/>
              <a:gd name="connsiteX27" fmla="*/ 11069247 w 12188936"/>
              <a:gd name="connsiteY27" fmla="*/ 1294361 h 2033355"/>
              <a:gd name="connsiteX28" fmla="*/ 11349169 w 12188936"/>
              <a:gd name="connsiteY28" fmla="*/ 1587720 h 2033355"/>
              <a:gd name="connsiteX29" fmla="*/ 11467856 w 12188936"/>
              <a:gd name="connsiteY29" fmla="*/ 1578762 h 2033355"/>
              <a:gd name="connsiteX30" fmla="*/ 11467856 w 12188936"/>
              <a:gd name="connsiteY30" fmla="*/ 1359303 h 2033355"/>
              <a:gd name="connsiteX31" fmla="*/ 11456660 w 12188936"/>
              <a:gd name="connsiteY31" fmla="*/ 1359303 h 2033355"/>
              <a:gd name="connsiteX32" fmla="*/ 11346930 w 12188936"/>
              <a:gd name="connsiteY32" fmla="*/ 1256292 h 2033355"/>
              <a:gd name="connsiteX33" fmla="*/ 11346930 w 12188936"/>
              <a:gd name="connsiteY33" fmla="*/ 830810 h 2033355"/>
              <a:gd name="connsiteX34" fmla="*/ 10972954 w 12188936"/>
              <a:gd name="connsiteY34" fmla="*/ 412046 h 2033355"/>
              <a:gd name="connsiteX35" fmla="*/ 10625851 w 12188936"/>
              <a:gd name="connsiteY35" fmla="*/ 566563 h 2033355"/>
              <a:gd name="connsiteX36" fmla="*/ 10625851 w 12188936"/>
              <a:gd name="connsiteY36" fmla="*/ 438918 h 2033355"/>
              <a:gd name="connsiteX37" fmla="*/ 10348167 w 12188936"/>
              <a:gd name="connsiteY37" fmla="*/ 438918 h 2033355"/>
              <a:gd name="connsiteX38" fmla="*/ 10348167 w 12188936"/>
              <a:gd name="connsiteY38" fmla="*/ 1581001 h 2033355"/>
              <a:gd name="connsiteX39" fmla="*/ 9824152 w 12188936"/>
              <a:gd name="connsiteY39" fmla="*/ 438918 h 2033355"/>
              <a:gd name="connsiteX40" fmla="*/ 9824152 w 12188936"/>
              <a:gd name="connsiteY40" fmla="*/ 1294361 h 2033355"/>
              <a:gd name="connsiteX41" fmla="*/ 10104075 w 12188936"/>
              <a:gd name="connsiteY41" fmla="*/ 1587720 h 2033355"/>
              <a:gd name="connsiteX42" fmla="*/ 10222763 w 12188936"/>
              <a:gd name="connsiteY42" fmla="*/ 1578762 h 2033355"/>
              <a:gd name="connsiteX43" fmla="*/ 10222763 w 12188936"/>
              <a:gd name="connsiteY43" fmla="*/ 1359303 h 2033355"/>
              <a:gd name="connsiteX44" fmla="*/ 10211565 w 12188936"/>
              <a:gd name="connsiteY44" fmla="*/ 1359303 h 2033355"/>
              <a:gd name="connsiteX45" fmla="*/ 10101836 w 12188936"/>
              <a:gd name="connsiteY45" fmla="*/ 1256292 h 2033355"/>
              <a:gd name="connsiteX46" fmla="*/ 10101836 w 12188936"/>
              <a:gd name="connsiteY46" fmla="*/ 438918 h 2033355"/>
              <a:gd name="connsiteX47" fmla="*/ 9824152 w 12188936"/>
              <a:gd name="connsiteY47" fmla="*/ 438918 h 2033355"/>
              <a:gd name="connsiteX48" fmla="*/ 9103073 w 12188936"/>
              <a:gd name="connsiteY48" fmla="*/ 1357064 h 2033355"/>
              <a:gd name="connsiteX49" fmla="*/ 8809715 w 12188936"/>
              <a:gd name="connsiteY49" fmla="*/ 1009960 h 2033355"/>
              <a:gd name="connsiteX50" fmla="*/ 9103073 w 12188936"/>
              <a:gd name="connsiteY50" fmla="*/ 662856 h 2033355"/>
              <a:gd name="connsiteX51" fmla="*/ 9396432 w 12188936"/>
              <a:gd name="connsiteY51" fmla="*/ 1009960 h 2033355"/>
              <a:gd name="connsiteX52" fmla="*/ 9103073 w 12188936"/>
              <a:gd name="connsiteY52" fmla="*/ 1357064 h 2033355"/>
              <a:gd name="connsiteX53" fmla="*/ 9103073 w 12188936"/>
              <a:gd name="connsiteY53" fmla="*/ 1607874 h 2033355"/>
              <a:gd name="connsiteX54" fmla="*/ 9678594 w 12188936"/>
              <a:gd name="connsiteY54" fmla="*/ 1009960 h 2033355"/>
              <a:gd name="connsiteX55" fmla="*/ 9103073 w 12188936"/>
              <a:gd name="connsiteY55" fmla="*/ 412046 h 2033355"/>
              <a:gd name="connsiteX56" fmla="*/ 8527553 w 12188936"/>
              <a:gd name="connsiteY56" fmla="*/ 1009960 h 2033355"/>
              <a:gd name="connsiteX57" fmla="*/ 9103073 w 12188936"/>
              <a:gd name="connsiteY57" fmla="*/ 1607874 h 2033355"/>
              <a:gd name="connsiteX58" fmla="*/ 7705701 w 12188936"/>
              <a:gd name="connsiteY58" fmla="*/ 747953 h 2033355"/>
              <a:gd name="connsiteX59" fmla="*/ 7705701 w 12188936"/>
              <a:gd name="connsiteY59" fmla="*/ 264247 h 2033355"/>
              <a:gd name="connsiteX60" fmla="*/ 7945315 w 12188936"/>
              <a:gd name="connsiteY60" fmla="*/ 264247 h 2033355"/>
              <a:gd name="connsiteX61" fmla="*/ 8218519 w 12188936"/>
              <a:gd name="connsiteY61" fmla="*/ 506100 h 2033355"/>
              <a:gd name="connsiteX62" fmla="*/ 7945315 w 12188936"/>
              <a:gd name="connsiteY62" fmla="*/ 747953 h 2033355"/>
              <a:gd name="connsiteX63" fmla="*/ 7705701 w 12188936"/>
              <a:gd name="connsiteY63" fmla="*/ 747953 h 2033355"/>
              <a:gd name="connsiteX64" fmla="*/ 7423540 w 12188936"/>
              <a:gd name="connsiteY64" fmla="*/ 1581001 h 2033355"/>
              <a:gd name="connsiteX65" fmla="*/ 7705701 w 12188936"/>
              <a:gd name="connsiteY65" fmla="*/ 1581001 h 2033355"/>
              <a:gd name="connsiteX66" fmla="*/ 7705701 w 12188936"/>
              <a:gd name="connsiteY66" fmla="*/ 998763 h 2033355"/>
              <a:gd name="connsiteX67" fmla="*/ 7958751 w 12188936"/>
              <a:gd name="connsiteY67" fmla="*/ 998763 h 2033355"/>
              <a:gd name="connsiteX68" fmla="*/ 8505159 w 12188936"/>
              <a:gd name="connsiteY68" fmla="*/ 506100 h 2033355"/>
              <a:gd name="connsiteX69" fmla="*/ 7958751 w 12188936"/>
              <a:gd name="connsiteY69" fmla="*/ 13436 h 2033355"/>
              <a:gd name="connsiteX70" fmla="*/ 7423540 w 12188936"/>
              <a:gd name="connsiteY70" fmla="*/ 13436 h 2033355"/>
              <a:gd name="connsiteX71" fmla="*/ 7423540 w 12188936"/>
              <a:gd name="connsiteY71" fmla="*/ 1581001 h 2033355"/>
              <a:gd name="connsiteX72" fmla="*/ 6671108 w 12188936"/>
              <a:gd name="connsiteY72" fmla="*/ 1334670 h 2033355"/>
              <a:gd name="connsiteX73" fmla="*/ 6388947 w 12188936"/>
              <a:gd name="connsiteY73" fmla="*/ 998763 h 2033355"/>
              <a:gd name="connsiteX74" fmla="*/ 6671108 w 12188936"/>
              <a:gd name="connsiteY74" fmla="*/ 662856 h 2033355"/>
              <a:gd name="connsiteX75" fmla="*/ 6953270 w 12188936"/>
              <a:gd name="connsiteY75" fmla="*/ 998763 h 2033355"/>
              <a:gd name="connsiteX76" fmla="*/ 6671108 w 12188936"/>
              <a:gd name="connsiteY76" fmla="*/ 1334670 h 2033355"/>
              <a:gd name="connsiteX77" fmla="*/ 4554896 w 12188936"/>
              <a:gd name="connsiteY77" fmla="*/ 344864 h 2033355"/>
              <a:gd name="connsiteX78" fmla="*/ 4729567 w 12188936"/>
              <a:gd name="connsiteY78" fmla="*/ 172432 h 2033355"/>
              <a:gd name="connsiteX79" fmla="*/ 4554896 w 12188936"/>
              <a:gd name="connsiteY79" fmla="*/ 0 h 2033355"/>
              <a:gd name="connsiteX80" fmla="*/ 4380224 w 12188936"/>
              <a:gd name="connsiteY80" fmla="*/ 172432 h 2033355"/>
              <a:gd name="connsiteX81" fmla="*/ 4554896 w 12188936"/>
              <a:gd name="connsiteY81" fmla="*/ 344864 h 2033355"/>
              <a:gd name="connsiteX82" fmla="*/ 5941071 w 12188936"/>
              <a:gd name="connsiteY82" fmla="*/ 1587720 h 2033355"/>
              <a:gd name="connsiteX83" fmla="*/ 6059758 w 12188936"/>
              <a:gd name="connsiteY83" fmla="*/ 1578762 h 2033355"/>
              <a:gd name="connsiteX84" fmla="*/ 6059758 w 12188936"/>
              <a:gd name="connsiteY84" fmla="*/ 1359303 h 2033355"/>
              <a:gd name="connsiteX85" fmla="*/ 6048561 w 12188936"/>
              <a:gd name="connsiteY85" fmla="*/ 1359303 h 2033355"/>
              <a:gd name="connsiteX86" fmla="*/ 5938832 w 12188936"/>
              <a:gd name="connsiteY86" fmla="*/ 1256292 h 2033355"/>
              <a:gd name="connsiteX87" fmla="*/ 5938832 w 12188936"/>
              <a:gd name="connsiteY87" fmla="*/ 830810 h 2033355"/>
              <a:gd name="connsiteX88" fmla="*/ 5564856 w 12188936"/>
              <a:gd name="connsiteY88" fmla="*/ 412046 h 2033355"/>
              <a:gd name="connsiteX89" fmla="*/ 5217752 w 12188936"/>
              <a:gd name="connsiteY89" fmla="*/ 566563 h 2033355"/>
              <a:gd name="connsiteX90" fmla="*/ 5217752 w 12188936"/>
              <a:gd name="connsiteY90" fmla="*/ 438918 h 2033355"/>
              <a:gd name="connsiteX91" fmla="*/ 4940069 w 12188936"/>
              <a:gd name="connsiteY91" fmla="*/ 438918 h 2033355"/>
              <a:gd name="connsiteX92" fmla="*/ 4940069 w 12188936"/>
              <a:gd name="connsiteY92" fmla="*/ 1581001 h 2033355"/>
              <a:gd name="connsiteX93" fmla="*/ 5217752 w 12188936"/>
              <a:gd name="connsiteY93" fmla="*/ 1581001 h 2033355"/>
              <a:gd name="connsiteX94" fmla="*/ 5217752 w 12188936"/>
              <a:gd name="connsiteY94" fmla="*/ 958454 h 2033355"/>
              <a:gd name="connsiteX95" fmla="*/ 5484238 w 12188936"/>
              <a:gd name="connsiteY95" fmla="*/ 662856 h 2033355"/>
              <a:gd name="connsiteX96" fmla="*/ 5661149 w 12188936"/>
              <a:gd name="connsiteY96" fmla="*/ 902470 h 2033355"/>
              <a:gd name="connsiteX97" fmla="*/ 5661149 w 12188936"/>
              <a:gd name="connsiteY97" fmla="*/ 1294361 h 2033355"/>
              <a:gd name="connsiteX98" fmla="*/ 5941071 w 12188936"/>
              <a:gd name="connsiteY98" fmla="*/ 1587720 h 2033355"/>
              <a:gd name="connsiteX99" fmla="*/ 4416054 w 12188936"/>
              <a:gd name="connsiteY99" fmla="*/ 438918 h 2033355"/>
              <a:gd name="connsiteX100" fmla="*/ 4416054 w 12188936"/>
              <a:gd name="connsiteY100" fmla="*/ 1294361 h 2033355"/>
              <a:gd name="connsiteX101" fmla="*/ 4695977 w 12188936"/>
              <a:gd name="connsiteY101" fmla="*/ 1587720 h 2033355"/>
              <a:gd name="connsiteX102" fmla="*/ 4814664 w 12188936"/>
              <a:gd name="connsiteY102" fmla="*/ 1578762 h 2033355"/>
              <a:gd name="connsiteX103" fmla="*/ 4814664 w 12188936"/>
              <a:gd name="connsiteY103" fmla="*/ 1359303 h 2033355"/>
              <a:gd name="connsiteX104" fmla="*/ 4803467 w 12188936"/>
              <a:gd name="connsiteY104" fmla="*/ 1359303 h 2033355"/>
              <a:gd name="connsiteX105" fmla="*/ 4693737 w 12188936"/>
              <a:gd name="connsiteY105" fmla="*/ 1256292 h 2033355"/>
              <a:gd name="connsiteX106" fmla="*/ 4693737 w 12188936"/>
              <a:gd name="connsiteY106" fmla="*/ 438918 h 2033355"/>
              <a:gd name="connsiteX107" fmla="*/ 4416054 w 12188936"/>
              <a:gd name="connsiteY107" fmla="*/ 438918 h 2033355"/>
              <a:gd name="connsiteX108" fmla="*/ 3638990 w 12188936"/>
              <a:gd name="connsiteY108" fmla="*/ 1581001 h 2033355"/>
              <a:gd name="connsiteX109" fmla="*/ 3916673 w 12188936"/>
              <a:gd name="connsiteY109" fmla="*/ 1581001 h 2033355"/>
              <a:gd name="connsiteX110" fmla="*/ 3916673 w 12188936"/>
              <a:gd name="connsiteY110" fmla="*/ 1001002 h 2033355"/>
              <a:gd name="connsiteX111" fmla="*/ 4212271 w 12188936"/>
              <a:gd name="connsiteY111" fmla="*/ 687489 h 2033355"/>
              <a:gd name="connsiteX112" fmla="*/ 4270495 w 12188936"/>
              <a:gd name="connsiteY112" fmla="*/ 691968 h 2033355"/>
              <a:gd name="connsiteX113" fmla="*/ 4270495 w 12188936"/>
              <a:gd name="connsiteY113" fmla="*/ 427721 h 2033355"/>
              <a:gd name="connsiteX114" fmla="*/ 4227947 w 12188936"/>
              <a:gd name="connsiteY114" fmla="*/ 425482 h 2033355"/>
              <a:gd name="connsiteX115" fmla="*/ 3914433 w 12188936"/>
              <a:gd name="connsiteY115" fmla="*/ 566563 h 2033355"/>
              <a:gd name="connsiteX116" fmla="*/ 3914433 w 12188936"/>
              <a:gd name="connsiteY116" fmla="*/ 438918 h 2033355"/>
              <a:gd name="connsiteX117" fmla="*/ 3638990 w 12188936"/>
              <a:gd name="connsiteY117" fmla="*/ 438918 h 2033355"/>
              <a:gd name="connsiteX118" fmla="*/ 3638990 w 12188936"/>
              <a:gd name="connsiteY118" fmla="*/ 1581001 h 2033355"/>
              <a:gd name="connsiteX119" fmla="*/ 2891038 w 12188936"/>
              <a:gd name="connsiteY119" fmla="*/ 1374979 h 2033355"/>
              <a:gd name="connsiteX120" fmla="*/ 2727563 w 12188936"/>
              <a:gd name="connsiteY120" fmla="*/ 1240616 h 2033355"/>
              <a:gd name="connsiteX121" fmla="*/ 3153045 w 12188936"/>
              <a:gd name="connsiteY121" fmla="*/ 1059226 h 2033355"/>
              <a:gd name="connsiteX122" fmla="*/ 2891038 w 12188936"/>
              <a:gd name="connsiteY122" fmla="*/ 1374979 h 2033355"/>
              <a:gd name="connsiteX123" fmla="*/ 2864165 w 12188936"/>
              <a:gd name="connsiteY123" fmla="*/ 1607874 h 2033355"/>
              <a:gd name="connsiteX124" fmla="*/ 3202311 w 12188936"/>
              <a:gd name="connsiteY124" fmla="*/ 1471272 h 2033355"/>
              <a:gd name="connsiteX125" fmla="*/ 3410573 w 12188936"/>
              <a:gd name="connsiteY125" fmla="*/ 1587720 h 2033355"/>
              <a:gd name="connsiteX126" fmla="*/ 3515824 w 12188936"/>
              <a:gd name="connsiteY126" fmla="*/ 1574283 h 2033355"/>
              <a:gd name="connsiteX127" fmla="*/ 3515824 w 12188936"/>
              <a:gd name="connsiteY127" fmla="*/ 1352585 h 2033355"/>
              <a:gd name="connsiteX128" fmla="*/ 3417291 w 12188936"/>
              <a:gd name="connsiteY128" fmla="*/ 1240616 h 2033355"/>
              <a:gd name="connsiteX129" fmla="*/ 3417291 w 12188936"/>
              <a:gd name="connsiteY129" fmla="*/ 904709 h 2033355"/>
              <a:gd name="connsiteX130" fmla="*/ 2906713 w 12188936"/>
              <a:gd name="connsiteY130" fmla="*/ 412046 h 2033355"/>
              <a:gd name="connsiteX131" fmla="*/ 2456598 w 12188936"/>
              <a:gd name="connsiteY131" fmla="*/ 571042 h 2033355"/>
              <a:gd name="connsiteX132" fmla="*/ 2588722 w 12188936"/>
              <a:gd name="connsiteY132" fmla="*/ 786022 h 2033355"/>
              <a:gd name="connsiteX133" fmla="*/ 2906713 w 12188936"/>
              <a:gd name="connsiteY133" fmla="*/ 662856 h 2033355"/>
              <a:gd name="connsiteX134" fmla="*/ 3148566 w 12188936"/>
              <a:gd name="connsiteY134" fmla="*/ 839767 h 2033355"/>
              <a:gd name="connsiteX135" fmla="*/ 2445401 w 12188936"/>
              <a:gd name="connsiteY135" fmla="*/ 1242855 h 2033355"/>
              <a:gd name="connsiteX136" fmla="*/ 2864165 w 12188936"/>
              <a:gd name="connsiteY136" fmla="*/ 1607874 h 2033355"/>
              <a:gd name="connsiteX137" fmla="*/ 1549650 w 12188936"/>
              <a:gd name="connsiteY137" fmla="*/ 857682 h 2033355"/>
              <a:gd name="connsiteX138" fmla="*/ 1818375 w 12188936"/>
              <a:gd name="connsiteY138" fmla="*/ 653899 h 2033355"/>
              <a:gd name="connsiteX139" fmla="*/ 2051271 w 12188936"/>
              <a:gd name="connsiteY139" fmla="*/ 857682 h 2033355"/>
              <a:gd name="connsiteX140" fmla="*/ 1549650 w 12188936"/>
              <a:gd name="connsiteY140" fmla="*/ 857682 h 2033355"/>
              <a:gd name="connsiteX141" fmla="*/ 1845248 w 12188936"/>
              <a:gd name="connsiteY141" fmla="*/ 1607874 h 2033355"/>
              <a:gd name="connsiteX142" fmla="*/ 2346869 w 12188936"/>
              <a:gd name="connsiteY142" fmla="*/ 1370500 h 2033355"/>
              <a:gd name="connsiteX143" fmla="*/ 2149803 w 12188936"/>
              <a:gd name="connsiteY143" fmla="*/ 1198068 h 2033355"/>
              <a:gd name="connsiteX144" fmla="*/ 1845248 w 12188936"/>
              <a:gd name="connsiteY144" fmla="*/ 1357064 h 2033355"/>
              <a:gd name="connsiteX145" fmla="*/ 1540692 w 12188936"/>
              <a:gd name="connsiteY145" fmla="*/ 1081620 h 2033355"/>
              <a:gd name="connsiteX146" fmla="*/ 2324475 w 12188936"/>
              <a:gd name="connsiteY146" fmla="*/ 1081620 h 2033355"/>
              <a:gd name="connsiteX147" fmla="*/ 2333433 w 12188936"/>
              <a:gd name="connsiteY147" fmla="*/ 936060 h 2033355"/>
              <a:gd name="connsiteX148" fmla="*/ 1818375 w 12188936"/>
              <a:gd name="connsiteY148" fmla="*/ 412046 h 2033355"/>
              <a:gd name="connsiteX149" fmla="*/ 1260770 w 12188936"/>
              <a:gd name="connsiteY149" fmla="*/ 1014439 h 2033355"/>
              <a:gd name="connsiteX150" fmla="*/ 1845248 w 12188936"/>
              <a:gd name="connsiteY150" fmla="*/ 1607874 h 2033355"/>
              <a:gd name="connsiteX151" fmla="*/ 282162 w 12188936"/>
              <a:gd name="connsiteY151" fmla="*/ 644941 h 2033355"/>
              <a:gd name="connsiteX152" fmla="*/ 282162 w 12188936"/>
              <a:gd name="connsiteY152" fmla="*/ 264247 h 2033355"/>
              <a:gd name="connsiteX153" fmla="*/ 618068 w 12188936"/>
              <a:gd name="connsiteY153" fmla="*/ 264247 h 2033355"/>
              <a:gd name="connsiteX154" fmla="*/ 828570 w 12188936"/>
              <a:gd name="connsiteY154" fmla="*/ 454594 h 2033355"/>
              <a:gd name="connsiteX155" fmla="*/ 620308 w 12188936"/>
              <a:gd name="connsiteY155" fmla="*/ 644941 h 2033355"/>
              <a:gd name="connsiteX156" fmla="*/ 282162 w 12188936"/>
              <a:gd name="connsiteY156" fmla="*/ 644941 h 2033355"/>
              <a:gd name="connsiteX157" fmla="*/ 282162 w 12188936"/>
              <a:gd name="connsiteY157" fmla="*/ 1330191 h 2033355"/>
              <a:gd name="connsiteX158" fmla="*/ 282162 w 12188936"/>
              <a:gd name="connsiteY158" fmla="*/ 895752 h 2033355"/>
              <a:gd name="connsiteX159" fmla="*/ 633744 w 12188936"/>
              <a:gd name="connsiteY159" fmla="*/ 895752 h 2033355"/>
              <a:gd name="connsiteX160" fmla="*/ 880076 w 12188936"/>
              <a:gd name="connsiteY160" fmla="*/ 1112971 h 2033355"/>
              <a:gd name="connsiteX161" fmla="*/ 633744 w 12188936"/>
              <a:gd name="connsiteY161" fmla="*/ 1330191 h 2033355"/>
              <a:gd name="connsiteX162" fmla="*/ 282162 w 12188936"/>
              <a:gd name="connsiteY162" fmla="*/ 1330191 h 2033355"/>
              <a:gd name="connsiteX163" fmla="*/ 0 w 12188936"/>
              <a:gd name="connsiteY163" fmla="*/ 1581001 h 2033355"/>
              <a:gd name="connsiteX164" fmla="*/ 627026 w 12188936"/>
              <a:gd name="connsiteY164" fmla="*/ 1581001 h 2033355"/>
              <a:gd name="connsiteX165" fmla="*/ 1166716 w 12188936"/>
              <a:gd name="connsiteY165" fmla="*/ 1119689 h 2033355"/>
              <a:gd name="connsiteX166" fmla="*/ 967412 w 12188936"/>
              <a:gd name="connsiteY166" fmla="*/ 747953 h 2033355"/>
              <a:gd name="connsiteX167" fmla="*/ 1110732 w 12188936"/>
              <a:gd name="connsiteY167" fmla="*/ 438918 h 2033355"/>
              <a:gd name="connsiteX168" fmla="*/ 611350 w 12188936"/>
              <a:gd name="connsiteY168" fmla="*/ 13436 h 2033355"/>
              <a:gd name="connsiteX169" fmla="*/ 0 w 12188936"/>
              <a:gd name="connsiteY169" fmla="*/ 13436 h 2033355"/>
              <a:gd name="connsiteX170" fmla="*/ 0 w 12188936"/>
              <a:gd name="connsiteY170" fmla="*/ 1581001 h 2033355"/>
              <a:gd name="connsiteX171" fmla="*/ 6664390 w 12188936"/>
              <a:gd name="connsiteY171" fmla="*/ 2033356 h 2033355"/>
              <a:gd name="connsiteX172" fmla="*/ 7221996 w 12188936"/>
              <a:gd name="connsiteY172" fmla="*/ 1520538 h 2033355"/>
              <a:gd name="connsiteX173" fmla="*/ 7221996 w 12188936"/>
              <a:gd name="connsiteY173" fmla="*/ 438918 h 2033355"/>
              <a:gd name="connsiteX174" fmla="*/ 6944313 w 12188936"/>
              <a:gd name="connsiteY174" fmla="*/ 438918 h 2033355"/>
              <a:gd name="connsiteX175" fmla="*/ 6944313 w 12188936"/>
              <a:gd name="connsiteY175" fmla="*/ 546408 h 2033355"/>
              <a:gd name="connsiteX176" fmla="*/ 6635278 w 12188936"/>
              <a:gd name="connsiteY176" fmla="*/ 412046 h 2033355"/>
              <a:gd name="connsiteX177" fmla="*/ 6106785 w 12188936"/>
              <a:gd name="connsiteY177" fmla="*/ 998763 h 2033355"/>
              <a:gd name="connsiteX178" fmla="*/ 6635278 w 12188936"/>
              <a:gd name="connsiteY178" fmla="*/ 1585480 h 2033355"/>
              <a:gd name="connsiteX179" fmla="*/ 6944313 w 12188936"/>
              <a:gd name="connsiteY179" fmla="*/ 1451118 h 2033355"/>
              <a:gd name="connsiteX180" fmla="*/ 6944313 w 12188936"/>
              <a:gd name="connsiteY180" fmla="*/ 1525017 h 2033355"/>
              <a:gd name="connsiteX181" fmla="*/ 6664390 w 12188936"/>
              <a:gd name="connsiteY181" fmla="*/ 1782546 h 2033355"/>
              <a:gd name="connsiteX182" fmla="*/ 6330723 w 12188936"/>
              <a:gd name="connsiteY182" fmla="*/ 1630268 h 2033355"/>
              <a:gd name="connsiteX183" fmla="*/ 6124700 w 12188936"/>
              <a:gd name="connsiteY183" fmla="*/ 1802700 h 2033355"/>
              <a:gd name="connsiteX184" fmla="*/ 6664390 w 12188936"/>
              <a:gd name="connsiteY184" fmla="*/ 2033356 h 203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Lst>
            <a:rect l="l" t="t" r="r" b="b"/>
            <a:pathLst>
              <a:path w="12188936" h="2033355">
                <a:moveTo>
                  <a:pt x="12014265" y="1587720"/>
                </a:moveTo>
                <a:cubicBezTo>
                  <a:pt x="12061292" y="1587720"/>
                  <a:pt x="12139670" y="1581001"/>
                  <a:pt x="12188936" y="1572044"/>
                </a:cubicBezTo>
                <a:lnTo>
                  <a:pt x="12188936" y="1330191"/>
                </a:lnTo>
                <a:cubicBezTo>
                  <a:pt x="12150867" y="1334670"/>
                  <a:pt x="12110559" y="1341388"/>
                  <a:pt x="12070250" y="1341388"/>
                </a:cubicBezTo>
                <a:cubicBezTo>
                  <a:pt x="11969478" y="1341388"/>
                  <a:pt x="11909014" y="1294361"/>
                  <a:pt x="11909014" y="1177913"/>
                </a:cubicBezTo>
                <a:lnTo>
                  <a:pt x="11909014" y="667335"/>
                </a:lnTo>
                <a:lnTo>
                  <a:pt x="12171021" y="667335"/>
                </a:lnTo>
                <a:lnTo>
                  <a:pt x="12171021" y="438918"/>
                </a:lnTo>
                <a:lnTo>
                  <a:pt x="11909014" y="438918"/>
                </a:lnTo>
                <a:lnTo>
                  <a:pt x="11909014" y="125405"/>
                </a:lnTo>
                <a:lnTo>
                  <a:pt x="11631331" y="125405"/>
                </a:lnTo>
                <a:lnTo>
                  <a:pt x="11631331" y="438918"/>
                </a:lnTo>
                <a:lnTo>
                  <a:pt x="11474575" y="438918"/>
                </a:lnTo>
                <a:lnTo>
                  <a:pt x="11474575" y="667335"/>
                </a:lnTo>
                <a:lnTo>
                  <a:pt x="11631331" y="667335"/>
                </a:lnTo>
                <a:lnTo>
                  <a:pt x="11631331" y="1207025"/>
                </a:lnTo>
                <a:cubicBezTo>
                  <a:pt x="11631331" y="1464554"/>
                  <a:pt x="11776891" y="1587720"/>
                  <a:pt x="12014265" y="1587720"/>
                </a:cubicBezTo>
                <a:close/>
                <a:moveTo>
                  <a:pt x="9962995" y="344864"/>
                </a:moveTo>
                <a:cubicBezTo>
                  <a:pt x="10059288" y="344864"/>
                  <a:pt x="10137666" y="275444"/>
                  <a:pt x="10137666" y="172432"/>
                </a:cubicBezTo>
                <a:cubicBezTo>
                  <a:pt x="10137666" y="69421"/>
                  <a:pt x="10059288" y="0"/>
                  <a:pt x="9962995" y="0"/>
                </a:cubicBezTo>
                <a:cubicBezTo>
                  <a:pt x="9866701" y="0"/>
                  <a:pt x="9788323" y="69421"/>
                  <a:pt x="9788323" y="172432"/>
                </a:cubicBezTo>
                <a:cubicBezTo>
                  <a:pt x="9788323" y="275444"/>
                  <a:pt x="9866701" y="344864"/>
                  <a:pt x="9962995" y="344864"/>
                </a:cubicBezTo>
                <a:close/>
                <a:moveTo>
                  <a:pt x="10348167" y="1581001"/>
                </a:moveTo>
                <a:lnTo>
                  <a:pt x="10625851" y="1581001"/>
                </a:lnTo>
                <a:lnTo>
                  <a:pt x="10625851" y="958454"/>
                </a:lnTo>
                <a:cubicBezTo>
                  <a:pt x="10625851" y="770346"/>
                  <a:pt x="10737819" y="662856"/>
                  <a:pt x="10892336" y="662856"/>
                </a:cubicBezTo>
                <a:cubicBezTo>
                  <a:pt x="11019981" y="662856"/>
                  <a:pt x="11069247" y="750192"/>
                  <a:pt x="11069247" y="902470"/>
                </a:cubicBezTo>
                <a:lnTo>
                  <a:pt x="11069247" y="1294361"/>
                </a:lnTo>
                <a:cubicBezTo>
                  <a:pt x="11069247" y="1482469"/>
                  <a:pt x="11163301" y="1587720"/>
                  <a:pt x="11349169" y="1587720"/>
                </a:cubicBezTo>
                <a:cubicBezTo>
                  <a:pt x="11387239" y="1587720"/>
                  <a:pt x="11429788" y="1587720"/>
                  <a:pt x="11467856" y="1578762"/>
                </a:cubicBezTo>
                <a:lnTo>
                  <a:pt x="11467856" y="1359303"/>
                </a:lnTo>
                <a:lnTo>
                  <a:pt x="11456660" y="1359303"/>
                </a:lnTo>
                <a:cubicBezTo>
                  <a:pt x="11400675" y="1359303"/>
                  <a:pt x="11346930" y="1348106"/>
                  <a:pt x="11346930" y="1256292"/>
                </a:cubicBezTo>
                <a:lnTo>
                  <a:pt x="11346930" y="830810"/>
                </a:lnTo>
                <a:cubicBezTo>
                  <a:pt x="11346930" y="546408"/>
                  <a:pt x="11201371" y="412046"/>
                  <a:pt x="10972954" y="412046"/>
                </a:cubicBezTo>
                <a:cubicBezTo>
                  <a:pt x="10807240" y="412046"/>
                  <a:pt x="10677357" y="490424"/>
                  <a:pt x="10625851" y="566563"/>
                </a:cubicBezTo>
                <a:lnTo>
                  <a:pt x="10625851" y="438918"/>
                </a:lnTo>
                <a:lnTo>
                  <a:pt x="10348167" y="438918"/>
                </a:lnTo>
                <a:lnTo>
                  <a:pt x="10348167" y="1581001"/>
                </a:lnTo>
                <a:close/>
                <a:moveTo>
                  <a:pt x="9824152" y="438918"/>
                </a:moveTo>
                <a:lnTo>
                  <a:pt x="9824152" y="1294361"/>
                </a:lnTo>
                <a:cubicBezTo>
                  <a:pt x="9824152" y="1482469"/>
                  <a:pt x="9918207" y="1587720"/>
                  <a:pt x="10104075" y="1587720"/>
                </a:cubicBezTo>
                <a:cubicBezTo>
                  <a:pt x="10142144" y="1587720"/>
                  <a:pt x="10184693" y="1587720"/>
                  <a:pt x="10222763" y="1578762"/>
                </a:cubicBezTo>
                <a:lnTo>
                  <a:pt x="10222763" y="1359303"/>
                </a:lnTo>
                <a:lnTo>
                  <a:pt x="10211565" y="1359303"/>
                </a:lnTo>
                <a:cubicBezTo>
                  <a:pt x="10155580" y="1359303"/>
                  <a:pt x="10101836" y="1348106"/>
                  <a:pt x="10101836" y="1256292"/>
                </a:cubicBezTo>
                <a:lnTo>
                  <a:pt x="10101836" y="438918"/>
                </a:lnTo>
                <a:lnTo>
                  <a:pt x="9824152" y="438918"/>
                </a:lnTo>
                <a:close/>
                <a:moveTo>
                  <a:pt x="9103073" y="1357064"/>
                </a:moveTo>
                <a:cubicBezTo>
                  <a:pt x="8932881" y="1357064"/>
                  <a:pt x="8809715" y="1222701"/>
                  <a:pt x="8809715" y="1009960"/>
                </a:cubicBezTo>
                <a:cubicBezTo>
                  <a:pt x="8809715" y="797219"/>
                  <a:pt x="8932881" y="662856"/>
                  <a:pt x="9103073" y="662856"/>
                </a:cubicBezTo>
                <a:cubicBezTo>
                  <a:pt x="9273266" y="662856"/>
                  <a:pt x="9396432" y="797219"/>
                  <a:pt x="9396432" y="1009960"/>
                </a:cubicBezTo>
                <a:cubicBezTo>
                  <a:pt x="9396432" y="1222701"/>
                  <a:pt x="9273266" y="1357064"/>
                  <a:pt x="9103073" y="1357064"/>
                </a:cubicBezTo>
                <a:close/>
                <a:moveTo>
                  <a:pt x="9103073" y="1607874"/>
                </a:moveTo>
                <a:cubicBezTo>
                  <a:pt x="9438980" y="1607874"/>
                  <a:pt x="9678594" y="1363782"/>
                  <a:pt x="9678594" y="1009960"/>
                </a:cubicBezTo>
                <a:cubicBezTo>
                  <a:pt x="9678594" y="656138"/>
                  <a:pt x="9438980" y="412046"/>
                  <a:pt x="9103073" y="412046"/>
                </a:cubicBezTo>
                <a:cubicBezTo>
                  <a:pt x="8767166" y="412046"/>
                  <a:pt x="8527553" y="656138"/>
                  <a:pt x="8527553" y="1009960"/>
                </a:cubicBezTo>
                <a:cubicBezTo>
                  <a:pt x="8527553" y="1363782"/>
                  <a:pt x="8767166" y="1607874"/>
                  <a:pt x="9103073" y="1607874"/>
                </a:cubicBezTo>
                <a:close/>
                <a:moveTo>
                  <a:pt x="7705701" y="747953"/>
                </a:moveTo>
                <a:lnTo>
                  <a:pt x="7705701" y="264247"/>
                </a:lnTo>
                <a:lnTo>
                  <a:pt x="7945315" y="264247"/>
                </a:lnTo>
                <a:cubicBezTo>
                  <a:pt x="8131183" y="264247"/>
                  <a:pt x="8218519" y="356061"/>
                  <a:pt x="8218519" y="506100"/>
                </a:cubicBezTo>
                <a:cubicBezTo>
                  <a:pt x="8218519" y="640462"/>
                  <a:pt x="8144619" y="747953"/>
                  <a:pt x="7945315" y="747953"/>
                </a:cubicBezTo>
                <a:lnTo>
                  <a:pt x="7705701" y="747953"/>
                </a:lnTo>
                <a:close/>
                <a:moveTo>
                  <a:pt x="7423540" y="1581001"/>
                </a:moveTo>
                <a:lnTo>
                  <a:pt x="7705701" y="1581001"/>
                </a:lnTo>
                <a:lnTo>
                  <a:pt x="7705701" y="998763"/>
                </a:lnTo>
                <a:lnTo>
                  <a:pt x="7958751" y="998763"/>
                </a:lnTo>
                <a:cubicBezTo>
                  <a:pt x="8308094" y="998763"/>
                  <a:pt x="8505159" y="797219"/>
                  <a:pt x="8505159" y="506100"/>
                </a:cubicBezTo>
                <a:cubicBezTo>
                  <a:pt x="8505159" y="214980"/>
                  <a:pt x="8308094" y="13436"/>
                  <a:pt x="7958751" y="13436"/>
                </a:cubicBezTo>
                <a:lnTo>
                  <a:pt x="7423540" y="13436"/>
                </a:lnTo>
                <a:lnTo>
                  <a:pt x="7423540" y="1581001"/>
                </a:lnTo>
                <a:close/>
                <a:moveTo>
                  <a:pt x="6671108" y="1334670"/>
                </a:moveTo>
                <a:cubicBezTo>
                  <a:pt x="6518830" y="1334670"/>
                  <a:pt x="6388947" y="1215983"/>
                  <a:pt x="6388947" y="998763"/>
                </a:cubicBezTo>
                <a:cubicBezTo>
                  <a:pt x="6388947" y="781543"/>
                  <a:pt x="6518830" y="662856"/>
                  <a:pt x="6671108" y="662856"/>
                </a:cubicBezTo>
                <a:cubicBezTo>
                  <a:pt x="6823386" y="662856"/>
                  <a:pt x="6953270" y="781543"/>
                  <a:pt x="6953270" y="998763"/>
                </a:cubicBezTo>
                <a:cubicBezTo>
                  <a:pt x="6953270" y="1215983"/>
                  <a:pt x="6823386" y="1334670"/>
                  <a:pt x="6671108" y="1334670"/>
                </a:cubicBezTo>
                <a:close/>
                <a:moveTo>
                  <a:pt x="4554896" y="344864"/>
                </a:moveTo>
                <a:cubicBezTo>
                  <a:pt x="4648950" y="344864"/>
                  <a:pt x="4729567" y="270965"/>
                  <a:pt x="4729567" y="172432"/>
                </a:cubicBezTo>
                <a:cubicBezTo>
                  <a:pt x="4729567" y="73900"/>
                  <a:pt x="4648950" y="0"/>
                  <a:pt x="4554896" y="0"/>
                </a:cubicBezTo>
                <a:cubicBezTo>
                  <a:pt x="4460842" y="0"/>
                  <a:pt x="4380224" y="73900"/>
                  <a:pt x="4380224" y="172432"/>
                </a:cubicBezTo>
                <a:cubicBezTo>
                  <a:pt x="4380224" y="270965"/>
                  <a:pt x="4460842" y="344864"/>
                  <a:pt x="4554896" y="344864"/>
                </a:cubicBezTo>
                <a:close/>
                <a:moveTo>
                  <a:pt x="5941071" y="1587720"/>
                </a:moveTo>
                <a:cubicBezTo>
                  <a:pt x="5979140" y="1587720"/>
                  <a:pt x="6021689" y="1587720"/>
                  <a:pt x="6059758" y="1578762"/>
                </a:cubicBezTo>
                <a:lnTo>
                  <a:pt x="6059758" y="1359303"/>
                </a:lnTo>
                <a:lnTo>
                  <a:pt x="6048561" y="1359303"/>
                </a:lnTo>
                <a:cubicBezTo>
                  <a:pt x="5992577" y="1359303"/>
                  <a:pt x="5938832" y="1348106"/>
                  <a:pt x="5938832" y="1256292"/>
                </a:cubicBezTo>
                <a:lnTo>
                  <a:pt x="5938832" y="830810"/>
                </a:lnTo>
                <a:cubicBezTo>
                  <a:pt x="5938832" y="546408"/>
                  <a:pt x="5793272" y="412046"/>
                  <a:pt x="5564856" y="412046"/>
                </a:cubicBezTo>
                <a:cubicBezTo>
                  <a:pt x="5399142" y="412046"/>
                  <a:pt x="5269258" y="490424"/>
                  <a:pt x="5217752" y="566563"/>
                </a:cubicBezTo>
                <a:lnTo>
                  <a:pt x="5217752" y="438918"/>
                </a:lnTo>
                <a:lnTo>
                  <a:pt x="4940069" y="438918"/>
                </a:lnTo>
                <a:lnTo>
                  <a:pt x="4940069" y="1581001"/>
                </a:lnTo>
                <a:lnTo>
                  <a:pt x="5217752" y="1581001"/>
                </a:lnTo>
                <a:lnTo>
                  <a:pt x="5217752" y="958454"/>
                </a:lnTo>
                <a:cubicBezTo>
                  <a:pt x="5217752" y="770346"/>
                  <a:pt x="5329721" y="662856"/>
                  <a:pt x="5484238" y="662856"/>
                </a:cubicBezTo>
                <a:cubicBezTo>
                  <a:pt x="5611882" y="662856"/>
                  <a:pt x="5661149" y="750192"/>
                  <a:pt x="5661149" y="902470"/>
                </a:cubicBezTo>
                <a:lnTo>
                  <a:pt x="5661149" y="1294361"/>
                </a:lnTo>
                <a:cubicBezTo>
                  <a:pt x="5661149" y="1482469"/>
                  <a:pt x="5755203" y="1587720"/>
                  <a:pt x="5941071" y="1587720"/>
                </a:cubicBezTo>
                <a:close/>
                <a:moveTo>
                  <a:pt x="4416054" y="438918"/>
                </a:moveTo>
                <a:lnTo>
                  <a:pt x="4416054" y="1294361"/>
                </a:lnTo>
                <a:cubicBezTo>
                  <a:pt x="4416054" y="1482469"/>
                  <a:pt x="4510109" y="1587720"/>
                  <a:pt x="4695977" y="1587720"/>
                </a:cubicBezTo>
                <a:cubicBezTo>
                  <a:pt x="4734046" y="1587720"/>
                  <a:pt x="4776594" y="1587720"/>
                  <a:pt x="4814664" y="1578762"/>
                </a:cubicBezTo>
                <a:lnTo>
                  <a:pt x="4814664" y="1359303"/>
                </a:lnTo>
                <a:lnTo>
                  <a:pt x="4803467" y="1359303"/>
                </a:lnTo>
                <a:cubicBezTo>
                  <a:pt x="4747482" y="1359303"/>
                  <a:pt x="4693737" y="1348106"/>
                  <a:pt x="4693737" y="1256292"/>
                </a:cubicBezTo>
                <a:lnTo>
                  <a:pt x="4693737" y="438918"/>
                </a:lnTo>
                <a:lnTo>
                  <a:pt x="4416054" y="438918"/>
                </a:lnTo>
                <a:close/>
                <a:moveTo>
                  <a:pt x="3638990" y="1581001"/>
                </a:moveTo>
                <a:lnTo>
                  <a:pt x="3916673" y="1581001"/>
                </a:lnTo>
                <a:lnTo>
                  <a:pt x="3916673" y="1001002"/>
                </a:lnTo>
                <a:cubicBezTo>
                  <a:pt x="3916673" y="761389"/>
                  <a:pt x="4026403" y="687489"/>
                  <a:pt x="4212271" y="687489"/>
                </a:cubicBezTo>
                <a:cubicBezTo>
                  <a:pt x="4234665" y="687489"/>
                  <a:pt x="4259298" y="689729"/>
                  <a:pt x="4270495" y="691968"/>
                </a:cubicBezTo>
                <a:lnTo>
                  <a:pt x="4270495" y="427721"/>
                </a:lnTo>
                <a:cubicBezTo>
                  <a:pt x="4254819" y="425482"/>
                  <a:pt x="4241383" y="425482"/>
                  <a:pt x="4227947" y="425482"/>
                </a:cubicBezTo>
                <a:cubicBezTo>
                  <a:pt x="4057754" y="425482"/>
                  <a:pt x="3968179" y="492663"/>
                  <a:pt x="3914433" y="566563"/>
                </a:cubicBezTo>
                <a:lnTo>
                  <a:pt x="3914433" y="438918"/>
                </a:lnTo>
                <a:lnTo>
                  <a:pt x="3638990" y="438918"/>
                </a:lnTo>
                <a:lnTo>
                  <a:pt x="3638990" y="1581001"/>
                </a:lnTo>
                <a:close/>
                <a:moveTo>
                  <a:pt x="2891038" y="1374979"/>
                </a:moveTo>
                <a:cubicBezTo>
                  <a:pt x="2810420" y="1374979"/>
                  <a:pt x="2727563" y="1334670"/>
                  <a:pt x="2727563" y="1240616"/>
                </a:cubicBezTo>
                <a:cubicBezTo>
                  <a:pt x="2727563" y="1110732"/>
                  <a:pt x="2852968" y="1059226"/>
                  <a:pt x="3153045" y="1059226"/>
                </a:cubicBezTo>
                <a:cubicBezTo>
                  <a:pt x="3153045" y="1269728"/>
                  <a:pt x="3058991" y="1374979"/>
                  <a:pt x="2891038" y="1374979"/>
                </a:cubicBezTo>
                <a:close/>
                <a:moveTo>
                  <a:pt x="2864165" y="1607874"/>
                </a:moveTo>
                <a:cubicBezTo>
                  <a:pt x="3043315" y="1607874"/>
                  <a:pt x="3146327" y="1538453"/>
                  <a:pt x="3202311" y="1471272"/>
                </a:cubicBezTo>
                <a:cubicBezTo>
                  <a:pt x="3222466" y="1525017"/>
                  <a:pt x="3282929" y="1587720"/>
                  <a:pt x="3410573" y="1587720"/>
                </a:cubicBezTo>
                <a:cubicBezTo>
                  <a:pt x="3437446" y="1587720"/>
                  <a:pt x="3477755" y="1585480"/>
                  <a:pt x="3515824" y="1574283"/>
                </a:cubicBezTo>
                <a:lnTo>
                  <a:pt x="3515824" y="1352585"/>
                </a:lnTo>
                <a:cubicBezTo>
                  <a:pt x="3482233" y="1352585"/>
                  <a:pt x="3417291" y="1359303"/>
                  <a:pt x="3417291" y="1240616"/>
                </a:cubicBezTo>
                <a:lnTo>
                  <a:pt x="3417291" y="904709"/>
                </a:lnTo>
                <a:cubicBezTo>
                  <a:pt x="3417291" y="535212"/>
                  <a:pt x="3204551" y="412046"/>
                  <a:pt x="2906713" y="412046"/>
                </a:cubicBezTo>
                <a:cubicBezTo>
                  <a:pt x="2669339" y="412046"/>
                  <a:pt x="2510343" y="528493"/>
                  <a:pt x="2456598" y="571042"/>
                </a:cubicBezTo>
                <a:lnTo>
                  <a:pt x="2588722" y="786022"/>
                </a:lnTo>
                <a:cubicBezTo>
                  <a:pt x="2642467" y="743474"/>
                  <a:pt x="2756675" y="662856"/>
                  <a:pt x="2906713" y="662856"/>
                </a:cubicBezTo>
                <a:cubicBezTo>
                  <a:pt x="3052273" y="662856"/>
                  <a:pt x="3137369" y="718841"/>
                  <a:pt x="3148566" y="839767"/>
                </a:cubicBezTo>
                <a:cubicBezTo>
                  <a:pt x="2976134" y="839767"/>
                  <a:pt x="2445401" y="833049"/>
                  <a:pt x="2445401" y="1242855"/>
                </a:cubicBezTo>
                <a:cubicBezTo>
                  <a:pt x="2445401" y="1480229"/>
                  <a:pt x="2637988" y="1607874"/>
                  <a:pt x="2864165" y="1607874"/>
                </a:cubicBezTo>
                <a:close/>
                <a:moveTo>
                  <a:pt x="1549650" y="857682"/>
                </a:moveTo>
                <a:cubicBezTo>
                  <a:pt x="1585480" y="721080"/>
                  <a:pt x="1692970" y="653899"/>
                  <a:pt x="1818375" y="653899"/>
                </a:cubicBezTo>
                <a:cubicBezTo>
                  <a:pt x="1925865" y="653899"/>
                  <a:pt x="2040074" y="705404"/>
                  <a:pt x="2051271" y="857682"/>
                </a:cubicBezTo>
                <a:lnTo>
                  <a:pt x="1549650" y="857682"/>
                </a:lnTo>
                <a:close/>
                <a:moveTo>
                  <a:pt x="1845248" y="1607874"/>
                </a:moveTo>
                <a:cubicBezTo>
                  <a:pt x="2087101" y="1607874"/>
                  <a:pt x="2266251" y="1477990"/>
                  <a:pt x="2346869" y="1370500"/>
                </a:cubicBezTo>
                <a:lnTo>
                  <a:pt x="2149803" y="1198068"/>
                </a:lnTo>
                <a:cubicBezTo>
                  <a:pt x="2098298" y="1263010"/>
                  <a:pt x="2004244" y="1357064"/>
                  <a:pt x="1845248" y="1357064"/>
                </a:cubicBezTo>
                <a:cubicBezTo>
                  <a:pt x="1670576" y="1357064"/>
                  <a:pt x="1549650" y="1236137"/>
                  <a:pt x="1540692" y="1081620"/>
                </a:cubicBezTo>
                <a:lnTo>
                  <a:pt x="2324475" y="1081620"/>
                </a:lnTo>
                <a:cubicBezTo>
                  <a:pt x="2331193" y="1034593"/>
                  <a:pt x="2333433" y="1001002"/>
                  <a:pt x="2333433" y="936060"/>
                </a:cubicBezTo>
                <a:cubicBezTo>
                  <a:pt x="2333433" y="660617"/>
                  <a:pt x="2174437" y="412046"/>
                  <a:pt x="1818375" y="412046"/>
                </a:cubicBezTo>
                <a:cubicBezTo>
                  <a:pt x="1493665" y="412046"/>
                  <a:pt x="1260770" y="665096"/>
                  <a:pt x="1260770" y="1014439"/>
                </a:cubicBezTo>
                <a:cubicBezTo>
                  <a:pt x="1260770" y="1357064"/>
                  <a:pt x="1500384" y="1607874"/>
                  <a:pt x="1845248" y="1607874"/>
                </a:cubicBezTo>
                <a:close/>
                <a:moveTo>
                  <a:pt x="282162" y="644941"/>
                </a:moveTo>
                <a:lnTo>
                  <a:pt x="282162" y="264247"/>
                </a:lnTo>
                <a:lnTo>
                  <a:pt x="618068" y="264247"/>
                </a:lnTo>
                <a:cubicBezTo>
                  <a:pt x="759149" y="264247"/>
                  <a:pt x="828570" y="338146"/>
                  <a:pt x="828570" y="454594"/>
                </a:cubicBezTo>
                <a:cubicBezTo>
                  <a:pt x="828570" y="571042"/>
                  <a:pt x="756910" y="644941"/>
                  <a:pt x="620308" y="644941"/>
                </a:cubicBezTo>
                <a:lnTo>
                  <a:pt x="282162" y="644941"/>
                </a:lnTo>
                <a:close/>
                <a:moveTo>
                  <a:pt x="282162" y="1330191"/>
                </a:moveTo>
                <a:lnTo>
                  <a:pt x="282162" y="895752"/>
                </a:lnTo>
                <a:lnTo>
                  <a:pt x="633744" y="895752"/>
                </a:lnTo>
                <a:cubicBezTo>
                  <a:pt x="792740" y="895752"/>
                  <a:pt x="880076" y="976369"/>
                  <a:pt x="880076" y="1112971"/>
                </a:cubicBezTo>
                <a:cubicBezTo>
                  <a:pt x="880076" y="1249573"/>
                  <a:pt x="797219" y="1330191"/>
                  <a:pt x="633744" y="1330191"/>
                </a:cubicBezTo>
                <a:lnTo>
                  <a:pt x="282162" y="1330191"/>
                </a:lnTo>
                <a:close/>
                <a:moveTo>
                  <a:pt x="0" y="1581001"/>
                </a:moveTo>
                <a:lnTo>
                  <a:pt x="627026" y="1581001"/>
                </a:lnTo>
                <a:cubicBezTo>
                  <a:pt x="985327" y="1581001"/>
                  <a:pt x="1166716" y="1395133"/>
                  <a:pt x="1166716" y="1119689"/>
                </a:cubicBezTo>
                <a:cubicBezTo>
                  <a:pt x="1166716" y="962933"/>
                  <a:pt x="1099535" y="821852"/>
                  <a:pt x="967412" y="747953"/>
                </a:cubicBezTo>
                <a:cubicBezTo>
                  <a:pt x="1065944" y="674053"/>
                  <a:pt x="1110732" y="562084"/>
                  <a:pt x="1110732" y="438918"/>
                </a:cubicBezTo>
                <a:cubicBezTo>
                  <a:pt x="1110732" y="192587"/>
                  <a:pt x="945018" y="13436"/>
                  <a:pt x="611350" y="13436"/>
                </a:cubicBezTo>
                <a:lnTo>
                  <a:pt x="0" y="13436"/>
                </a:lnTo>
                <a:lnTo>
                  <a:pt x="0" y="1581001"/>
                </a:lnTo>
                <a:close/>
                <a:moveTo>
                  <a:pt x="6664390" y="2033356"/>
                </a:moveTo>
                <a:cubicBezTo>
                  <a:pt x="6879371" y="2033356"/>
                  <a:pt x="7221996" y="1919148"/>
                  <a:pt x="7221996" y="1520538"/>
                </a:cubicBezTo>
                <a:lnTo>
                  <a:pt x="7221996" y="438918"/>
                </a:lnTo>
                <a:lnTo>
                  <a:pt x="6944313" y="438918"/>
                </a:lnTo>
                <a:lnTo>
                  <a:pt x="6944313" y="546408"/>
                </a:lnTo>
                <a:cubicBezTo>
                  <a:pt x="6886089" y="472509"/>
                  <a:pt x="6798753" y="412046"/>
                  <a:pt x="6635278" y="412046"/>
                </a:cubicBezTo>
                <a:cubicBezTo>
                  <a:pt x="6350877" y="412046"/>
                  <a:pt x="6106785" y="640462"/>
                  <a:pt x="6106785" y="998763"/>
                </a:cubicBezTo>
                <a:cubicBezTo>
                  <a:pt x="6106785" y="1357064"/>
                  <a:pt x="6350877" y="1585480"/>
                  <a:pt x="6635278" y="1585480"/>
                </a:cubicBezTo>
                <a:cubicBezTo>
                  <a:pt x="6798753" y="1585480"/>
                  <a:pt x="6886089" y="1527256"/>
                  <a:pt x="6944313" y="1451118"/>
                </a:cubicBezTo>
                <a:lnTo>
                  <a:pt x="6944313" y="1525017"/>
                </a:lnTo>
                <a:cubicBezTo>
                  <a:pt x="6944313" y="1692970"/>
                  <a:pt x="6823386" y="1782546"/>
                  <a:pt x="6664390" y="1782546"/>
                </a:cubicBezTo>
                <a:cubicBezTo>
                  <a:pt x="6489719" y="1782546"/>
                  <a:pt x="6377750" y="1684013"/>
                  <a:pt x="6330723" y="1630268"/>
                </a:cubicBezTo>
                <a:lnTo>
                  <a:pt x="6124700" y="1802700"/>
                </a:lnTo>
                <a:cubicBezTo>
                  <a:pt x="6171727" y="1856445"/>
                  <a:pt x="6330723" y="2033356"/>
                  <a:pt x="6664390" y="2033356"/>
                </a:cubicBezTo>
                <a:close/>
              </a:path>
            </a:pathLst>
          </a:custGeom>
          <a:solidFill>
            <a:schemeClr val="tx1"/>
          </a:solidFill>
          <a:ln w="8133" cap="flat">
            <a:noFill/>
            <a:prstDash val="solid"/>
            <a:miter/>
          </a:ln>
        </p:spPr>
        <p:txBody>
          <a:bodyPr rtlCol="0" anchor="ctr"/>
          <a:lstStyle/>
          <a:p>
            <a:endParaRPr lang="en-US"/>
          </a:p>
        </p:txBody>
      </p:sp>
    </p:spTree>
    <p:extLst>
      <p:ext uri="{BB962C8B-B14F-4D97-AF65-F5344CB8AC3E}">
        <p14:creationId xmlns:p14="http://schemas.microsoft.com/office/powerpoint/2010/main" val="210787990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D20830D-F7D0-546D-A059-B2F8B90BAE7E}"/>
              </a:ext>
            </a:extLst>
          </p:cNvPr>
          <p:cNvPicPr>
            <a:picLocks noChangeAspect="1" noChangeArrowheads="1"/>
          </p:cNvPicPr>
          <p:nvPr userDrawn="1"/>
        </p:nvPicPr>
        <p:blipFill>
          <a:blip r:embed="rId5">
            <a:alphaModFix amt="31000"/>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F620DAD-1B61-93C3-530B-9B622B667CD8}"/>
              </a:ext>
            </a:extLst>
          </p:cNvPr>
          <p:cNvSpPr>
            <a:spLocks noGrp="1"/>
          </p:cNvSpPr>
          <p:nvPr>
            <p:ph type="title"/>
            <p:custDataLst>
              <p:tags r:id="rId1"/>
            </p:custDataLst>
          </p:nvPr>
        </p:nvSpPr>
        <p:spPr>
          <a:xfrm>
            <a:off x="384175" y="1944000"/>
            <a:ext cx="8520113" cy="1918800"/>
          </a:xfrm>
        </p:spPr>
        <p:txBody>
          <a:bodyPr>
            <a:noAutofit/>
          </a:bodyPr>
          <a:lstStyle>
            <a:lvl1pPr>
              <a:lnSpc>
                <a:spcPct val="80000"/>
              </a:lnSpc>
              <a:defRPr sz="7000"/>
            </a:lvl1pPr>
          </a:lstStyle>
          <a:p>
            <a:r>
              <a:rPr lang="de-DE"/>
              <a:t>Mastertitelformat bearbeiten</a:t>
            </a:r>
            <a:endParaRPr lang="en-US"/>
          </a:p>
        </p:txBody>
      </p:sp>
      <p:sp>
        <p:nvSpPr>
          <p:cNvPr id="7" name="Text Placeholder 6">
            <a:extLst>
              <a:ext uri="{FF2B5EF4-FFF2-40B4-BE49-F238E27FC236}">
                <a16:creationId xmlns:a16="http://schemas.microsoft.com/office/drawing/2014/main" id="{CEC21A32-3B29-FB79-375A-AFF484FAE380}"/>
              </a:ext>
            </a:extLst>
          </p:cNvPr>
          <p:cNvSpPr>
            <a:spLocks noGrp="1"/>
          </p:cNvSpPr>
          <p:nvPr>
            <p:ph type="body" sz="quarter" idx="10"/>
            <p:custDataLst>
              <p:tags r:id="rId2"/>
            </p:custDataLst>
          </p:nvPr>
        </p:nvSpPr>
        <p:spPr>
          <a:xfrm>
            <a:off x="384175" y="4579200"/>
            <a:ext cx="6788982" cy="1396999"/>
          </a:xfrm>
        </p:spPr>
        <p:txBody>
          <a:bodyPr/>
          <a:lstStyle>
            <a:lvl1pPr marL="0" indent="0">
              <a:spcAft>
                <a:spcPts val="1800"/>
              </a:spcAft>
              <a:buNone/>
              <a:defRPr/>
            </a:lvl1pPr>
            <a:lvl2pPr marL="180975" indent="0">
              <a:buNone/>
              <a:defRPr/>
            </a:lvl2pPr>
            <a:lvl3pPr marL="361950" indent="0">
              <a:buNone/>
              <a:defRPr/>
            </a:lvl3pPr>
            <a:lvl4pPr marL="542925" indent="0">
              <a:buNone/>
              <a:defRPr/>
            </a:lvl4pPr>
            <a:lvl5pPr marL="714375" indent="0">
              <a:buNone/>
              <a:defRPr/>
            </a:lvl5pPr>
          </a:lstStyle>
          <a:p>
            <a:pPr lvl="0"/>
            <a:r>
              <a:rPr lang="de-DE"/>
              <a:t>Mastertextformat bearbeiten</a:t>
            </a:r>
          </a:p>
        </p:txBody>
      </p:sp>
      <p:sp>
        <p:nvSpPr>
          <p:cNvPr id="4" name="BearingPoint Logo">
            <a:extLst>
              <a:ext uri="{FF2B5EF4-FFF2-40B4-BE49-F238E27FC236}">
                <a16:creationId xmlns:a16="http://schemas.microsoft.com/office/drawing/2014/main" id="{0173558E-B5F3-C299-DDF5-E582EB00C3E4}"/>
              </a:ext>
            </a:extLst>
          </p:cNvPr>
          <p:cNvSpPr/>
          <p:nvPr userDrawn="1">
            <p:custDataLst>
              <p:tags r:id="rId3"/>
            </p:custDataLst>
          </p:nvPr>
        </p:nvSpPr>
        <p:spPr>
          <a:xfrm>
            <a:off x="384175" y="358775"/>
            <a:ext cx="1747838" cy="291574"/>
          </a:xfrm>
          <a:custGeom>
            <a:avLst/>
            <a:gdLst>
              <a:gd name="connsiteX0" fmla="*/ 12014265 w 12188936"/>
              <a:gd name="connsiteY0" fmla="*/ 1587720 h 2033355"/>
              <a:gd name="connsiteX1" fmla="*/ 12188936 w 12188936"/>
              <a:gd name="connsiteY1" fmla="*/ 1572044 h 2033355"/>
              <a:gd name="connsiteX2" fmla="*/ 12188936 w 12188936"/>
              <a:gd name="connsiteY2" fmla="*/ 1330191 h 2033355"/>
              <a:gd name="connsiteX3" fmla="*/ 12070250 w 12188936"/>
              <a:gd name="connsiteY3" fmla="*/ 1341388 h 2033355"/>
              <a:gd name="connsiteX4" fmla="*/ 11909014 w 12188936"/>
              <a:gd name="connsiteY4" fmla="*/ 1177913 h 2033355"/>
              <a:gd name="connsiteX5" fmla="*/ 11909014 w 12188936"/>
              <a:gd name="connsiteY5" fmla="*/ 667335 h 2033355"/>
              <a:gd name="connsiteX6" fmla="*/ 12171021 w 12188936"/>
              <a:gd name="connsiteY6" fmla="*/ 667335 h 2033355"/>
              <a:gd name="connsiteX7" fmla="*/ 12171021 w 12188936"/>
              <a:gd name="connsiteY7" fmla="*/ 438918 h 2033355"/>
              <a:gd name="connsiteX8" fmla="*/ 11909014 w 12188936"/>
              <a:gd name="connsiteY8" fmla="*/ 438918 h 2033355"/>
              <a:gd name="connsiteX9" fmla="*/ 11909014 w 12188936"/>
              <a:gd name="connsiteY9" fmla="*/ 125405 h 2033355"/>
              <a:gd name="connsiteX10" fmla="*/ 11631331 w 12188936"/>
              <a:gd name="connsiteY10" fmla="*/ 125405 h 2033355"/>
              <a:gd name="connsiteX11" fmla="*/ 11631331 w 12188936"/>
              <a:gd name="connsiteY11" fmla="*/ 438918 h 2033355"/>
              <a:gd name="connsiteX12" fmla="*/ 11474575 w 12188936"/>
              <a:gd name="connsiteY12" fmla="*/ 438918 h 2033355"/>
              <a:gd name="connsiteX13" fmla="*/ 11474575 w 12188936"/>
              <a:gd name="connsiteY13" fmla="*/ 667335 h 2033355"/>
              <a:gd name="connsiteX14" fmla="*/ 11631331 w 12188936"/>
              <a:gd name="connsiteY14" fmla="*/ 667335 h 2033355"/>
              <a:gd name="connsiteX15" fmla="*/ 11631331 w 12188936"/>
              <a:gd name="connsiteY15" fmla="*/ 1207025 h 2033355"/>
              <a:gd name="connsiteX16" fmla="*/ 12014265 w 12188936"/>
              <a:gd name="connsiteY16" fmla="*/ 1587720 h 2033355"/>
              <a:gd name="connsiteX17" fmla="*/ 9962995 w 12188936"/>
              <a:gd name="connsiteY17" fmla="*/ 344864 h 2033355"/>
              <a:gd name="connsiteX18" fmla="*/ 10137666 w 12188936"/>
              <a:gd name="connsiteY18" fmla="*/ 172432 h 2033355"/>
              <a:gd name="connsiteX19" fmla="*/ 9962995 w 12188936"/>
              <a:gd name="connsiteY19" fmla="*/ 0 h 2033355"/>
              <a:gd name="connsiteX20" fmla="*/ 9788323 w 12188936"/>
              <a:gd name="connsiteY20" fmla="*/ 172432 h 2033355"/>
              <a:gd name="connsiteX21" fmla="*/ 9962995 w 12188936"/>
              <a:gd name="connsiteY21" fmla="*/ 344864 h 2033355"/>
              <a:gd name="connsiteX22" fmla="*/ 10348167 w 12188936"/>
              <a:gd name="connsiteY22" fmla="*/ 1581001 h 2033355"/>
              <a:gd name="connsiteX23" fmla="*/ 10625851 w 12188936"/>
              <a:gd name="connsiteY23" fmla="*/ 1581001 h 2033355"/>
              <a:gd name="connsiteX24" fmla="*/ 10625851 w 12188936"/>
              <a:gd name="connsiteY24" fmla="*/ 958454 h 2033355"/>
              <a:gd name="connsiteX25" fmla="*/ 10892336 w 12188936"/>
              <a:gd name="connsiteY25" fmla="*/ 662856 h 2033355"/>
              <a:gd name="connsiteX26" fmla="*/ 11069247 w 12188936"/>
              <a:gd name="connsiteY26" fmla="*/ 902470 h 2033355"/>
              <a:gd name="connsiteX27" fmla="*/ 11069247 w 12188936"/>
              <a:gd name="connsiteY27" fmla="*/ 1294361 h 2033355"/>
              <a:gd name="connsiteX28" fmla="*/ 11349169 w 12188936"/>
              <a:gd name="connsiteY28" fmla="*/ 1587720 h 2033355"/>
              <a:gd name="connsiteX29" fmla="*/ 11467856 w 12188936"/>
              <a:gd name="connsiteY29" fmla="*/ 1578762 h 2033355"/>
              <a:gd name="connsiteX30" fmla="*/ 11467856 w 12188936"/>
              <a:gd name="connsiteY30" fmla="*/ 1359303 h 2033355"/>
              <a:gd name="connsiteX31" fmla="*/ 11456660 w 12188936"/>
              <a:gd name="connsiteY31" fmla="*/ 1359303 h 2033355"/>
              <a:gd name="connsiteX32" fmla="*/ 11346930 w 12188936"/>
              <a:gd name="connsiteY32" fmla="*/ 1256292 h 2033355"/>
              <a:gd name="connsiteX33" fmla="*/ 11346930 w 12188936"/>
              <a:gd name="connsiteY33" fmla="*/ 830810 h 2033355"/>
              <a:gd name="connsiteX34" fmla="*/ 10972954 w 12188936"/>
              <a:gd name="connsiteY34" fmla="*/ 412046 h 2033355"/>
              <a:gd name="connsiteX35" fmla="*/ 10625851 w 12188936"/>
              <a:gd name="connsiteY35" fmla="*/ 566563 h 2033355"/>
              <a:gd name="connsiteX36" fmla="*/ 10625851 w 12188936"/>
              <a:gd name="connsiteY36" fmla="*/ 438918 h 2033355"/>
              <a:gd name="connsiteX37" fmla="*/ 10348167 w 12188936"/>
              <a:gd name="connsiteY37" fmla="*/ 438918 h 2033355"/>
              <a:gd name="connsiteX38" fmla="*/ 10348167 w 12188936"/>
              <a:gd name="connsiteY38" fmla="*/ 1581001 h 2033355"/>
              <a:gd name="connsiteX39" fmla="*/ 9824152 w 12188936"/>
              <a:gd name="connsiteY39" fmla="*/ 438918 h 2033355"/>
              <a:gd name="connsiteX40" fmla="*/ 9824152 w 12188936"/>
              <a:gd name="connsiteY40" fmla="*/ 1294361 h 2033355"/>
              <a:gd name="connsiteX41" fmla="*/ 10104075 w 12188936"/>
              <a:gd name="connsiteY41" fmla="*/ 1587720 h 2033355"/>
              <a:gd name="connsiteX42" fmla="*/ 10222763 w 12188936"/>
              <a:gd name="connsiteY42" fmla="*/ 1578762 h 2033355"/>
              <a:gd name="connsiteX43" fmla="*/ 10222763 w 12188936"/>
              <a:gd name="connsiteY43" fmla="*/ 1359303 h 2033355"/>
              <a:gd name="connsiteX44" fmla="*/ 10211565 w 12188936"/>
              <a:gd name="connsiteY44" fmla="*/ 1359303 h 2033355"/>
              <a:gd name="connsiteX45" fmla="*/ 10101836 w 12188936"/>
              <a:gd name="connsiteY45" fmla="*/ 1256292 h 2033355"/>
              <a:gd name="connsiteX46" fmla="*/ 10101836 w 12188936"/>
              <a:gd name="connsiteY46" fmla="*/ 438918 h 2033355"/>
              <a:gd name="connsiteX47" fmla="*/ 9824152 w 12188936"/>
              <a:gd name="connsiteY47" fmla="*/ 438918 h 2033355"/>
              <a:gd name="connsiteX48" fmla="*/ 9103073 w 12188936"/>
              <a:gd name="connsiteY48" fmla="*/ 1357064 h 2033355"/>
              <a:gd name="connsiteX49" fmla="*/ 8809715 w 12188936"/>
              <a:gd name="connsiteY49" fmla="*/ 1009960 h 2033355"/>
              <a:gd name="connsiteX50" fmla="*/ 9103073 w 12188936"/>
              <a:gd name="connsiteY50" fmla="*/ 662856 h 2033355"/>
              <a:gd name="connsiteX51" fmla="*/ 9396432 w 12188936"/>
              <a:gd name="connsiteY51" fmla="*/ 1009960 h 2033355"/>
              <a:gd name="connsiteX52" fmla="*/ 9103073 w 12188936"/>
              <a:gd name="connsiteY52" fmla="*/ 1357064 h 2033355"/>
              <a:gd name="connsiteX53" fmla="*/ 9103073 w 12188936"/>
              <a:gd name="connsiteY53" fmla="*/ 1607874 h 2033355"/>
              <a:gd name="connsiteX54" fmla="*/ 9678594 w 12188936"/>
              <a:gd name="connsiteY54" fmla="*/ 1009960 h 2033355"/>
              <a:gd name="connsiteX55" fmla="*/ 9103073 w 12188936"/>
              <a:gd name="connsiteY55" fmla="*/ 412046 h 2033355"/>
              <a:gd name="connsiteX56" fmla="*/ 8527553 w 12188936"/>
              <a:gd name="connsiteY56" fmla="*/ 1009960 h 2033355"/>
              <a:gd name="connsiteX57" fmla="*/ 9103073 w 12188936"/>
              <a:gd name="connsiteY57" fmla="*/ 1607874 h 2033355"/>
              <a:gd name="connsiteX58" fmla="*/ 7705701 w 12188936"/>
              <a:gd name="connsiteY58" fmla="*/ 747953 h 2033355"/>
              <a:gd name="connsiteX59" fmla="*/ 7705701 w 12188936"/>
              <a:gd name="connsiteY59" fmla="*/ 264247 h 2033355"/>
              <a:gd name="connsiteX60" fmla="*/ 7945315 w 12188936"/>
              <a:gd name="connsiteY60" fmla="*/ 264247 h 2033355"/>
              <a:gd name="connsiteX61" fmla="*/ 8218519 w 12188936"/>
              <a:gd name="connsiteY61" fmla="*/ 506100 h 2033355"/>
              <a:gd name="connsiteX62" fmla="*/ 7945315 w 12188936"/>
              <a:gd name="connsiteY62" fmla="*/ 747953 h 2033355"/>
              <a:gd name="connsiteX63" fmla="*/ 7705701 w 12188936"/>
              <a:gd name="connsiteY63" fmla="*/ 747953 h 2033355"/>
              <a:gd name="connsiteX64" fmla="*/ 7423540 w 12188936"/>
              <a:gd name="connsiteY64" fmla="*/ 1581001 h 2033355"/>
              <a:gd name="connsiteX65" fmla="*/ 7705701 w 12188936"/>
              <a:gd name="connsiteY65" fmla="*/ 1581001 h 2033355"/>
              <a:gd name="connsiteX66" fmla="*/ 7705701 w 12188936"/>
              <a:gd name="connsiteY66" fmla="*/ 998763 h 2033355"/>
              <a:gd name="connsiteX67" fmla="*/ 7958751 w 12188936"/>
              <a:gd name="connsiteY67" fmla="*/ 998763 h 2033355"/>
              <a:gd name="connsiteX68" fmla="*/ 8505159 w 12188936"/>
              <a:gd name="connsiteY68" fmla="*/ 506100 h 2033355"/>
              <a:gd name="connsiteX69" fmla="*/ 7958751 w 12188936"/>
              <a:gd name="connsiteY69" fmla="*/ 13436 h 2033355"/>
              <a:gd name="connsiteX70" fmla="*/ 7423540 w 12188936"/>
              <a:gd name="connsiteY70" fmla="*/ 13436 h 2033355"/>
              <a:gd name="connsiteX71" fmla="*/ 7423540 w 12188936"/>
              <a:gd name="connsiteY71" fmla="*/ 1581001 h 2033355"/>
              <a:gd name="connsiteX72" fmla="*/ 6671108 w 12188936"/>
              <a:gd name="connsiteY72" fmla="*/ 1334670 h 2033355"/>
              <a:gd name="connsiteX73" fmla="*/ 6388947 w 12188936"/>
              <a:gd name="connsiteY73" fmla="*/ 998763 h 2033355"/>
              <a:gd name="connsiteX74" fmla="*/ 6671108 w 12188936"/>
              <a:gd name="connsiteY74" fmla="*/ 662856 h 2033355"/>
              <a:gd name="connsiteX75" fmla="*/ 6953270 w 12188936"/>
              <a:gd name="connsiteY75" fmla="*/ 998763 h 2033355"/>
              <a:gd name="connsiteX76" fmla="*/ 6671108 w 12188936"/>
              <a:gd name="connsiteY76" fmla="*/ 1334670 h 2033355"/>
              <a:gd name="connsiteX77" fmla="*/ 4554896 w 12188936"/>
              <a:gd name="connsiteY77" fmla="*/ 344864 h 2033355"/>
              <a:gd name="connsiteX78" fmla="*/ 4729567 w 12188936"/>
              <a:gd name="connsiteY78" fmla="*/ 172432 h 2033355"/>
              <a:gd name="connsiteX79" fmla="*/ 4554896 w 12188936"/>
              <a:gd name="connsiteY79" fmla="*/ 0 h 2033355"/>
              <a:gd name="connsiteX80" fmla="*/ 4380224 w 12188936"/>
              <a:gd name="connsiteY80" fmla="*/ 172432 h 2033355"/>
              <a:gd name="connsiteX81" fmla="*/ 4554896 w 12188936"/>
              <a:gd name="connsiteY81" fmla="*/ 344864 h 2033355"/>
              <a:gd name="connsiteX82" fmla="*/ 5941071 w 12188936"/>
              <a:gd name="connsiteY82" fmla="*/ 1587720 h 2033355"/>
              <a:gd name="connsiteX83" fmla="*/ 6059758 w 12188936"/>
              <a:gd name="connsiteY83" fmla="*/ 1578762 h 2033355"/>
              <a:gd name="connsiteX84" fmla="*/ 6059758 w 12188936"/>
              <a:gd name="connsiteY84" fmla="*/ 1359303 h 2033355"/>
              <a:gd name="connsiteX85" fmla="*/ 6048561 w 12188936"/>
              <a:gd name="connsiteY85" fmla="*/ 1359303 h 2033355"/>
              <a:gd name="connsiteX86" fmla="*/ 5938832 w 12188936"/>
              <a:gd name="connsiteY86" fmla="*/ 1256292 h 2033355"/>
              <a:gd name="connsiteX87" fmla="*/ 5938832 w 12188936"/>
              <a:gd name="connsiteY87" fmla="*/ 830810 h 2033355"/>
              <a:gd name="connsiteX88" fmla="*/ 5564856 w 12188936"/>
              <a:gd name="connsiteY88" fmla="*/ 412046 h 2033355"/>
              <a:gd name="connsiteX89" fmla="*/ 5217752 w 12188936"/>
              <a:gd name="connsiteY89" fmla="*/ 566563 h 2033355"/>
              <a:gd name="connsiteX90" fmla="*/ 5217752 w 12188936"/>
              <a:gd name="connsiteY90" fmla="*/ 438918 h 2033355"/>
              <a:gd name="connsiteX91" fmla="*/ 4940069 w 12188936"/>
              <a:gd name="connsiteY91" fmla="*/ 438918 h 2033355"/>
              <a:gd name="connsiteX92" fmla="*/ 4940069 w 12188936"/>
              <a:gd name="connsiteY92" fmla="*/ 1581001 h 2033355"/>
              <a:gd name="connsiteX93" fmla="*/ 5217752 w 12188936"/>
              <a:gd name="connsiteY93" fmla="*/ 1581001 h 2033355"/>
              <a:gd name="connsiteX94" fmla="*/ 5217752 w 12188936"/>
              <a:gd name="connsiteY94" fmla="*/ 958454 h 2033355"/>
              <a:gd name="connsiteX95" fmla="*/ 5484238 w 12188936"/>
              <a:gd name="connsiteY95" fmla="*/ 662856 h 2033355"/>
              <a:gd name="connsiteX96" fmla="*/ 5661149 w 12188936"/>
              <a:gd name="connsiteY96" fmla="*/ 902470 h 2033355"/>
              <a:gd name="connsiteX97" fmla="*/ 5661149 w 12188936"/>
              <a:gd name="connsiteY97" fmla="*/ 1294361 h 2033355"/>
              <a:gd name="connsiteX98" fmla="*/ 5941071 w 12188936"/>
              <a:gd name="connsiteY98" fmla="*/ 1587720 h 2033355"/>
              <a:gd name="connsiteX99" fmla="*/ 4416054 w 12188936"/>
              <a:gd name="connsiteY99" fmla="*/ 438918 h 2033355"/>
              <a:gd name="connsiteX100" fmla="*/ 4416054 w 12188936"/>
              <a:gd name="connsiteY100" fmla="*/ 1294361 h 2033355"/>
              <a:gd name="connsiteX101" fmla="*/ 4695977 w 12188936"/>
              <a:gd name="connsiteY101" fmla="*/ 1587720 h 2033355"/>
              <a:gd name="connsiteX102" fmla="*/ 4814664 w 12188936"/>
              <a:gd name="connsiteY102" fmla="*/ 1578762 h 2033355"/>
              <a:gd name="connsiteX103" fmla="*/ 4814664 w 12188936"/>
              <a:gd name="connsiteY103" fmla="*/ 1359303 h 2033355"/>
              <a:gd name="connsiteX104" fmla="*/ 4803467 w 12188936"/>
              <a:gd name="connsiteY104" fmla="*/ 1359303 h 2033355"/>
              <a:gd name="connsiteX105" fmla="*/ 4693737 w 12188936"/>
              <a:gd name="connsiteY105" fmla="*/ 1256292 h 2033355"/>
              <a:gd name="connsiteX106" fmla="*/ 4693737 w 12188936"/>
              <a:gd name="connsiteY106" fmla="*/ 438918 h 2033355"/>
              <a:gd name="connsiteX107" fmla="*/ 4416054 w 12188936"/>
              <a:gd name="connsiteY107" fmla="*/ 438918 h 2033355"/>
              <a:gd name="connsiteX108" fmla="*/ 3638990 w 12188936"/>
              <a:gd name="connsiteY108" fmla="*/ 1581001 h 2033355"/>
              <a:gd name="connsiteX109" fmla="*/ 3916673 w 12188936"/>
              <a:gd name="connsiteY109" fmla="*/ 1581001 h 2033355"/>
              <a:gd name="connsiteX110" fmla="*/ 3916673 w 12188936"/>
              <a:gd name="connsiteY110" fmla="*/ 1001002 h 2033355"/>
              <a:gd name="connsiteX111" fmla="*/ 4212271 w 12188936"/>
              <a:gd name="connsiteY111" fmla="*/ 687489 h 2033355"/>
              <a:gd name="connsiteX112" fmla="*/ 4270495 w 12188936"/>
              <a:gd name="connsiteY112" fmla="*/ 691968 h 2033355"/>
              <a:gd name="connsiteX113" fmla="*/ 4270495 w 12188936"/>
              <a:gd name="connsiteY113" fmla="*/ 427721 h 2033355"/>
              <a:gd name="connsiteX114" fmla="*/ 4227947 w 12188936"/>
              <a:gd name="connsiteY114" fmla="*/ 425482 h 2033355"/>
              <a:gd name="connsiteX115" fmla="*/ 3914433 w 12188936"/>
              <a:gd name="connsiteY115" fmla="*/ 566563 h 2033355"/>
              <a:gd name="connsiteX116" fmla="*/ 3914433 w 12188936"/>
              <a:gd name="connsiteY116" fmla="*/ 438918 h 2033355"/>
              <a:gd name="connsiteX117" fmla="*/ 3638990 w 12188936"/>
              <a:gd name="connsiteY117" fmla="*/ 438918 h 2033355"/>
              <a:gd name="connsiteX118" fmla="*/ 3638990 w 12188936"/>
              <a:gd name="connsiteY118" fmla="*/ 1581001 h 2033355"/>
              <a:gd name="connsiteX119" fmla="*/ 2891038 w 12188936"/>
              <a:gd name="connsiteY119" fmla="*/ 1374979 h 2033355"/>
              <a:gd name="connsiteX120" fmla="*/ 2727563 w 12188936"/>
              <a:gd name="connsiteY120" fmla="*/ 1240616 h 2033355"/>
              <a:gd name="connsiteX121" fmla="*/ 3153045 w 12188936"/>
              <a:gd name="connsiteY121" fmla="*/ 1059226 h 2033355"/>
              <a:gd name="connsiteX122" fmla="*/ 2891038 w 12188936"/>
              <a:gd name="connsiteY122" fmla="*/ 1374979 h 2033355"/>
              <a:gd name="connsiteX123" fmla="*/ 2864165 w 12188936"/>
              <a:gd name="connsiteY123" fmla="*/ 1607874 h 2033355"/>
              <a:gd name="connsiteX124" fmla="*/ 3202311 w 12188936"/>
              <a:gd name="connsiteY124" fmla="*/ 1471272 h 2033355"/>
              <a:gd name="connsiteX125" fmla="*/ 3410573 w 12188936"/>
              <a:gd name="connsiteY125" fmla="*/ 1587720 h 2033355"/>
              <a:gd name="connsiteX126" fmla="*/ 3515824 w 12188936"/>
              <a:gd name="connsiteY126" fmla="*/ 1574283 h 2033355"/>
              <a:gd name="connsiteX127" fmla="*/ 3515824 w 12188936"/>
              <a:gd name="connsiteY127" fmla="*/ 1352585 h 2033355"/>
              <a:gd name="connsiteX128" fmla="*/ 3417291 w 12188936"/>
              <a:gd name="connsiteY128" fmla="*/ 1240616 h 2033355"/>
              <a:gd name="connsiteX129" fmla="*/ 3417291 w 12188936"/>
              <a:gd name="connsiteY129" fmla="*/ 904709 h 2033355"/>
              <a:gd name="connsiteX130" fmla="*/ 2906713 w 12188936"/>
              <a:gd name="connsiteY130" fmla="*/ 412046 h 2033355"/>
              <a:gd name="connsiteX131" fmla="*/ 2456598 w 12188936"/>
              <a:gd name="connsiteY131" fmla="*/ 571042 h 2033355"/>
              <a:gd name="connsiteX132" fmla="*/ 2588722 w 12188936"/>
              <a:gd name="connsiteY132" fmla="*/ 786022 h 2033355"/>
              <a:gd name="connsiteX133" fmla="*/ 2906713 w 12188936"/>
              <a:gd name="connsiteY133" fmla="*/ 662856 h 2033355"/>
              <a:gd name="connsiteX134" fmla="*/ 3148566 w 12188936"/>
              <a:gd name="connsiteY134" fmla="*/ 839767 h 2033355"/>
              <a:gd name="connsiteX135" fmla="*/ 2445401 w 12188936"/>
              <a:gd name="connsiteY135" fmla="*/ 1242855 h 2033355"/>
              <a:gd name="connsiteX136" fmla="*/ 2864165 w 12188936"/>
              <a:gd name="connsiteY136" fmla="*/ 1607874 h 2033355"/>
              <a:gd name="connsiteX137" fmla="*/ 1549650 w 12188936"/>
              <a:gd name="connsiteY137" fmla="*/ 857682 h 2033355"/>
              <a:gd name="connsiteX138" fmla="*/ 1818375 w 12188936"/>
              <a:gd name="connsiteY138" fmla="*/ 653899 h 2033355"/>
              <a:gd name="connsiteX139" fmla="*/ 2051271 w 12188936"/>
              <a:gd name="connsiteY139" fmla="*/ 857682 h 2033355"/>
              <a:gd name="connsiteX140" fmla="*/ 1549650 w 12188936"/>
              <a:gd name="connsiteY140" fmla="*/ 857682 h 2033355"/>
              <a:gd name="connsiteX141" fmla="*/ 1845248 w 12188936"/>
              <a:gd name="connsiteY141" fmla="*/ 1607874 h 2033355"/>
              <a:gd name="connsiteX142" fmla="*/ 2346869 w 12188936"/>
              <a:gd name="connsiteY142" fmla="*/ 1370500 h 2033355"/>
              <a:gd name="connsiteX143" fmla="*/ 2149803 w 12188936"/>
              <a:gd name="connsiteY143" fmla="*/ 1198068 h 2033355"/>
              <a:gd name="connsiteX144" fmla="*/ 1845248 w 12188936"/>
              <a:gd name="connsiteY144" fmla="*/ 1357064 h 2033355"/>
              <a:gd name="connsiteX145" fmla="*/ 1540692 w 12188936"/>
              <a:gd name="connsiteY145" fmla="*/ 1081620 h 2033355"/>
              <a:gd name="connsiteX146" fmla="*/ 2324475 w 12188936"/>
              <a:gd name="connsiteY146" fmla="*/ 1081620 h 2033355"/>
              <a:gd name="connsiteX147" fmla="*/ 2333433 w 12188936"/>
              <a:gd name="connsiteY147" fmla="*/ 936060 h 2033355"/>
              <a:gd name="connsiteX148" fmla="*/ 1818375 w 12188936"/>
              <a:gd name="connsiteY148" fmla="*/ 412046 h 2033355"/>
              <a:gd name="connsiteX149" fmla="*/ 1260770 w 12188936"/>
              <a:gd name="connsiteY149" fmla="*/ 1014439 h 2033355"/>
              <a:gd name="connsiteX150" fmla="*/ 1845248 w 12188936"/>
              <a:gd name="connsiteY150" fmla="*/ 1607874 h 2033355"/>
              <a:gd name="connsiteX151" fmla="*/ 282162 w 12188936"/>
              <a:gd name="connsiteY151" fmla="*/ 644941 h 2033355"/>
              <a:gd name="connsiteX152" fmla="*/ 282162 w 12188936"/>
              <a:gd name="connsiteY152" fmla="*/ 264247 h 2033355"/>
              <a:gd name="connsiteX153" fmla="*/ 618068 w 12188936"/>
              <a:gd name="connsiteY153" fmla="*/ 264247 h 2033355"/>
              <a:gd name="connsiteX154" fmla="*/ 828570 w 12188936"/>
              <a:gd name="connsiteY154" fmla="*/ 454594 h 2033355"/>
              <a:gd name="connsiteX155" fmla="*/ 620308 w 12188936"/>
              <a:gd name="connsiteY155" fmla="*/ 644941 h 2033355"/>
              <a:gd name="connsiteX156" fmla="*/ 282162 w 12188936"/>
              <a:gd name="connsiteY156" fmla="*/ 644941 h 2033355"/>
              <a:gd name="connsiteX157" fmla="*/ 282162 w 12188936"/>
              <a:gd name="connsiteY157" fmla="*/ 1330191 h 2033355"/>
              <a:gd name="connsiteX158" fmla="*/ 282162 w 12188936"/>
              <a:gd name="connsiteY158" fmla="*/ 895752 h 2033355"/>
              <a:gd name="connsiteX159" fmla="*/ 633744 w 12188936"/>
              <a:gd name="connsiteY159" fmla="*/ 895752 h 2033355"/>
              <a:gd name="connsiteX160" fmla="*/ 880076 w 12188936"/>
              <a:gd name="connsiteY160" fmla="*/ 1112971 h 2033355"/>
              <a:gd name="connsiteX161" fmla="*/ 633744 w 12188936"/>
              <a:gd name="connsiteY161" fmla="*/ 1330191 h 2033355"/>
              <a:gd name="connsiteX162" fmla="*/ 282162 w 12188936"/>
              <a:gd name="connsiteY162" fmla="*/ 1330191 h 2033355"/>
              <a:gd name="connsiteX163" fmla="*/ 0 w 12188936"/>
              <a:gd name="connsiteY163" fmla="*/ 1581001 h 2033355"/>
              <a:gd name="connsiteX164" fmla="*/ 627026 w 12188936"/>
              <a:gd name="connsiteY164" fmla="*/ 1581001 h 2033355"/>
              <a:gd name="connsiteX165" fmla="*/ 1166716 w 12188936"/>
              <a:gd name="connsiteY165" fmla="*/ 1119689 h 2033355"/>
              <a:gd name="connsiteX166" fmla="*/ 967412 w 12188936"/>
              <a:gd name="connsiteY166" fmla="*/ 747953 h 2033355"/>
              <a:gd name="connsiteX167" fmla="*/ 1110732 w 12188936"/>
              <a:gd name="connsiteY167" fmla="*/ 438918 h 2033355"/>
              <a:gd name="connsiteX168" fmla="*/ 611350 w 12188936"/>
              <a:gd name="connsiteY168" fmla="*/ 13436 h 2033355"/>
              <a:gd name="connsiteX169" fmla="*/ 0 w 12188936"/>
              <a:gd name="connsiteY169" fmla="*/ 13436 h 2033355"/>
              <a:gd name="connsiteX170" fmla="*/ 0 w 12188936"/>
              <a:gd name="connsiteY170" fmla="*/ 1581001 h 2033355"/>
              <a:gd name="connsiteX171" fmla="*/ 6664390 w 12188936"/>
              <a:gd name="connsiteY171" fmla="*/ 2033356 h 2033355"/>
              <a:gd name="connsiteX172" fmla="*/ 7221996 w 12188936"/>
              <a:gd name="connsiteY172" fmla="*/ 1520538 h 2033355"/>
              <a:gd name="connsiteX173" fmla="*/ 7221996 w 12188936"/>
              <a:gd name="connsiteY173" fmla="*/ 438918 h 2033355"/>
              <a:gd name="connsiteX174" fmla="*/ 6944313 w 12188936"/>
              <a:gd name="connsiteY174" fmla="*/ 438918 h 2033355"/>
              <a:gd name="connsiteX175" fmla="*/ 6944313 w 12188936"/>
              <a:gd name="connsiteY175" fmla="*/ 546408 h 2033355"/>
              <a:gd name="connsiteX176" fmla="*/ 6635278 w 12188936"/>
              <a:gd name="connsiteY176" fmla="*/ 412046 h 2033355"/>
              <a:gd name="connsiteX177" fmla="*/ 6106785 w 12188936"/>
              <a:gd name="connsiteY177" fmla="*/ 998763 h 2033355"/>
              <a:gd name="connsiteX178" fmla="*/ 6635278 w 12188936"/>
              <a:gd name="connsiteY178" fmla="*/ 1585480 h 2033355"/>
              <a:gd name="connsiteX179" fmla="*/ 6944313 w 12188936"/>
              <a:gd name="connsiteY179" fmla="*/ 1451118 h 2033355"/>
              <a:gd name="connsiteX180" fmla="*/ 6944313 w 12188936"/>
              <a:gd name="connsiteY180" fmla="*/ 1525017 h 2033355"/>
              <a:gd name="connsiteX181" fmla="*/ 6664390 w 12188936"/>
              <a:gd name="connsiteY181" fmla="*/ 1782546 h 2033355"/>
              <a:gd name="connsiteX182" fmla="*/ 6330723 w 12188936"/>
              <a:gd name="connsiteY182" fmla="*/ 1630268 h 2033355"/>
              <a:gd name="connsiteX183" fmla="*/ 6124700 w 12188936"/>
              <a:gd name="connsiteY183" fmla="*/ 1802700 h 2033355"/>
              <a:gd name="connsiteX184" fmla="*/ 6664390 w 12188936"/>
              <a:gd name="connsiteY184" fmla="*/ 2033356 h 203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Lst>
            <a:rect l="l" t="t" r="r" b="b"/>
            <a:pathLst>
              <a:path w="12188936" h="2033355">
                <a:moveTo>
                  <a:pt x="12014265" y="1587720"/>
                </a:moveTo>
                <a:cubicBezTo>
                  <a:pt x="12061292" y="1587720"/>
                  <a:pt x="12139670" y="1581001"/>
                  <a:pt x="12188936" y="1572044"/>
                </a:cubicBezTo>
                <a:lnTo>
                  <a:pt x="12188936" y="1330191"/>
                </a:lnTo>
                <a:cubicBezTo>
                  <a:pt x="12150867" y="1334670"/>
                  <a:pt x="12110559" y="1341388"/>
                  <a:pt x="12070250" y="1341388"/>
                </a:cubicBezTo>
                <a:cubicBezTo>
                  <a:pt x="11969478" y="1341388"/>
                  <a:pt x="11909014" y="1294361"/>
                  <a:pt x="11909014" y="1177913"/>
                </a:cubicBezTo>
                <a:lnTo>
                  <a:pt x="11909014" y="667335"/>
                </a:lnTo>
                <a:lnTo>
                  <a:pt x="12171021" y="667335"/>
                </a:lnTo>
                <a:lnTo>
                  <a:pt x="12171021" y="438918"/>
                </a:lnTo>
                <a:lnTo>
                  <a:pt x="11909014" y="438918"/>
                </a:lnTo>
                <a:lnTo>
                  <a:pt x="11909014" y="125405"/>
                </a:lnTo>
                <a:lnTo>
                  <a:pt x="11631331" y="125405"/>
                </a:lnTo>
                <a:lnTo>
                  <a:pt x="11631331" y="438918"/>
                </a:lnTo>
                <a:lnTo>
                  <a:pt x="11474575" y="438918"/>
                </a:lnTo>
                <a:lnTo>
                  <a:pt x="11474575" y="667335"/>
                </a:lnTo>
                <a:lnTo>
                  <a:pt x="11631331" y="667335"/>
                </a:lnTo>
                <a:lnTo>
                  <a:pt x="11631331" y="1207025"/>
                </a:lnTo>
                <a:cubicBezTo>
                  <a:pt x="11631331" y="1464554"/>
                  <a:pt x="11776891" y="1587720"/>
                  <a:pt x="12014265" y="1587720"/>
                </a:cubicBezTo>
                <a:close/>
                <a:moveTo>
                  <a:pt x="9962995" y="344864"/>
                </a:moveTo>
                <a:cubicBezTo>
                  <a:pt x="10059288" y="344864"/>
                  <a:pt x="10137666" y="275444"/>
                  <a:pt x="10137666" y="172432"/>
                </a:cubicBezTo>
                <a:cubicBezTo>
                  <a:pt x="10137666" y="69421"/>
                  <a:pt x="10059288" y="0"/>
                  <a:pt x="9962995" y="0"/>
                </a:cubicBezTo>
                <a:cubicBezTo>
                  <a:pt x="9866701" y="0"/>
                  <a:pt x="9788323" y="69421"/>
                  <a:pt x="9788323" y="172432"/>
                </a:cubicBezTo>
                <a:cubicBezTo>
                  <a:pt x="9788323" y="275444"/>
                  <a:pt x="9866701" y="344864"/>
                  <a:pt x="9962995" y="344864"/>
                </a:cubicBezTo>
                <a:close/>
                <a:moveTo>
                  <a:pt x="10348167" y="1581001"/>
                </a:moveTo>
                <a:lnTo>
                  <a:pt x="10625851" y="1581001"/>
                </a:lnTo>
                <a:lnTo>
                  <a:pt x="10625851" y="958454"/>
                </a:lnTo>
                <a:cubicBezTo>
                  <a:pt x="10625851" y="770346"/>
                  <a:pt x="10737819" y="662856"/>
                  <a:pt x="10892336" y="662856"/>
                </a:cubicBezTo>
                <a:cubicBezTo>
                  <a:pt x="11019981" y="662856"/>
                  <a:pt x="11069247" y="750192"/>
                  <a:pt x="11069247" y="902470"/>
                </a:cubicBezTo>
                <a:lnTo>
                  <a:pt x="11069247" y="1294361"/>
                </a:lnTo>
                <a:cubicBezTo>
                  <a:pt x="11069247" y="1482469"/>
                  <a:pt x="11163301" y="1587720"/>
                  <a:pt x="11349169" y="1587720"/>
                </a:cubicBezTo>
                <a:cubicBezTo>
                  <a:pt x="11387239" y="1587720"/>
                  <a:pt x="11429788" y="1587720"/>
                  <a:pt x="11467856" y="1578762"/>
                </a:cubicBezTo>
                <a:lnTo>
                  <a:pt x="11467856" y="1359303"/>
                </a:lnTo>
                <a:lnTo>
                  <a:pt x="11456660" y="1359303"/>
                </a:lnTo>
                <a:cubicBezTo>
                  <a:pt x="11400675" y="1359303"/>
                  <a:pt x="11346930" y="1348106"/>
                  <a:pt x="11346930" y="1256292"/>
                </a:cubicBezTo>
                <a:lnTo>
                  <a:pt x="11346930" y="830810"/>
                </a:lnTo>
                <a:cubicBezTo>
                  <a:pt x="11346930" y="546408"/>
                  <a:pt x="11201371" y="412046"/>
                  <a:pt x="10972954" y="412046"/>
                </a:cubicBezTo>
                <a:cubicBezTo>
                  <a:pt x="10807240" y="412046"/>
                  <a:pt x="10677357" y="490424"/>
                  <a:pt x="10625851" y="566563"/>
                </a:cubicBezTo>
                <a:lnTo>
                  <a:pt x="10625851" y="438918"/>
                </a:lnTo>
                <a:lnTo>
                  <a:pt x="10348167" y="438918"/>
                </a:lnTo>
                <a:lnTo>
                  <a:pt x="10348167" y="1581001"/>
                </a:lnTo>
                <a:close/>
                <a:moveTo>
                  <a:pt x="9824152" y="438918"/>
                </a:moveTo>
                <a:lnTo>
                  <a:pt x="9824152" y="1294361"/>
                </a:lnTo>
                <a:cubicBezTo>
                  <a:pt x="9824152" y="1482469"/>
                  <a:pt x="9918207" y="1587720"/>
                  <a:pt x="10104075" y="1587720"/>
                </a:cubicBezTo>
                <a:cubicBezTo>
                  <a:pt x="10142144" y="1587720"/>
                  <a:pt x="10184693" y="1587720"/>
                  <a:pt x="10222763" y="1578762"/>
                </a:cubicBezTo>
                <a:lnTo>
                  <a:pt x="10222763" y="1359303"/>
                </a:lnTo>
                <a:lnTo>
                  <a:pt x="10211565" y="1359303"/>
                </a:lnTo>
                <a:cubicBezTo>
                  <a:pt x="10155580" y="1359303"/>
                  <a:pt x="10101836" y="1348106"/>
                  <a:pt x="10101836" y="1256292"/>
                </a:cubicBezTo>
                <a:lnTo>
                  <a:pt x="10101836" y="438918"/>
                </a:lnTo>
                <a:lnTo>
                  <a:pt x="9824152" y="438918"/>
                </a:lnTo>
                <a:close/>
                <a:moveTo>
                  <a:pt x="9103073" y="1357064"/>
                </a:moveTo>
                <a:cubicBezTo>
                  <a:pt x="8932881" y="1357064"/>
                  <a:pt x="8809715" y="1222701"/>
                  <a:pt x="8809715" y="1009960"/>
                </a:cubicBezTo>
                <a:cubicBezTo>
                  <a:pt x="8809715" y="797219"/>
                  <a:pt x="8932881" y="662856"/>
                  <a:pt x="9103073" y="662856"/>
                </a:cubicBezTo>
                <a:cubicBezTo>
                  <a:pt x="9273266" y="662856"/>
                  <a:pt x="9396432" y="797219"/>
                  <a:pt x="9396432" y="1009960"/>
                </a:cubicBezTo>
                <a:cubicBezTo>
                  <a:pt x="9396432" y="1222701"/>
                  <a:pt x="9273266" y="1357064"/>
                  <a:pt x="9103073" y="1357064"/>
                </a:cubicBezTo>
                <a:close/>
                <a:moveTo>
                  <a:pt x="9103073" y="1607874"/>
                </a:moveTo>
                <a:cubicBezTo>
                  <a:pt x="9438980" y="1607874"/>
                  <a:pt x="9678594" y="1363782"/>
                  <a:pt x="9678594" y="1009960"/>
                </a:cubicBezTo>
                <a:cubicBezTo>
                  <a:pt x="9678594" y="656138"/>
                  <a:pt x="9438980" y="412046"/>
                  <a:pt x="9103073" y="412046"/>
                </a:cubicBezTo>
                <a:cubicBezTo>
                  <a:pt x="8767166" y="412046"/>
                  <a:pt x="8527553" y="656138"/>
                  <a:pt x="8527553" y="1009960"/>
                </a:cubicBezTo>
                <a:cubicBezTo>
                  <a:pt x="8527553" y="1363782"/>
                  <a:pt x="8767166" y="1607874"/>
                  <a:pt x="9103073" y="1607874"/>
                </a:cubicBezTo>
                <a:close/>
                <a:moveTo>
                  <a:pt x="7705701" y="747953"/>
                </a:moveTo>
                <a:lnTo>
                  <a:pt x="7705701" y="264247"/>
                </a:lnTo>
                <a:lnTo>
                  <a:pt x="7945315" y="264247"/>
                </a:lnTo>
                <a:cubicBezTo>
                  <a:pt x="8131183" y="264247"/>
                  <a:pt x="8218519" y="356061"/>
                  <a:pt x="8218519" y="506100"/>
                </a:cubicBezTo>
                <a:cubicBezTo>
                  <a:pt x="8218519" y="640462"/>
                  <a:pt x="8144619" y="747953"/>
                  <a:pt x="7945315" y="747953"/>
                </a:cubicBezTo>
                <a:lnTo>
                  <a:pt x="7705701" y="747953"/>
                </a:lnTo>
                <a:close/>
                <a:moveTo>
                  <a:pt x="7423540" y="1581001"/>
                </a:moveTo>
                <a:lnTo>
                  <a:pt x="7705701" y="1581001"/>
                </a:lnTo>
                <a:lnTo>
                  <a:pt x="7705701" y="998763"/>
                </a:lnTo>
                <a:lnTo>
                  <a:pt x="7958751" y="998763"/>
                </a:lnTo>
                <a:cubicBezTo>
                  <a:pt x="8308094" y="998763"/>
                  <a:pt x="8505159" y="797219"/>
                  <a:pt x="8505159" y="506100"/>
                </a:cubicBezTo>
                <a:cubicBezTo>
                  <a:pt x="8505159" y="214980"/>
                  <a:pt x="8308094" y="13436"/>
                  <a:pt x="7958751" y="13436"/>
                </a:cubicBezTo>
                <a:lnTo>
                  <a:pt x="7423540" y="13436"/>
                </a:lnTo>
                <a:lnTo>
                  <a:pt x="7423540" y="1581001"/>
                </a:lnTo>
                <a:close/>
                <a:moveTo>
                  <a:pt x="6671108" y="1334670"/>
                </a:moveTo>
                <a:cubicBezTo>
                  <a:pt x="6518830" y="1334670"/>
                  <a:pt x="6388947" y="1215983"/>
                  <a:pt x="6388947" y="998763"/>
                </a:cubicBezTo>
                <a:cubicBezTo>
                  <a:pt x="6388947" y="781543"/>
                  <a:pt x="6518830" y="662856"/>
                  <a:pt x="6671108" y="662856"/>
                </a:cubicBezTo>
                <a:cubicBezTo>
                  <a:pt x="6823386" y="662856"/>
                  <a:pt x="6953270" y="781543"/>
                  <a:pt x="6953270" y="998763"/>
                </a:cubicBezTo>
                <a:cubicBezTo>
                  <a:pt x="6953270" y="1215983"/>
                  <a:pt x="6823386" y="1334670"/>
                  <a:pt x="6671108" y="1334670"/>
                </a:cubicBezTo>
                <a:close/>
                <a:moveTo>
                  <a:pt x="4554896" y="344864"/>
                </a:moveTo>
                <a:cubicBezTo>
                  <a:pt x="4648950" y="344864"/>
                  <a:pt x="4729567" y="270965"/>
                  <a:pt x="4729567" y="172432"/>
                </a:cubicBezTo>
                <a:cubicBezTo>
                  <a:pt x="4729567" y="73900"/>
                  <a:pt x="4648950" y="0"/>
                  <a:pt x="4554896" y="0"/>
                </a:cubicBezTo>
                <a:cubicBezTo>
                  <a:pt x="4460842" y="0"/>
                  <a:pt x="4380224" y="73900"/>
                  <a:pt x="4380224" y="172432"/>
                </a:cubicBezTo>
                <a:cubicBezTo>
                  <a:pt x="4380224" y="270965"/>
                  <a:pt x="4460842" y="344864"/>
                  <a:pt x="4554896" y="344864"/>
                </a:cubicBezTo>
                <a:close/>
                <a:moveTo>
                  <a:pt x="5941071" y="1587720"/>
                </a:moveTo>
                <a:cubicBezTo>
                  <a:pt x="5979140" y="1587720"/>
                  <a:pt x="6021689" y="1587720"/>
                  <a:pt x="6059758" y="1578762"/>
                </a:cubicBezTo>
                <a:lnTo>
                  <a:pt x="6059758" y="1359303"/>
                </a:lnTo>
                <a:lnTo>
                  <a:pt x="6048561" y="1359303"/>
                </a:lnTo>
                <a:cubicBezTo>
                  <a:pt x="5992577" y="1359303"/>
                  <a:pt x="5938832" y="1348106"/>
                  <a:pt x="5938832" y="1256292"/>
                </a:cubicBezTo>
                <a:lnTo>
                  <a:pt x="5938832" y="830810"/>
                </a:lnTo>
                <a:cubicBezTo>
                  <a:pt x="5938832" y="546408"/>
                  <a:pt x="5793272" y="412046"/>
                  <a:pt x="5564856" y="412046"/>
                </a:cubicBezTo>
                <a:cubicBezTo>
                  <a:pt x="5399142" y="412046"/>
                  <a:pt x="5269258" y="490424"/>
                  <a:pt x="5217752" y="566563"/>
                </a:cubicBezTo>
                <a:lnTo>
                  <a:pt x="5217752" y="438918"/>
                </a:lnTo>
                <a:lnTo>
                  <a:pt x="4940069" y="438918"/>
                </a:lnTo>
                <a:lnTo>
                  <a:pt x="4940069" y="1581001"/>
                </a:lnTo>
                <a:lnTo>
                  <a:pt x="5217752" y="1581001"/>
                </a:lnTo>
                <a:lnTo>
                  <a:pt x="5217752" y="958454"/>
                </a:lnTo>
                <a:cubicBezTo>
                  <a:pt x="5217752" y="770346"/>
                  <a:pt x="5329721" y="662856"/>
                  <a:pt x="5484238" y="662856"/>
                </a:cubicBezTo>
                <a:cubicBezTo>
                  <a:pt x="5611882" y="662856"/>
                  <a:pt x="5661149" y="750192"/>
                  <a:pt x="5661149" y="902470"/>
                </a:cubicBezTo>
                <a:lnTo>
                  <a:pt x="5661149" y="1294361"/>
                </a:lnTo>
                <a:cubicBezTo>
                  <a:pt x="5661149" y="1482469"/>
                  <a:pt x="5755203" y="1587720"/>
                  <a:pt x="5941071" y="1587720"/>
                </a:cubicBezTo>
                <a:close/>
                <a:moveTo>
                  <a:pt x="4416054" y="438918"/>
                </a:moveTo>
                <a:lnTo>
                  <a:pt x="4416054" y="1294361"/>
                </a:lnTo>
                <a:cubicBezTo>
                  <a:pt x="4416054" y="1482469"/>
                  <a:pt x="4510109" y="1587720"/>
                  <a:pt x="4695977" y="1587720"/>
                </a:cubicBezTo>
                <a:cubicBezTo>
                  <a:pt x="4734046" y="1587720"/>
                  <a:pt x="4776594" y="1587720"/>
                  <a:pt x="4814664" y="1578762"/>
                </a:cubicBezTo>
                <a:lnTo>
                  <a:pt x="4814664" y="1359303"/>
                </a:lnTo>
                <a:lnTo>
                  <a:pt x="4803467" y="1359303"/>
                </a:lnTo>
                <a:cubicBezTo>
                  <a:pt x="4747482" y="1359303"/>
                  <a:pt x="4693737" y="1348106"/>
                  <a:pt x="4693737" y="1256292"/>
                </a:cubicBezTo>
                <a:lnTo>
                  <a:pt x="4693737" y="438918"/>
                </a:lnTo>
                <a:lnTo>
                  <a:pt x="4416054" y="438918"/>
                </a:lnTo>
                <a:close/>
                <a:moveTo>
                  <a:pt x="3638990" y="1581001"/>
                </a:moveTo>
                <a:lnTo>
                  <a:pt x="3916673" y="1581001"/>
                </a:lnTo>
                <a:lnTo>
                  <a:pt x="3916673" y="1001002"/>
                </a:lnTo>
                <a:cubicBezTo>
                  <a:pt x="3916673" y="761389"/>
                  <a:pt x="4026403" y="687489"/>
                  <a:pt x="4212271" y="687489"/>
                </a:cubicBezTo>
                <a:cubicBezTo>
                  <a:pt x="4234665" y="687489"/>
                  <a:pt x="4259298" y="689729"/>
                  <a:pt x="4270495" y="691968"/>
                </a:cubicBezTo>
                <a:lnTo>
                  <a:pt x="4270495" y="427721"/>
                </a:lnTo>
                <a:cubicBezTo>
                  <a:pt x="4254819" y="425482"/>
                  <a:pt x="4241383" y="425482"/>
                  <a:pt x="4227947" y="425482"/>
                </a:cubicBezTo>
                <a:cubicBezTo>
                  <a:pt x="4057754" y="425482"/>
                  <a:pt x="3968179" y="492663"/>
                  <a:pt x="3914433" y="566563"/>
                </a:cubicBezTo>
                <a:lnTo>
                  <a:pt x="3914433" y="438918"/>
                </a:lnTo>
                <a:lnTo>
                  <a:pt x="3638990" y="438918"/>
                </a:lnTo>
                <a:lnTo>
                  <a:pt x="3638990" y="1581001"/>
                </a:lnTo>
                <a:close/>
                <a:moveTo>
                  <a:pt x="2891038" y="1374979"/>
                </a:moveTo>
                <a:cubicBezTo>
                  <a:pt x="2810420" y="1374979"/>
                  <a:pt x="2727563" y="1334670"/>
                  <a:pt x="2727563" y="1240616"/>
                </a:cubicBezTo>
                <a:cubicBezTo>
                  <a:pt x="2727563" y="1110732"/>
                  <a:pt x="2852968" y="1059226"/>
                  <a:pt x="3153045" y="1059226"/>
                </a:cubicBezTo>
                <a:cubicBezTo>
                  <a:pt x="3153045" y="1269728"/>
                  <a:pt x="3058991" y="1374979"/>
                  <a:pt x="2891038" y="1374979"/>
                </a:cubicBezTo>
                <a:close/>
                <a:moveTo>
                  <a:pt x="2864165" y="1607874"/>
                </a:moveTo>
                <a:cubicBezTo>
                  <a:pt x="3043315" y="1607874"/>
                  <a:pt x="3146327" y="1538453"/>
                  <a:pt x="3202311" y="1471272"/>
                </a:cubicBezTo>
                <a:cubicBezTo>
                  <a:pt x="3222466" y="1525017"/>
                  <a:pt x="3282929" y="1587720"/>
                  <a:pt x="3410573" y="1587720"/>
                </a:cubicBezTo>
                <a:cubicBezTo>
                  <a:pt x="3437446" y="1587720"/>
                  <a:pt x="3477755" y="1585480"/>
                  <a:pt x="3515824" y="1574283"/>
                </a:cubicBezTo>
                <a:lnTo>
                  <a:pt x="3515824" y="1352585"/>
                </a:lnTo>
                <a:cubicBezTo>
                  <a:pt x="3482233" y="1352585"/>
                  <a:pt x="3417291" y="1359303"/>
                  <a:pt x="3417291" y="1240616"/>
                </a:cubicBezTo>
                <a:lnTo>
                  <a:pt x="3417291" y="904709"/>
                </a:lnTo>
                <a:cubicBezTo>
                  <a:pt x="3417291" y="535212"/>
                  <a:pt x="3204551" y="412046"/>
                  <a:pt x="2906713" y="412046"/>
                </a:cubicBezTo>
                <a:cubicBezTo>
                  <a:pt x="2669339" y="412046"/>
                  <a:pt x="2510343" y="528493"/>
                  <a:pt x="2456598" y="571042"/>
                </a:cubicBezTo>
                <a:lnTo>
                  <a:pt x="2588722" y="786022"/>
                </a:lnTo>
                <a:cubicBezTo>
                  <a:pt x="2642467" y="743474"/>
                  <a:pt x="2756675" y="662856"/>
                  <a:pt x="2906713" y="662856"/>
                </a:cubicBezTo>
                <a:cubicBezTo>
                  <a:pt x="3052273" y="662856"/>
                  <a:pt x="3137369" y="718841"/>
                  <a:pt x="3148566" y="839767"/>
                </a:cubicBezTo>
                <a:cubicBezTo>
                  <a:pt x="2976134" y="839767"/>
                  <a:pt x="2445401" y="833049"/>
                  <a:pt x="2445401" y="1242855"/>
                </a:cubicBezTo>
                <a:cubicBezTo>
                  <a:pt x="2445401" y="1480229"/>
                  <a:pt x="2637988" y="1607874"/>
                  <a:pt x="2864165" y="1607874"/>
                </a:cubicBezTo>
                <a:close/>
                <a:moveTo>
                  <a:pt x="1549650" y="857682"/>
                </a:moveTo>
                <a:cubicBezTo>
                  <a:pt x="1585480" y="721080"/>
                  <a:pt x="1692970" y="653899"/>
                  <a:pt x="1818375" y="653899"/>
                </a:cubicBezTo>
                <a:cubicBezTo>
                  <a:pt x="1925865" y="653899"/>
                  <a:pt x="2040074" y="705404"/>
                  <a:pt x="2051271" y="857682"/>
                </a:cubicBezTo>
                <a:lnTo>
                  <a:pt x="1549650" y="857682"/>
                </a:lnTo>
                <a:close/>
                <a:moveTo>
                  <a:pt x="1845248" y="1607874"/>
                </a:moveTo>
                <a:cubicBezTo>
                  <a:pt x="2087101" y="1607874"/>
                  <a:pt x="2266251" y="1477990"/>
                  <a:pt x="2346869" y="1370500"/>
                </a:cubicBezTo>
                <a:lnTo>
                  <a:pt x="2149803" y="1198068"/>
                </a:lnTo>
                <a:cubicBezTo>
                  <a:pt x="2098298" y="1263010"/>
                  <a:pt x="2004244" y="1357064"/>
                  <a:pt x="1845248" y="1357064"/>
                </a:cubicBezTo>
                <a:cubicBezTo>
                  <a:pt x="1670576" y="1357064"/>
                  <a:pt x="1549650" y="1236137"/>
                  <a:pt x="1540692" y="1081620"/>
                </a:cubicBezTo>
                <a:lnTo>
                  <a:pt x="2324475" y="1081620"/>
                </a:lnTo>
                <a:cubicBezTo>
                  <a:pt x="2331193" y="1034593"/>
                  <a:pt x="2333433" y="1001002"/>
                  <a:pt x="2333433" y="936060"/>
                </a:cubicBezTo>
                <a:cubicBezTo>
                  <a:pt x="2333433" y="660617"/>
                  <a:pt x="2174437" y="412046"/>
                  <a:pt x="1818375" y="412046"/>
                </a:cubicBezTo>
                <a:cubicBezTo>
                  <a:pt x="1493665" y="412046"/>
                  <a:pt x="1260770" y="665096"/>
                  <a:pt x="1260770" y="1014439"/>
                </a:cubicBezTo>
                <a:cubicBezTo>
                  <a:pt x="1260770" y="1357064"/>
                  <a:pt x="1500384" y="1607874"/>
                  <a:pt x="1845248" y="1607874"/>
                </a:cubicBezTo>
                <a:close/>
                <a:moveTo>
                  <a:pt x="282162" y="644941"/>
                </a:moveTo>
                <a:lnTo>
                  <a:pt x="282162" y="264247"/>
                </a:lnTo>
                <a:lnTo>
                  <a:pt x="618068" y="264247"/>
                </a:lnTo>
                <a:cubicBezTo>
                  <a:pt x="759149" y="264247"/>
                  <a:pt x="828570" y="338146"/>
                  <a:pt x="828570" y="454594"/>
                </a:cubicBezTo>
                <a:cubicBezTo>
                  <a:pt x="828570" y="571042"/>
                  <a:pt x="756910" y="644941"/>
                  <a:pt x="620308" y="644941"/>
                </a:cubicBezTo>
                <a:lnTo>
                  <a:pt x="282162" y="644941"/>
                </a:lnTo>
                <a:close/>
                <a:moveTo>
                  <a:pt x="282162" y="1330191"/>
                </a:moveTo>
                <a:lnTo>
                  <a:pt x="282162" y="895752"/>
                </a:lnTo>
                <a:lnTo>
                  <a:pt x="633744" y="895752"/>
                </a:lnTo>
                <a:cubicBezTo>
                  <a:pt x="792740" y="895752"/>
                  <a:pt x="880076" y="976369"/>
                  <a:pt x="880076" y="1112971"/>
                </a:cubicBezTo>
                <a:cubicBezTo>
                  <a:pt x="880076" y="1249573"/>
                  <a:pt x="797219" y="1330191"/>
                  <a:pt x="633744" y="1330191"/>
                </a:cubicBezTo>
                <a:lnTo>
                  <a:pt x="282162" y="1330191"/>
                </a:lnTo>
                <a:close/>
                <a:moveTo>
                  <a:pt x="0" y="1581001"/>
                </a:moveTo>
                <a:lnTo>
                  <a:pt x="627026" y="1581001"/>
                </a:lnTo>
                <a:cubicBezTo>
                  <a:pt x="985327" y="1581001"/>
                  <a:pt x="1166716" y="1395133"/>
                  <a:pt x="1166716" y="1119689"/>
                </a:cubicBezTo>
                <a:cubicBezTo>
                  <a:pt x="1166716" y="962933"/>
                  <a:pt x="1099535" y="821852"/>
                  <a:pt x="967412" y="747953"/>
                </a:cubicBezTo>
                <a:cubicBezTo>
                  <a:pt x="1065944" y="674053"/>
                  <a:pt x="1110732" y="562084"/>
                  <a:pt x="1110732" y="438918"/>
                </a:cubicBezTo>
                <a:cubicBezTo>
                  <a:pt x="1110732" y="192587"/>
                  <a:pt x="945018" y="13436"/>
                  <a:pt x="611350" y="13436"/>
                </a:cubicBezTo>
                <a:lnTo>
                  <a:pt x="0" y="13436"/>
                </a:lnTo>
                <a:lnTo>
                  <a:pt x="0" y="1581001"/>
                </a:lnTo>
                <a:close/>
                <a:moveTo>
                  <a:pt x="6664390" y="2033356"/>
                </a:moveTo>
                <a:cubicBezTo>
                  <a:pt x="6879371" y="2033356"/>
                  <a:pt x="7221996" y="1919148"/>
                  <a:pt x="7221996" y="1520538"/>
                </a:cubicBezTo>
                <a:lnTo>
                  <a:pt x="7221996" y="438918"/>
                </a:lnTo>
                <a:lnTo>
                  <a:pt x="6944313" y="438918"/>
                </a:lnTo>
                <a:lnTo>
                  <a:pt x="6944313" y="546408"/>
                </a:lnTo>
                <a:cubicBezTo>
                  <a:pt x="6886089" y="472509"/>
                  <a:pt x="6798753" y="412046"/>
                  <a:pt x="6635278" y="412046"/>
                </a:cubicBezTo>
                <a:cubicBezTo>
                  <a:pt x="6350877" y="412046"/>
                  <a:pt x="6106785" y="640462"/>
                  <a:pt x="6106785" y="998763"/>
                </a:cubicBezTo>
                <a:cubicBezTo>
                  <a:pt x="6106785" y="1357064"/>
                  <a:pt x="6350877" y="1585480"/>
                  <a:pt x="6635278" y="1585480"/>
                </a:cubicBezTo>
                <a:cubicBezTo>
                  <a:pt x="6798753" y="1585480"/>
                  <a:pt x="6886089" y="1527256"/>
                  <a:pt x="6944313" y="1451118"/>
                </a:cubicBezTo>
                <a:lnTo>
                  <a:pt x="6944313" y="1525017"/>
                </a:lnTo>
                <a:cubicBezTo>
                  <a:pt x="6944313" y="1692970"/>
                  <a:pt x="6823386" y="1782546"/>
                  <a:pt x="6664390" y="1782546"/>
                </a:cubicBezTo>
                <a:cubicBezTo>
                  <a:pt x="6489719" y="1782546"/>
                  <a:pt x="6377750" y="1684013"/>
                  <a:pt x="6330723" y="1630268"/>
                </a:cubicBezTo>
                <a:lnTo>
                  <a:pt x="6124700" y="1802700"/>
                </a:lnTo>
                <a:cubicBezTo>
                  <a:pt x="6171727" y="1856445"/>
                  <a:pt x="6330723" y="2033356"/>
                  <a:pt x="6664390" y="2033356"/>
                </a:cubicBezTo>
                <a:close/>
              </a:path>
            </a:pathLst>
          </a:custGeom>
          <a:solidFill>
            <a:schemeClr val="tx1"/>
          </a:solidFill>
          <a:ln w="8133" cap="flat">
            <a:noFill/>
            <a:prstDash val="solid"/>
            <a:miter/>
          </a:ln>
        </p:spPr>
        <p:txBody>
          <a:bodyPr rtlCol="0" anchor="ctr"/>
          <a:lstStyle/>
          <a:p>
            <a:endParaRPr lang="en-US"/>
          </a:p>
        </p:txBody>
      </p:sp>
      <p:pic>
        <p:nvPicPr>
          <p:cNvPr id="5" name="Picture 2" descr="ebm-papst — ViewYork Media">
            <a:extLst>
              <a:ext uri="{FF2B5EF4-FFF2-40B4-BE49-F238E27FC236}">
                <a16:creationId xmlns:a16="http://schemas.microsoft.com/office/drawing/2014/main" id="{8E19BB01-3211-3B6E-943B-EE3311346C3B}"/>
              </a:ext>
            </a:extLst>
          </p:cNvPr>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l="1006" t="25020" r="-1006" b="28285"/>
          <a:stretch/>
        </p:blipFill>
        <p:spPr bwMode="auto">
          <a:xfrm>
            <a:off x="384175" y="866965"/>
            <a:ext cx="1158476" cy="3606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707411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1_Title slide - Whit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20DAD-1B61-93C3-530B-9B622B667CD8}"/>
              </a:ext>
            </a:extLst>
          </p:cNvPr>
          <p:cNvSpPr>
            <a:spLocks noGrp="1"/>
          </p:cNvSpPr>
          <p:nvPr>
            <p:ph type="title"/>
            <p:custDataLst>
              <p:tags r:id="rId1"/>
            </p:custDataLst>
          </p:nvPr>
        </p:nvSpPr>
        <p:spPr>
          <a:xfrm>
            <a:off x="384175" y="1944000"/>
            <a:ext cx="8520113" cy="1918800"/>
          </a:xfrm>
        </p:spPr>
        <p:txBody>
          <a:bodyPr>
            <a:noAutofit/>
          </a:bodyPr>
          <a:lstStyle>
            <a:lvl1pPr>
              <a:lnSpc>
                <a:spcPct val="80000"/>
              </a:lnSpc>
              <a:defRPr sz="7000"/>
            </a:lvl1pPr>
          </a:lstStyle>
          <a:p>
            <a:r>
              <a:rPr lang="de-DE"/>
              <a:t>Mastertitelformat bearbeiten</a:t>
            </a:r>
            <a:endParaRPr lang="en-US"/>
          </a:p>
        </p:txBody>
      </p:sp>
      <p:sp>
        <p:nvSpPr>
          <p:cNvPr id="7" name="Text Placeholder 6">
            <a:extLst>
              <a:ext uri="{FF2B5EF4-FFF2-40B4-BE49-F238E27FC236}">
                <a16:creationId xmlns:a16="http://schemas.microsoft.com/office/drawing/2014/main" id="{CEC21A32-3B29-FB79-375A-AFF484FAE380}"/>
              </a:ext>
            </a:extLst>
          </p:cNvPr>
          <p:cNvSpPr>
            <a:spLocks noGrp="1"/>
          </p:cNvSpPr>
          <p:nvPr>
            <p:ph type="body" sz="quarter" idx="10"/>
            <p:custDataLst>
              <p:tags r:id="rId2"/>
            </p:custDataLst>
          </p:nvPr>
        </p:nvSpPr>
        <p:spPr>
          <a:xfrm>
            <a:off x="384175" y="4579200"/>
            <a:ext cx="3683000" cy="1396999"/>
          </a:xfrm>
        </p:spPr>
        <p:txBody>
          <a:bodyPr/>
          <a:lstStyle>
            <a:lvl1pPr marL="0" indent="0">
              <a:spcAft>
                <a:spcPts val="1800"/>
              </a:spcAft>
              <a:buNone/>
              <a:defRPr/>
            </a:lvl1pPr>
            <a:lvl2pPr marL="180975" indent="0">
              <a:buNone/>
              <a:defRPr/>
            </a:lvl2pPr>
            <a:lvl3pPr marL="361950" indent="0">
              <a:buNone/>
              <a:defRPr/>
            </a:lvl3pPr>
            <a:lvl4pPr marL="542925" indent="0">
              <a:buNone/>
              <a:defRPr/>
            </a:lvl4pPr>
            <a:lvl5pPr marL="714375" indent="0">
              <a:buNone/>
              <a:defRPr/>
            </a:lvl5pPr>
          </a:lstStyle>
          <a:p>
            <a:pPr lvl="0"/>
            <a:r>
              <a:rPr lang="de-DE"/>
              <a:t>Mastertextformat bearbeiten</a:t>
            </a:r>
          </a:p>
        </p:txBody>
      </p:sp>
      <p:sp>
        <p:nvSpPr>
          <p:cNvPr id="18" name="Picture Placeholder 3">
            <a:extLst>
              <a:ext uri="{FF2B5EF4-FFF2-40B4-BE49-F238E27FC236}">
                <a16:creationId xmlns:a16="http://schemas.microsoft.com/office/drawing/2014/main" id="{1829E33E-FACA-B0C9-8541-8CF1759F9FA6}"/>
              </a:ext>
            </a:extLst>
          </p:cNvPr>
          <p:cNvSpPr>
            <a:spLocks noGrp="1"/>
          </p:cNvSpPr>
          <p:nvPr>
            <p:ph type="pic" sz="quarter" idx="11" hasCustomPrompt="1"/>
            <p:custDataLst>
              <p:tags r:id="rId3"/>
            </p:custDataLst>
          </p:nvPr>
        </p:nvSpPr>
        <p:spPr>
          <a:xfrm>
            <a:off x="384174" y="5976200"/>
            <a:ext cx="2714625" cy="521438"/>
          </a:xfrm>
          <a:noFill/>
        </p:spPr>
        <p:txBody>
          <a:bodyPr tIns="0" rIns="0" anchor="ctr"/>
          <a:lstStyle>
            <a:lvl1pPr marL="0" indent="0" algn="ctr">
              <a:buNone/>
              <a:defRPr sz="1200"/>
            </a:lvl1pPr>
          </a:lstStyle>
          <a:p>
            <a:r>
              <a:rPr lang="en-US"/>
              <a:t>Click icon to add customer logo</a:t>
            </a:r>
          </a:p>
        </p:txBody>
      </p:sp>
      <p:sp>
        <p:nvSpPr>
          <p:cNvPr id="4" name="BearingPoint Logo">
            <a:extLst>
              <a:ext uri="{FF2B5EF4-FFF2-40B4-BE49-F238E27FC236}">
                <a16:creationId xmlns:a16="http://schemas.microsoft.com/office/drawing/2014/main" id="{0173558E-B5F3-C299-DDF5-E582EB00C3E4}"/>
              </a:ext>
            </a:extLst>
          </p:cNvPr>
          <p:cNvSpPr/>
          <p:nvPr userDrawn="1">
            <p:custDataLst>
              <p:tags r:id="rId4"/>
            </p:custDataLst>
          </p:nvPr>
        </p:nvSpPr>
        <p:spPr>
          <a:xfrm>
            <a:off x="384175" y="358775"/>
            <a:ext cx="1747838" cy="291574"/>
          </a:xfrm>
          <a:custGeom>
            <a:avLst/>
            <a:gdLst>
              <a:gd name="connsiteX0" fmla="*/ 12014265 w 12188936"/>
              <a:gd name="connsiteY0" fmla="*/ 1587720 h 2033355"/>
              <a:gd name="connsiteX1" fmla="*/ 12188936 w 12188936"/>
              <a:gd name="connsiteY1" fmla="*/ 1572044 h 2033355"/>
              <a:gd name="connsiteX2" fmla="*/ 12188936 w 12188936"/>
              <a:gd name="connsiteY2" fmla="*/ 1330191 h 2033355"/>
              <a:gd name="connsiteX3" fmla="*/ 12070250 w 12188936"/>
              <a:gd name="connsiteY3" fmla="*/ 1341388 h 2033355"/>
              <a:gd name="connsiteX4" fmla="*/ 11909014 w 12188936"/>
              <a:gd name="connsiteY4" fmla="*/ 1177913 h 2033355"/>
              <a:gd name="connsiteX5" fmla="*/ 11909014 w 12188936"/>
              <a:gd name="connsiteY5" fmla="*/ 667335 h 2033355"/>
              <a:gd name="connsiteX6" fmla="*/ 12171021 w 12188936"/>
              <a:gd name="connsiteY6" fmla="*/ 667335 h 2033355"/>
              <a:gd name="connsiteX7" fmla="*/ 12171021 w 12188936"/>
              <a:gd name="connsiteY7" fmla="*/ 438918 h 2033355"/>
              <a:gd name="connsiteX8" fmla="*/ 11909014 w 12188936"/>
              <a:gd name="connsiteY8" fmla="*/ 438918 h 2033355"/>
              <a:gd name="connsiteX9" fmla="*/ 11909014 w 12188936"/>
              <a:gd name="connsiteY9" fmla="*/ 125405 h 2033355"/>
              <a:gd name="connsiteX10" fmla="*/ 11631331 w 12188936"/>
              <a:gd name="connsiteY10" fmla="*/ 125405 h 2033355"/>
              <a:gd name="connsiteX11" fmla="*/ 11631331 w 12188936"/>
              <a:gd name="connsiteY11" fmla="*/ 438918 h 2033355"/>
              <a:gd name="connsiteX12" fmla="*/ 11474575 w 12188936"/>
              <a:gd name="connsiteY12" fmla="*/ 438918 h 2033355"/>
              <a:gd name="connsiteX13" fmla="*/ 11474575 w 12188936"/>
              <a:gd name="connsiteY13" fmla="*/ 667335 h 2033355"/>
              <a:gd name="connsiteX14" fmla="*/ 11631331 w 12188936"/>
              <a:gd name="connsiteY14" fmla="*/ 667335 h 2033355"/>
              <a:gd name="connsiteX15" fmla="*/ 11631331 w 12188936"/>
              <a:gd name="connsiteY15" fmla="*/ 1207025 h 2033355"/>
              <a:gd name="connsiteX16" fmla="*/ 12014265 w 12188936"/>
              <a:gd name="connsiteY16" fmla="*/ 1587720 h 2033355"/>
              <a:gd name="connsiteX17" fmla="*/ 9962995 w 12188936"/>
              <a:gd name="connsiteY17" fmla="*/ 344864 h 2033355"/>
              <a:gd name="connsiteX18" fmla="*/ 10137666 w 12188936"/>
              <a:gd name="connsiteY18" fmla="*/ 172432 h 2033355"/>
              <a:gd name="connsiteX19" fmla="*/ 9962995 w 12188936"/>
              <a:gd name="connsiteY19" fmla="*/ 0 h 2033355"/>
              <a:gd name="connsiteX20" fmla="*/ 9788323 w 12188936"/>
              <a:gd name="connsiteY20" fmla="*/ 172432 h 2033355"/>
              <a:gd name="connsiteX21" fmla="*/ 9962995 w 12188936"/>
              <a:gd name="connsiteY21" fmla="*/ 344864 h 2033355"/>
              <a:gd name="connsiteX22" fmla="*/ 10348167 w 12188936"/>
              <a:gd name="connsiteY22" fmla="*/ 1581001 h 2033355"/>
              <a:gd name="connsiteX23" fmla="*/ 10625851 w 12188936"/>
              <a:gd name="connsiteY23" fmla="*/ 1581001 h 2033355"/>
              <a:gd name="connsiteX24" fmla="*/ 10625851 w 12188936"/>
              <a:gd name="connsiteY24" fmla="*/ 958454 h 2033355"/>
              <a:gd name="connsiteX25" fmla="*/ 10892336 w 12188936"/>
              <a:gd name="connsiteY25" fmla="*/ 662856 h 2033355"/>
              <a:gd name="connsiteX26" fmla="*/ 11069247 w 12188936"/>
              <a:gd name="connsiteY26" fmla="*/ 902470 h 2033355"/>
              <a:gd name="connsiteX27" fmla="*/ 11069247 w 12188936"/>
              <a:gd name="connsiteY27" fmla="*/ 1294361 h 2033355"/>
              <a:gd name="connsiteX28" fmla="*/ 11349169 w 12188936"/>
              <a:gd name="connsiteY28" fmla="*/ 1587720 h 2033355"/>
              <a:gd name="connsiteX29" fmla="*/ 11467856 w 12188936"/>
              <a:gd name="connsiteY29" fmla="*/ 1578762 h 2033355"/>
              <a:gd name="connsiteX30" fmla="*/ 11467856 w 12188936"/>
              <a:gd name="connsiteY30" fmla="*/ 1359303 h 2033355"/>
              <a:gd name="connsiteX31" fmla="*/ 11456660 w 12188936"/>
              <a:gd name="connsiteY31" fmla="*/ 1359303 h 2033355"/>
              <a:gd name="connsiteX32" fmla="*/ 11346930 w 12188936"/>
              <a:gd name="connsiteY32" fmla="*/ 1256292 h 2033355"/>
              <a:gd name="connsiteX33" fmla="*/ 11346930 w 12188936"/>
              <a:gd name="connsiteY33" fmla="*/ 830810 h 2033355"/>
              <a:gd name="connsiteX34" fmla="*/ 10972954 w 12188936"/>
              <a:gd name="connsiteY34" fmla="*/ 412046 h 2033355"/>
              <a:gd name="connsiteX35" fmla="*/ 10625851 w 12188936"/>
              <a:gd name="connsiteY35" fmla="*/ 566563 h 2033355"/>
              <a:gd name="connsiteX36" fmla="*/ 10625851 w 12188936"/>
              <a:gd name="connsiteY36" fmla="*/ 438918 h 2033355"/>
              <a:gd name="connsiteX37" fmla="*/ 10348167 w 12188936"/>
              <a:gd name="connsiteY37" fmla="*/ 438918 h 2033355"/>
              <a:gd name="connsiteX38" fmla="*/ 10348167 w 12188936"/>
              <a:gd name="connsiteY38" fmla="*/ 1581001 h 2033355"/>
              <a:gd name="connsiteX39" fmla="*/ 9824152 w 12188936"/>
              <a:gd name="connsiteY39" fmla="*/ 438918 h 2033355"/>
              <a:gd name="connsiteX40" fmla="*/ 9824152 w 12188936"/>
              <a:gd name="connsiteY40" fmla="*/ 1294361 h 2033355"/>
              <a:gd name="connsiteX41" fmla="*/ 10104075 w 12188936"/>
              <a:gd name="connsiteY41" fmla="*/ 1587720 h 2033355"/>
              <a:gd name="connsiteX42" fmla="*/ 10222763 w 12188936"/>
              <a:gd name="connsiteY42" fmla="*/ 1578762 h 2033355"/>
              <a:gd name="connsiteX43" fmla="*/ 10222763 w 12188936"/>
              <a:gd name="connsiteY43" fmla="*/ 1359303 h 2033355"/>
              <a:gd name="connsiteX44" fmla="*/ 10211565 w 12188936"/>
              <a:gd name="connsiteY44" fmla="*/ 1359303 h 2033355"/>
              <a:gd name="connsiteX45" fmla="*/ 10101836 w 12188936"/>
              <a:gd name="connsiteY45" fmla="*/ 1256292 h 2033355"/>
              <a:gd name="connsiteX46" fmla="*/ 10101836 w 12188936"/>
              <a:gd name="connsiteY46" fmla="*/ 438918 h 2033355"/>
              <a:gd name="connsiteX47" fmla="*/ 9824152 w 12188936"/>
              <a:gd name="connsiteY47" fmla="*/ 438918 h 2033355"/>
              <a:gd name="connsiteX48" fmla="*/ 9103073 w 12188936"/>
              <a:gd name="connsiteY48" fmla="*/ 1357064 h 2033355"/>
              <a:gd name="connsiteX49" fmla="*/ 8809715 w 12188936"/>
              <a:gd name="connsiteY49" fmla="*/ 1009960 h 2033355"/>
              <a:gd name="connsiteX50" fmla="*/ 9103073 w 12188936"/>
              <a:gd name="connsiteY50" fmla="*/ 662856 h 2033355"/>
              <a:gd name="connsiteX51" fmla="*/ 9396432 w 12188936"/>
              <a:gd name="connsiteY51" fmla="*/ 1009960 h 2033355"/>
              <a:gd name="connsiteX52" fmla="*/ 9103073 w 12188936"/>
              <a:gd name="connsiteY52" fmla="*/ 1357064 h 2033355"/>
              <a:gd name="connsiteX53" fmla="*/ 9103073 w 12188936"/>
              <a:gd name="connsiteY53" fmla="*/ 1607874 h 2033355"/>
              <a:gd name="connsiteX54" fmla="*/ 9678594 w 12188936"/>
              <a:gd name="connsiteY54" fmla="*/ 1009960 h 2033355"/>
              <a:gd name="connsiteX55" fmla="*/ 9103073 w 12188936"/>
              <a:gd name="connsiteY55" fmla="*/ 412046 h 2033355"/>
              <a:gd name="connsiteX56" fmla="*/ 8527553 w 12188936"/>
              <a:gd name="connsiteY56" fmla="*/ 1009960 h 2033355"/>
              <a:gd name="connsiteX57" fmla="*/ 9103073 w 12188936"/>
              <a:gd name="connsiteY57" fmla="*/ 1607874 h 2033355"/>
              <a:gd name="connsiteX58" fmla="*/ 7705701 w 12188936"/>
              <a:gd name="connsiteY58" fmla="*/ 747953 h 2033355"/>
              <a:gd name="connsiteX59" fmla="*/ 7705701 w 12188936"/>
              <a:gd name="connsiteY59" fmla="*/ 264247 h 2033355"/>
              <a:gd name="connsiteX60" fmla="*/ 7945315 w 12188936"/>
              <a:gd name="connsiteY60" fmla="*/ 264247 h 2033355"/>
              <a:gd name="connsiteX61" fmla="*/ 8218519 w 12188936"/>
              <a:gd name="connsiteY61" fmla="*/ 506100 h 2033355"/>
              <a:gd name="connsiteX62" fmla="*/ 7945315 w 12188936"/>
              <a:gd name="connsiteY62" fmla="*/ 747953 h 2033355"/>
              <a:gd name="connsiteX63" fmla="*/ 7705701 w 12188936"/>
              <a:gd name="connsiteY63" fmla="*/ 747953 h 2033355"/>
              <a:gd name="connsiteX64" fmla="*/ 7423540 w 12188936"/>
              <a:gd name="connsiteY64" fmla="*/ 1581001 h 2033355"/>
              <a:gd name="connsiteX65" fmla="*/ 7705701 w 12188936"/>
              <a:gd name="connsiteY65" fmla="*/ 1581001 h 2033355"/>
              <a:gd name="connsiteX66" fmla="*/ 7705701 w 12188936"/>
              <a:gd name="connsiteY66" fmla="*/ 998763 h 2033355"/>
              <a:gd name="connsiteX67" fmla="*/ 7958751 w 12188936"/>
              <a:gd name="connsiteY67" fmla="*/ 998763 h 2033355"/>
              <a:gd name="connsiteX68" fmla="*/ 8505159 w 12188936"/>
              <a:gd name="connsiteY68" fmla="*/ 506100 h 2033355"/>
              <a:gd name="connsiteX69" fmla="*/ 7958751 w 12188936"/>
              <a:gd name="connsiteY69" fmla="*/ 13436 h 2033355"/>
              <a:gd name="connsiteX70" fmla="*/ 7423540 w 12188936"/>
              <a:gd name="connsiteY70" fmla="*/ 13436 h 2033355"/>
              <a:gd name="connsiteX71" fmla="*/ 7423540 w 12188936"/>
              <a:gd name="connsiteY71" fmla="*/ 1581001 h 2033355"/>
              <a:gd name="connsiteX72" fmla="*/ 6671108 w 12188936"/>
              <a:gd name="connsiteY72" fmla="*/ 1334670 h 2033355"/>
              <a:gd name="connsiteX73" fmla="*/ 6388947 w 12188936"/>
              <a:gd name="connsiteY73" fmla="*/ 998763 h 2033355"/>
              <a:gd name="connsiteX74" fmla="*/ 6671108 w 12188936"/>
              <a:gd name="connsiteY74" fmla="*/ 662856 h 2033355"/>
              <a:gd name="connsiteX75" fmla="*/ 6953270 w 12188936"/>
              <a:gd name="connsiteY75" fmla="*/ 998763 h 2033355"/>
              <a:gd name="connsiteX76" fmla="*/ 6671108 w 12188936"/>
              <a:gd name="connsiteY76" fmla="*/ 1334670 h 2033355"/>
              <a:gd name="connsiteX77" fmla="*/ 4554896 w 12188936"/>
              <a:gd name="connsiteY77" fmla="*/ 344864 h 2033355"/>
              <a:gd name="connsiteX78" fmla="*/ 4729567 w 12188936"/>
              <a:gd name="connsiteY78" fmla="*/ 172432 h 2033355"/>
              <a:gd name="connsiteX79" fmla="*/ 4554896 w 12188936"/>
              <a:gd name="connsiteY79" fmla="*/ 0 h 2033355"/>
              <a:gd name="connsiteX80" fmla="*/ 4380224 w 12188936"/>
              <a:gd name="connsiteY80" fmla="*/ 172432 h 2033355"/>
              <a:gd name="connsiteX81" fmla="*/ 4554896 w 12188936"/>
              <a:gd name="connsiteY81" fmla="*/ 344864 h 2033355"/>
              <a:gd name="connsiteX82" fmla="*/ 5941071 w 12188936"/>
              <a:gd name="connsiteY82" fmla="*/ 1587720 h 2033355"/>
              <a:gd name="connsiteX83" fmla="*/ 6059758 w 12188936"/>
              <a:gd name="connsiteY83" fmla="*/ 1578762 h 2033355"/>
              <a:gd name="connsiteX84" fmla="*/ 6059758 w 12188936"/>
              <a:gd name="connsiteY84" fmla="*/ 1359303 h 2033355"/>
              <a:gd name="connsiteX85" fmla="*/ 6048561 w 12188936"/>
              <a:gd name="connsiteY85" fmla="*/ 1359303 h 2033355"/>
              <a:gd name="connsiteX86" fmla="*/ 5938832 w 12188936"/>
              <a:gd name="connsiteY86" fmla="*/ 1256292 h 2033355"/>
              <a:gd name="connsiteX87" fmla="*/ 5938832 w 12188936"/>
              <a:gd name="connsiteY87" fmla="*/ 830810 h 2033355"/>
              <a:gd name="connsiteX88" fmla="*/ 5564856 w 12188936"/>
              <a:gd name="connsiteY88" fmla="*/ 412046 h 2033355"/>
              <a:gd name="connsiteX89" fmla="*/ 5217752 w 12188936"/>
              <a:gd name="connsiteY89" fmla="*/ 566563 h 2033355"/>
              <a:gd name="connsiteX90" fmla="*/ 5217752 w 12188936"/>
              <a:gd name="connsiteY90" fmla="*/ 438918 h 2033355"/>
              <a:gd name="connsiteX91" fmla="*/ 4940069 w 12188936"/>
              <a:gd name="connsiteY91" fmla="*/ 438918 h 2033355"/>
              <a:gd name="connsiteX92" fmla="*/ 4940069 w 12188936"/>
              <a:gd name="connsiteY92" fmla="*/ 1581001 h 2033355"/>
              <a:gd name="connsiteX93" fmla="*/ 5217752 w 12188936"/>
              <a:gd name="connsiteY93" fmla="*/ 1581001 h 2033355"/>
              <a:gd name="connsiteX94" fmla="*/ 5217752 w 12188936"/>
              <a:gd name="connsiteY94" fmla="*/ 958454 h 2033355"/>
              <a:gd name="connsiteX95" fmla="*/ 5484238 w 12188936"/>
              <a:gd name="connsiteY95" fmla="*/ 662856 h 2033355"/>
              <a:gd name="connsiteX96" fmla="*/ 5661149 w 12188936"/>
              <a:gd name="connsiteY96" fmla="*/ 902470 h 2033355"/>
              <a:gd name="connsiteX97" fmla="*/ 5661149 w 12188936"/>
              <a:gd name="connsiteY97" fmla="*/ 1294361 h 2033355"/>
              <a:gd name="connsiteX98" fmla="*/ 5941071 w 12188936"/>
              <a:gd name="connsiteY98" fmla="*/ 1587720 h 2033355"/>
              <a:gd name="connsiteX99" fmla="*/ 4416054 w 12188936"/>
              <a:gd name="connsiteY99" fmla="*/ 438918 h 2033355"/>
              <a:gd name="connsiteX100" fmla="*/ 4416054 w 12188936"/>
              <a:gd name="connsiteY100" fmla="*/ 1294361 h 2033355"/>
              <a:gd name="connsiteX101" fmla="*/ 4695977 w 12188936"/>
              <a:gd name="connsiteY101" fmla="*/ 1587720 h 2033355"/>
              <a:gd name="connsiteX102" fmla="*/ 4814664 w 12188936"/>
              <a:gd name="connsiteY102" fmla="*/ 1578762 h 2033355"/>
              <a:gd name="connsiteX103" fmla="*/ 4814664 w 12188936"/>
              <a:gd name="connsiteY103" fmla="*/ 1359303 h 2033355"/>
              <a:gd name="connsiteX104" fmla="*/ 4803467 w 12188936"/>
              <a:gd name="connsiteY104" fmla="*/ 1359303 h 2033355"/>
              <a:gd name="connsiteX105" fmla="*/ 4693737 w 12188936"/>
              <a:gd name="connsiteY105" fmla="*/ 1256292 h 2033355"/>
              <a:gd name="connsiteX106" fmla="*/ 4693737 w 12188936"/>
              <a:gd name="connsiteY106" fmla="*/ 438918 h 2033355"/>
              <a:gd name="connsiteX107" fmla="*/ 4416054 w 12188936"/>
              <a:gd name="connsiteY107" fmla="*/ 438918 h 2033355"/>
              <a:gd name="connsiteX108" fmla="*/ 3638990 w 12188936"/>
              <a:gd name="connsiteY108" fmla="*/ 1581001 h 2033355"/>
              <a:gd name="connsiteX109" fmla="*/ 3916673 w 12188936"/>
              <a:gd name="connsiteY109" fmla="*/ 1581001 h 2033355"/>
              <a:gd name="connsiteX110" fmla="*/ 3916673 w 12188936"/>
              <a:gd name="connsiteY110" fmla="*/ 1001002 h 2033355"/>
              <a:gd name="connsiteX111" fmla="*/ 4212271 w 12188936"/>
              <a:gd name="connsiteY111" fmla="*/ 687489 h 2033355"/>
              <a:gd name="connsiteX112" fmla="*/ 4270495 w 12188936"/>
              <a:gd name="connsiteY112" fmla="*/ 691968 h 2033355"/>
              <a:gd name="connsiteX113" fmla="*/ 4270495 w 12188936"/>
              <a:gd name="connsiteY113" fmla="*/ 427721 h 2033355"/>
              <a:gd name="connsiteX114" fmla="*/ 4227947 w 12188936"/>
              <a:gd name="connsiteY114" fmla="*/ 425482 h 2033355"/>
              <a:gd name="connsiteX115" fmla="*/ 3914433 w 12188936"/>
              <a:gd name="connsiteY115" fmla="*/ 566563 h 2033355"/>
              <a:gd name="connsiteX116" fmla="*/ 3914433 w 12188936"/>
              <a:gd name="connsiteY116" fmla="*/ 438918 h 2033355"/>
              <a:gd name="connsiteX117" fmla="*/ 3638990 w 12188936"/>
              <a:gd name="connsiteY117" fmla="*/ 438918 h 2033355"/>
              <a:gd name="connsiteX118" fmla="*/ 3638990 w 12188936"/>
              <a:gd name="connsiteY118" fmla="*/ 1581001 h 2033355"/>
              <a:gd name="connsiteX119" fmla="*/ 2891038 w 12188936"/>
              <a:gd name="connsiteY119" fmla="*/ 1374979 h 2033355"/>
              <a:gd name="connsiteX120" fmla="*/ 2727563 w 12188936"/>
              <a:gd name="connsiteY120" fmla="*/ 1240616 h 2033355"/>
              <a:gd name="connsiteX121" fmla="*/ 3153045 w 12188936"/>
              <a:gd name="connsiteY121" fmla="*/ 1059226 h 2033355"/>
              <a:gd name="connsiteX122" fmla="*/ 2891038 w 12188936"/>
              <a:gd name="connsiteY122" fmla="*/ 1374979 h 2033355"/>
              <a:gd name="connsiteX123" fmla="*/ 2864165 w 12188936"/>
              <a:gd name="connsiteY123" fmla="*/ 1607874 h 2033355"/>
              <a:gd name="connsiteX124" fmla="*/ 3202311 w 12188936"/>
              <a:gd name="connsiteY124" fmla="*/ 1471272 h 2033355"/>
              <a:gd name="connsiteX125" fmla="*/ 3410573 w 12188936"/>
              <a:gd name="connsiteY125" fmla="*/ 1587720 h 2033355"/>
              <a:gd name="connsiteX126" fmla="*/ 3515824 w 12188936"/>
              <a:gd name="connsiteY126" fmla="*/ 1574283 h 2033355"/>
              <a:gd name="connsiteX127" fmla="*/ 3515824 w 12188936"/>
              <a:gd name="connsiteY127" fmla="*/ 1352585 h 2033355"/>
              <a:gd name="connsiteX128" fmla="*/ 3417291 w 12188936"/>
              <a:gd name="connsiteY128" fmla="*/ 1240616 h 2033355"/>
              <a:gd name="connsiteX129" fmla="*/ 3417291 w 12188936"/>
              <a:gd name="connsiteY129" fmla="*/ 904709 h 2033355"/>
              <a:gd name="connsiteX130" fmla="*/ 2906713 w 12188936"/>
              <a:gd name="connsiteY130" fmla="*/ 412046 h 2033355"/>
              <a:gd name="connsiteX131" fmla="*/ 2456598 w 12188936"/>
              <a:gd name="connsiteY131" fmla="*/ 571042 h 2033355"/>
              <a:gd name="connsiteX132" fmla="*/ 2588722 w 12188936"/>
              <a:gd name="connsiteY132" fmla="*/ 786022 h 2033355"/>
              <a:gd name="connsiteX133" fmla="*/ 2906713 w 12188936"/>
              <a:gd name="connsiteY133" fmla="*/ 662856 h 2033355"/>
              <a:gd name="connsiteX134" fmla="*/ 3148566 w 12188936"/>
              <a:gd name="connsiteY134" fmla="*/ 839767 h 2033355"/>
              <a:gd name="connsiteX135" fmla="*/ 2445401 w 12188936"/>
              <a:gd name="connsiteY135" fmla="*/ 1242855 h 2033355"/>
              <a:gd name="connsiteX136" fmla="*/ 2864165 w 12188936"/>
              <a:gd name="connsiteY136" fmla="*/ 1607874 h 2033355"/>
              <a:gd name="connsiteX137" fmla="*/ 1549650 w 12188936"/>
              <a:gd name="connsiteY137" fmla="*/ 857682 h 2033355"/>
              <a:gd name="connsiteX138" fmla="*/ 1818375 w 12188936"/>
              <a:gd name="connsiteY138" fmla="*/ 653899 h 2033355"/>
              <a:gd name="connsiteX139" fmla="*/ 2051271 w 12188936"/>
              <a:gd name="connsiteY139" fmla="*/ 857682 h 2033355"/>
              <a:gd name="connsiteX140" fmla="*/ 1549650 w 12188936"/>
              <a:gd name="connsiteY140" fmla="*/ 857682 h 2033355"/>
              <a:gd name="connsiteX141" fmla="*/ 1845248 w 12188936"/>
              <a:gd name="connsiteY141" fmla="*/ 1607874 h 2033355"/>
              <a:gd name="connsiteX142" fmla="*/ 2346869 w 12188936"/>
              <a:gd name="connsiteY142" fmla="*/ 1370500 h 2033355"/>
              <a:gd name="connsiteX143" fmla="*/ 2149803 w 12188936"/>
              <a:gd name="connsiteY143" fmla="*/ 1198068 h 2033355"/>
              <a:gd name="connsiteX144" fmla="*/ 1845248 w 12188936"/>
              <a:gd name="connsiteY144" fmla="*/ 1357064 h 2033355"/>
              <a:gd name="connsiteX145" fmla="*/ 1540692 w 12188936"/>
              <a:gd name="connsiteY145" fmla="*/ 1081620 h 2033355"/>
              <a:gd name="connsiteX146" fmla="*/ 2324475 w 12188936"/>
              <a:gd name="connsiteY146" fmla="*/ 1081620 h 2033355"/>
              <a:gd name="connsiteX147" fmla="*/ 2333433 w 12188936"/>
              <a:gd name="connsiteY147" fmla="*/ 936060 h 2033355"/>
              <a:gd name="connsiteX148" fmla="*/ 1818375 w 12188936"/>
              <a:gd name="connsiteY148" fmla="*/ 412046 h 2033355"/>
              <a:gd name="connsiteX149" fmla="*/ 1260770 w 12188936"/>
              <a:gd name="connsiteY149" fmla="*/ 1014439 h 2033355"/>
              <a:gd name="connsiteX150" fmla="*/ 1845248 w 12188936"/>
              <a:gd name="connsiteY150" fmla="*/ 1607874 h 2033355"/>
              <a:gd name="connsiteX151" fmla="*/ 282162 w 12188936"/>
              <a:gd name="connsiteY151" fmla="*/ 644941 h 2033355"/>
              <a:gd name="connsiteX152" fmla="*/ 282162 w 12188936"/>
              <a:gd name="connsiteY152" fmla="*/ 264247 h 2033355"/>
              <a:gd name="connsiteX153" fmla="*/ 618068 w 12188936"/>
              <a:gd name="connsiteY153" fmla="*/ 264247 h 2033355"/>
              <a:gd name="connsiteX154" fmla="*/ 828570 w 12188936"/>
              <a:gd name="connsiteY154" fmla="*/ 454594 h 2033355"/>
              <a:gd name="connsiteX155" fmla="*/ 620308 w 12188936"/>
              <a:gd name="connsiteY155" fmla="*/ 644941 h 2033355"/>
              <a:gd name="connsiteX156" fmla="*/ 282162 w 12188936"/>
              <a:gd name="connsiteY156" fmla="*/ 644941 h 2033355"/>
              <a:gd name="connsiteX157" fmla="*/ 282162 w 12188936"/>
              <a:gd name="connsiteY157" fmla="*/ 1330191 h 2033355"/>
              <a:gd name="connsiteX158" fmla="*/ 282162 w 12188936"/>
              <a:gd name="connsiteY158" fmla="*/ 895752 h 2033355"/>
              <a:gd name="connsiteX159" fmla="*/ 633744 w 12188936"/>
              <a:gd name="connsiteY159" fmla="*/ 895752 h 2033355"/>
              <a:gd name="connsiteX160" fmla="*/ 880076 w 12188936"/>
              <a:gd name="connsiteY160" fmla="*/ 1112971 h 2033355"/>
              <a:gd name="connsiteX161" fmla="*/ 633744 w 12188936"/>
              <a:gd name="connsiteY161" fmla="*/ 1330191 h 2033355"/>
              <a:gd name="connsiteX162" fmla="*/ 282162 w 12188936"/>
              <a:gd name="connsiteY162" fmla="*/ 1330191 h 2033355"/>
              <a:gd name="connsiteX163" fmla="*/ 0 w 12188936"/>
              <a:gd name="connsiteY163" fmla="*/ 1581001 h 2033355"/>
              <a:gd name="connsiteX164" fmla="*/ 627026 w 12188936"/>
              <a:gd name="connsiteY164" fmla="*/ 1581001 h 2033355"/>
              <a:gd name="connsiteX165" fmla="*/ 1166716 w 12188936"/>
              <a:gd name="connsiteY165" fmla="*/ 1119689 h 2033355"/>
              <a:gd name="connsiteX166" fmla="*/ 967412 w 12188936"/>
              <a:gd name="connsiteY166" fmla="*/ 747953 h 2033355"/>
              <a:gd name="connsiteX167" fmla="*/ 1110732 w 12188936"/>
              <a:gd name="connsiteY167" fmla="*/ 438918 h 2033355"/>
              <a:gd name="connsiteX168" fmla="*/ 611350 w 12188936"/>
              <a:gd name="connsiteY168" fmla="*/ 13436 h 2033355"/>
              <a:gd name="connsiteX169" fmla="*/ 0 w 12188936"/>
              <a:gd name="connsiteY169" fmla="*/ 13436 h 2033355"/>
              <a:gd name="connsiteX170" fmla="*/ 0 w 12188936"/>
              <a:gd name="connsiteY170" fmla="*/ 1581001 h 2033355"/>
              <a:gd name="connsiteX171" fmla="*/ 6664390 w 12188936"/>
              <a:gd name="connsiteY171" fmla="*/ 2033356 h 2033355"/>
              <a:gd name="connsiteX172" fmla="*/ 7221996 w 12188936"/>
              <a:gd name="connsiteY172" fmla="*/ 1520538 h 2033355"/>
              <a:gd name="connsiteX173" fmla="*/ 7221996 w 12188936"/>
              <a:gd name="connsiteY173" fmla="*/ 438918 h 2033355"/>
              <a:gd name="connsiteX174" fmla="*/ 6944313 w 12188936"/>
              <a:gd name="connsiteY174" fmla="*/ 438918 h 2033355"/>
              <a:gd name="connsiteX175" fmla="*/ 6944313 w 12188936"/>
              <a:gd name="connsiteY175" fmla="*/ 546408 h 2033355"/>
              <a:gd name="connsiteX176" fmla="*/ 6635278 w 12188936"/>
              <a:gd name="connsiteY176" fmla="*/ 412046 h 2033355"/>
              <a:gd name="connsiteX177" fmla="*/ 6106785 w 12188936"/>
              <a:gd name="connsiteY177" fmla="*/ 998763 h 2033355"/>
              <a:gd name="connsiteX178" fmla="*/ 6635278 w 12188936"/>
              <a:gd name="connsiteY178" fmla="*/ 1585480 h 2033355"/>
              <a:gd name="connsiteX179" fmla="*/ 6944313 w 12188936"/>
              <a:gd name="connsiteY179" fmla="*/ 1451118 h 2033355"/>
              <a:gd name="connsiteX180" fmla="*/ 6944313 w 12188936"/>
              <a:gd name="connsiteY180" fmla="*/ 1525017 h 2033355"/>
              <a:gd name="connsiteX181" fmla="*/ 6664390 w 12188936"/>
              <a:gd name="connsiteY181" fmla="*/ 1782546 h 2033355"/>
              <a:gd name="connsiteX182" fmla="*/ 6330723 w 12188936"/>
              <a:gd name="connsiteY182" fmla="*/ 1630268 h 2033355"/>
              <a:gd name="connsiteX183" fmla="*/ 6124700 w 12188936"/>
              <a:gd name="connsiteY183" fmla="*/ 1802700 h 2033355"/>
              <a:gd name="connsiteX184" fmla="*/ 6664390 w 12188936"/>
              <a:gd name="connsiteY184" fmla="*/ 2033356 h 203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Lst>
            <a:rect l="l" t="t" r="r" b="b"/>
            <a:pathLst>
              <a:path w="12188936" h="2033355">
                <a:moveTo>
                  <a:pt x="12014265" y="1587720"/>
                </a:moveTo>
                <a:cubicBezTo>
                  <a:pt x="12061292" y="1587720"/>
                  <a:pt x="12139670" y="1581001"/>
                  <a:pt x="12188936" y="1572044"/>
                </a:cubicBezTo>
                <a:lnTo>
                  <a:pt x="12188936" y="1330191"/>
                </a:lnTo>
                <a:cubicBezTo>
                  <a:pt x="12150867" y="1334670"/>
                  <a:pt x="12110559" y="1341388"/>
                  <a:pt x="12070250" y="1341388"/>
                </a:cubicBezTo>
                <a:cubicBezTo>
                  <a:pt x="11969478" y="1341388"/>
                  <a:pt x="11909014" y="1294361"/>
                  <a:pt x="11909014" y="1177913"/>
                </a:cubicBezTo>
                <a:lnTo>
                  <a:pt x="11909014" y="667335"/>
                </a:lnTo>
                <a:lnTo>
                  <a:pt x="12171021" y="667335"/>
                </a:lnTo>
                <a:lnTo>
                  <a:pt x="12171021" y="438918"/>
                </a:lnTo>
                <a:lnTo>
                  <a:pt x="11909014" y="438918"/>
                </a:lnTo>
                <a:lnTo>
                  <a:pt x="11909014" y="125405"/>
                </a:lnTo>
                <a:lnTo>
                  <a:pt x="11631331" y="125405"/>
                </a:lnTo>
                <a:lnTo>
                  <a:pt x="11631331" y="438918"/>
                </a:lnTo>
                <a:lnTo>
                  <a:pt x="11474575" y="438918"/>
                </a:lnTo>
                <a:lnTo>
                  <a:pt x="11474575" y="667335"/>
                </a:lnTo>
                <a:lnTo>
                  <a:pt x="11631331" y="667335"/>
                </a:lnTo>
                <a:lnTo>
                  <a:pt x="11631331" y="1207025"/>
                </a:lnTo>
                <a:cubicBezTo>
                  <a:pt x="11631331" y="1464554"/>
                  <a:pt x="11776891" y="1587720"/>
                  <a:pt x="12014265" y="1587720"/>
                </a:cubicBezTo>
                <a:close/>
                <a:moveTo>
                  <a:pt x="9962995" y="344864"/>
                </a:moveTo>
                <a:cubicBezTo>
                  <a:pt x="10059288" y="344864"/>
                  <a:pt x="10137666" y="275444"/>
                  <a:pt x="10137666" y="172432"/>
                </a:cubicBezTo>
                <a:cubicBezTo>
                  <a:pt x="10137666" y="69421"/>
                  <a:pt x="10059288" y="0"/>
                  <a:pt x="9962995" y="0"/>
                </a:cubicBezTo>
                <a:cubicBezTo>
                  <a:pt x="9866701" y="0"/>
                  <a:pt x="9788323" y="69421"/>
                  <a:pt x="9788323" y="172432"/>
                </a:cubicBezTo>
                <a:cubicBezTo>
                  <a:pt x="9788323" y="275444"/>
                  <a:pt x="9866701" y="344864"/>
                  <a:pt x="9962995" y="344864"/>
                </a:cubicBezTo>
                <a:close/>
                <a:moveTo>
                  <a:pt x="10348167" y="1581001"/>
                </a:moveTo>
                <a:lnTo>
                  <a:pt x="10625851" y="1581001"/>
                </a:lnTo>
                <a:lnTo>
                  <a:pt x="10625851" y="958454"/>
                </a:lnTo>
                <a:cubicBezTo>
                  <a:pt x="10625851" y="770346"/>
                  <a:pt x="10737819" y="662856"/>
                  <a:pt x="10892336" y="662856"/>
                </a:cubicBezTo>
                <a:cubicBezTo>
                  <a:pt x="11019981" y="662856"/>
                  <a:pt x="11069247" y="750192"/>
                  <a:pt x="11069247" y="902470"/>
                </a:cubicBezTo>
                <a:lnTo>
                  <a:pt x="11069247" y="1294361"/>
                </a:lnTo>
                <a:cubicBezTo>
                  <a:pt x="11069247" y="1482469"/>
                  <a:pt x="11163301" y="1587720"/>
                  <a:pt x="11349169" y="1587720"/>
                </a:cubicBezTo>
                <a:cubicBezTo>
                  <a:pt x="11387239" y="1587720"/>
                  <a:pt x="11429788" y="1587720"/>
                  <a:pt x="11467856" y="1578762"/>
                </a:cubicBezTo>
                <a:lnTo>
                  <a:pt x="11467856" y="1359303"/>
                </a:lnTo>
                <a:lnTo>
                  <a:pt x="11456660" y="1359303"/>
                </a:lnTo>
                <a:cubicBezTo>
                  <a:pt x="11400675" y="1359303"/>
                  <a:pt x="11346930" y="1348106"/>
                  <a:pt x="11346930" y="1256292"/>
                </a:cubicBezTo>
                <a:lnTo>
                  <a:pt x="11346930" y="830810"/>
                </a:lnTo>
                <a:cubicBezTo>
                  <a:pt x="11346930" y="546408"/>
                  <a:pt x="11201371" y="412046"/>
                  <a:pt x="10972954" y="412046"/>
                </a:cubicBezTo>
                <a:cubicBezTo>
                  <a:pt x="10807240" y="412046"/>
                  <a:pt x="10677357" y="490424"/>
                  <a:pt x="10625851" y="566563"/>
                </a:cubicBezTo>
                <a:lnTo>
                  <a:pt x="10625851" y="438918"/>
                </a:lnTo>
                <a:lnTo>
                  <a:pt x="10348167" y="438918"/>
                </a:lnTo>
                <a:lnTo>
                  <a:pt x="10348167" y="1581001"/>
                </a:lnTo>
                <a:close/>
                <a:moveTo>
                  <a:pt x="9824152" y="438918"/>
                </a:moveTo>
                <a:lnTo>
                  <a:pt x="9824152" y="1294361"/>
                </a:lnTo>
                <a:cubicBezTo>
                  <a:pt x="9824152" y="1482469"/>
                  <a:pt x="9918207" y="1587720"/>
                  <a:pt x="10104075" y="1587720"/>
                </a:cubicBezTo>
                <a:cubicBezTo>
                  <a:pt x="10142144" y="1587720"/>
                  <a:pt x="10184693" y="1587720"/>
                  <a:pt x="10222763" y="1578762"/>
                </a:cubicBezTo>
                <a:lnTo>
                  <a:pt x="10222763" y="1359303"/>
                </a:lnTo>
                <a:lnTo>
                  <a:pt x="10211565" y="1359303"/>
                </a:lnTo>
                <a:cubicBezTo>
                  <a:pt x="10155580" y="1359303"/>
                  <a:pt x="10101836" y="1348106"/>
                  <a:pt x="10101836" y="1256292"/>
                </a:cubicBezTo>
                <a:lnTo>
                  <a:pt x="10101836" y="438918"/>
                </a:lnTo>
                <a:lnTo>
                  <a:pt x="9824152" y="438918"/>
                </a:lnTo>
                <a:close/>
                <a:moveTo>
                  <a:pt x="9103073" y="1357064"/>
                </a:moveTo>
                <a:cubicBezTo>
                  <a:pt x="8932881" y="1357064"/>
                  <a:pt x="8809715" y="1222701"/>
                  <a:pt x="8809715" y="1009960"/>
                </a:cubicBezTo>
                <a:cubicBezTo>
                  <a:pt x="8809715" y="797219"/>
                  <a:pt x="8932881" y="662856"/>
                  <a:pt x="9103073" y="662856"/>
                </a:cubicBezTo>
                <a:cubicBezTo>
                  <a:pt x="9273266" y="662856"/>
                  <a:pt x="9396432" y="797219"/>
                  <a:pt x="9396432" y="1009960"/>
                </a:cubicBezTo>
                <a:cubicBezTo>
                  <a:pt x="9396432" y="1222701"/>
                  <a:pt x="9273266" y="1357064"/>
                  <a:pt x="9103073" y="1357064"/>
                </a:cubicBezTo>
                <a:close/>
                <a:moveTo>
                  <a:pt x="9103073" y="1607874"/>
                </a:moveTo>
                <a:cubicBezTo>
                  <a:pt x="9438980" y="1607874"/>
                  <a:pt x="9678594" y="1363782"/>
                  <a:pt x="9678594" y="1009960"/>
                </a:cubicBezTo>
                <a:cubicBezTo>
                  <a:pt x="9678594" y="656138"/>
                  <a:pt x="9438980" y="412046"/>
                  <a:pt x="9103073" y="412046"/>
                </a:cubicBezTo>
                <a:cubicBezTo>
                  <a:pt x="8767166" y="412046"/>
                  <a:pt x="8527553" y="656138"/>
                  <a:pt x="8527553" y="1009960"/>
                </a:cubicBezTo>
                <a:cubicBezTo>
                  <a:pt x="8527553" y="1363782"/>
                  <a:pt x="8767166" y="1607874"/>
                  <a:pt x="9103073" y="1607874"/>
                </a:cubicBezTo>
                <a:close/>
                <a:moveTo>
                  <a:pt x="7705701" y="747953"/>
                </a:moveTo>
                <a:lnTo>
                  <a:pt x="7705701" y="264247"/>
                </a:lnTo>
                <a:lnTo>
                  <a:pt x="7945315" y="264247"/>
                </a:lnTo>
                <a:cubicBezTo>
                  <a:pt x="8131183" y="264247"/>
                  <a:pt x="8218519" y="356061"/>
                  <a:pt x="8218519" y="506100"/>
                </a:cubicBezTo>
                <a:cubicBezTo>
                  <a:pt x="8218519" y="640462"/>
                  <a:pt x="8144619" y="747953"/>
                  <a:pt x="7945315" y="747953"/>
                </a:cubicBezTo>
                <a:lnTo>
                  <a:pt x="7705701" y="747953"/>
                </a:lnTo>
                <a:close/>
                <a:moveTo>
                  <a:pt x="7423540" y="1581001"/>
                </a:moveTo>
                <a:lnTo>
                  <a:pt x="7705701" y="1581001"/>
                </a:lnTo>
                <a:lnTo>
                  <a:pt x="7705701" y="998763"/>
                </a:lnTo>
                <a:lnTo>
                  <a:pt x="7958751" y="998763"/>
                </a:lnTo>
                <a:cubicBezTo>
                  <a:pt x="8308094" y="998763"/>
                  <a:pt x="8505159" y="797219"/>
                  <a:pt x="8505159" y="506100"/>
                </a:cubicBezTo>
                <a:cubicBezTo>
                  <a:pt x="8505159" y="214980"/>
                  <a:pt x="8308094" y="13436"/>
                  <a:pt x="7958751" y="13436"/>
                </a:cubicBezTo>
                <a:lnTo>
                  <a:pt x="7423540" y="13436"/>
                </a:lnTo>
                <a:lnTo>
                  <a:pt x="7423540" y="1581001"/>
                </a:lnTo>
                <a:close/>
                <a:moveTo>
                  <a:pt x="6671108" y="1334670"/>
                </a:moveTo>
                <a:cubicBezTo>
                  <a:pt x="6518830" y="1334670"/>
                  <a:pt x="6388947" y="1215983"/>
                  <a:pt x="6388947" y="998763"/>
                </a:cubicBezTo>
                <a:cubicBezTo>
                  <a:pt x="6388947" y="781543"/>
                  <a:pt x="6518830" y="662856"/>
                  <a:pt x="6671108" y="662856"/>
                </a:cubicBezTo>
                <a:cubicBezTo>
                  <a:pt x="6823386" y="662856"/>
                  <a:pt x="6953270" y="781543"/>
                  <a:pt x="6953270" y="998763"/>
                </a:cubicBezTo>
                <a:cubicBezTo>
                  <a:pt x="6953270" y="1215983"/>
                  <a:pt x="6823386" y="1334670"/>
                  <a:pt x="6671108" y="1334670"/>
                </a:cubicBezTo>
                <a:close/>
                <a:moveTo>
                  <a:pt x="4554896" y="344864"/>
                </a:moveTo>
                <a:cubicBezTo>
                  <a:pt x="4648950" y="344864"/>
                  <a:pt x="4729567" y="270965"/>
                  <a:pt x="4729567" y="172432"/>
                </a:cubicBezTo>
                <a:cubicBezTo>
                  <a:pt x="4729567" y="73900"/>
                  <a:pt x="4648950" y="0"/>
                  <a:pt x="4554896" y="0"/>
                </a:cubicBezTo>
                <a:cubicBezTo>
                  <a:pt x="4460842" y="0"/>
                  <a:pt x="4380224" y="73900"/>
                  <a:pt x="4380224" y="172432"/>
                </a:cubicBezTo>
                <a:cubicBezTo>
                  <a:pt x="4380224" y="270965"/>
                  <a:pt x="4460842" y="344864"/>
                  <a:pt x="4554896" y="344864"/>
                </a:cubicBezTo>
                <a:close/>
                <a:moveTo>
                  <a:pt x="5941071" y="1587720"/>
                </a:moveTo>
                <a:cubicBezTo>
                  <a:pt x="5979140" y="1587720"/>
                  <a:pt x="6021689" y="1587720"/>
                  <a:pt x="6059758" y="1578762"/>
                </a:cubicBezTo>
                <a:lnTo>
                  <a:pt x="6059758" y="1359303"/>
                </a:lnTo>
                <a:lnTo>
                  <a:pt x="6048561" y="1359303"/>
                </a:lnTo>
                <a:cubicBezTo>
                  <a:pt x="5992577" y="1359303"/>
                  <a:pt x="5938832" y="1348106"/>
                  <a:pt x="5938832" y="1256292"/>
                </a:cubicBezTo>
                <a:lnTo>
                  <a:pt x="5938832" y="830810"/>
                </a:lnTo>
                <a:cubicBezTo>
                  <a:pt x="5938832" y="546408"/>
                  <a:pt x="5793272" y="412046"/>
                  <a:pt x="5564856" y="412046"/>
                </a:cubicBezTo>
                <a:cubicBezTo>
                  <a:pt x="5399142" y="412046"/>
                  <a:pt x="5269258" y="490424"/>
                  <a:pt x="5217752" y="566563"/>
                </a:cubicBezTo>
                <a:lnTo>
                  <a:pt x="5217752" y="438918"/>
                </a:lnTo>
                <a:lnTo>
                  <a:pt x="4940069" y="438918"/>
                </a:lnTo>
                <a:lnTo>
                  <a:pt x="4940069" y="1581001"/>
                </a:lnTo>
                <a:lnTo>
                  <a:pt x="5217752" y="1581001"/>
                </a:lnTo>
                <a:lnTo>
                  <a:pt x="5217752" y="958454"/>
                </a:lnTo>
                <a:cubicBezTo>
                  <a:pt x="5217752" y="770346"/>
                  <a:pt x="5329721" y="662856"/>
                  <a:pt x="5484238" y="662856"/>
                </a:cubicBezTo>
                <a:cubicBezTo>
                  <a:pt x="5611882" y="662856"/>
                  <a:pt x="5661149" y="750192"/>
                  <a:pt x="5661149" y="902470"/>
                </a:cubicBezTo>
                <a:lnTo>
                  <a:pt x="5661149" y="1294361"/>
                </a:lnTo>
                <a:cubicBezTo>
                  <a:pt x="5661149" y="1482469"/>
                  <a:pt x="5755203" y="1587720"/>
                  <a:pt x="5941071" y="1587720"/>
                </a:cubicBezTo>
                <a:close/>
                <a:moveTo>
                  <a:pt x="4416054" y="438918"/>
                </a:moveTo>
                <a:lnTo>
                  <a:pt x="4416054" y="1294361"/>
                </a:lnTo>
                <a:cubicBezTo>
                  <a:pt x="4416054" y="1482469"/>
                  <a:pt x="4510109" y="1587720"/>
                  <a:pt x="4695977" y="1587720"/>
                </a:cubicBezTo>
                <a:cubicBezTo>
                  <a:pt x="4734046" y="1587720"/>
                  <a:pt x="4776594" y="1587720"/>
                  <a:pt x="4814664" y="1578762"/>
                </a:cubicBezTo>
                <a:lnTo>
                  <a:pt x="4814664" y="1359303"/>
                </a:lnTo>
                <a:lnTo>
                  <a:pt x="4803467" y="1359303"/>
                </a:lnTo>
                <a:cubicBezTo>
                  <a:pt x="4747482" y="1359303"/>
                  <a:pt x="4693737" y="1348106"/>
                  <a:pt x="4693737" y="1256292"/>
                </a:cubicBezTo>
                <a:lnTo>
                  <a:pt x="4693737" y="438918"/>
                </a:lnTo>
                <a:lnTo>
                  <a:pt x="4416054" y="438918"/>
                </a:lnTo>
                <a:close/>
                <a:moveTo>
                  <a:pt x="3638990" y="1581001"/>
                </a:moveTo>
                <a:lnTo>
                  <a:pt x="3916673" y="1581001"/>
                </a:lnTo>
                <a:lnTo>
                  <a:pt x="3916673" y="1001002"/>
                </a:lnTo>
                <a:cubicBezTo>
                  <a:pt x="3916673" y="761389"/>
                  <a:pt x="4026403" y="687489"/>
                  <a:pt x="4212271" y="687489"/>
                </a:cubicBezTo>
                <a:cubicBezTo>
                  <a:pt x="4234665" y="687489"/>
                  <a:pt x="4259298" y="689729"/>
                  <a:pt x="4270495" y="691968"/>
                </a:cubicBezTo>
                <a:lnTo>
                  <a:pt x="4270495" y="427721"/>
                </a:lnTo>
                <a:cubicBezTo>
                  <a:pt x="4254819" y="425482"/>
                  <a:pt x="4241383" y="425482"/>
                  <a:pt x="4227947" y="425482"/>
                </a:cubicBezTo>
                <a:cubicBezTo>
                  <a:pt x="4057754" y="425482"/>
                  <a:pt x="3968179" y="492663"/>
                  <a:pt x="3914433" y="566563"/>
                </a:cubicBezTo>
                <a:lnTo>
                  <a:pt x="3914433" y="438918"/>
                </a:lnTo>
                <a:lnTo>
                  <a:pt x="3638990" y="438918"/>
                </a:lnTo>
                <a:lnTo>
                  <a:pt x="3638990" y="1581001"/>
                </a:lnTo>
                <a:close/>
                <a:moveTo>
                  <a:pt x="2891038" y="1374979"/>
                </a:moveTo>
                <a:cubicBezTo>
                  <a:pt x="2810420" y="1374979"/>
                  <a:pt x="2727563" y="1334670"/>
                  <a:pt x="2727563" y="1240616"/>
                </a:cubicBezTo>
                <a:cubicBezTo>
                  <a:pt x="2727563" y="1110732"/>
                  <a:pt x="2852968" y="1059226"/>
                  <a:pt x="3153045" y="1059226"/>
                </a:cubicBezTo>
                <a:cubicBezTo>
                  <a:pt x="3153045" y="1269728"/>
                  <a:pt x="3058991" y="1374979"/>
                  <a:pt x="2891038" y="1374979"/>
                </a:cubicBezTo>
                <a:close/>
                <a:moveTo>
                  <a:pt x="2864165" y="1607874"/>
                </a:moveTo>
                <a:cubicBezTo>
                  <a:pt x="3043315" y="1607874"/>
                  <a:pt x="3146327" y="1538453"/>
                  <a:pt x="3202311" y="1471272"/>
                </a:cubicBezTo>
                <a:cubicBezTo>
                  <a:pt x="3222466" y="1525017"/>
                  <a:pt x="3282929" y="1587720"/>
                  <a:pt x="3410573" y="1587720"/>
                </a:cubicBezTo>
                <a:cubicBezTo>
                  <a:pt x="3437446" y="1587720"/>
                  <a:pt x="3477755" y="1585480"/>
                  <a:pt x="3515824" y="1574283"/>
                </a:cubicBezTo>
                <a:lnTo>
                  <a:pt x="3515824" y="1352585"/>
                </a:lnTo>
                <a:cubicBezTo>
                  <a:pt x="3482233" y="1352585"/>
                  <a:pt x="3417291" y="1359303"/>
                  <a:pt x="3417291" y="1240616"/>
                </a:cubicBezTo>
                <a:lnTo>
                  <a:pt x="3417291" y="904709"/>
                </a:lnTo>
                <a:cubicBezTo>
                  <a:pt x="3417291" y="535212"/>
                  <a:pt x="3204551" y="412046"/>
                  <a:pt x="2906713" y="412046"/>
                </a:cubicBezTo>
                <a:cubicBezTo>
                  <a:pt x="2669339" y="412046"/>
                  <a:pt x="2510343" y="528493"/>
                  <a:pt x="2456598" y="571042"/>
                </a:cubicBezTo>
                <a:lnTo>
                  <a:pt x="2588722" y="786022"/>
                </a:lnTo>
                <a:cubicBezTo>
                  <a:pt x="2642467" y="743474"/>
                  <a:pt x="2756675" y="662856"/>
                  <a:pt x="2906713" y="662856"/>
                </a:cubicBezTo>
                <a:cubicBezTo>
                  <a:pt x="3052273" y="662856"/>
                  <a:pt x="3137369" y="718841"/>
                  <a:pt x="3148566" y="839767"/>
                </a:cubicBezTo>
                <a:cubicBezTo>
                  <a:pt x="2976134" y="839767"/>
                  <a:pt x="2445401" y="833049"/>
                  <a:pt x="2445401" y="1242855"/>
                </a:cubicBezTo>
                <a:cubicBezTo>
                  <a:pt x="2445401" y="1480229"/>
                  <a:pt x="2637988" y="1607874"/>
                  <a:pt x="2864165" y="1607874"/>
                </a:cubicBezTo>
                <a:close/>
                <a:moveTo>
                  <a:pt x="1549650" y="857682"/>
                </a:moveTo>
                <a:cubicBezTo>
                  <a:pt x="1585480" y="721080"/>
                  <a:pt x="1692970" y="653899"/>
                  <a:pt x="1818375" y="653899"/>
                </a:cubicBezTo>
                <a:cubicBezTo>
                  <a:pt x="1925865" y="653899"/>
                  <a:pt x="2040074" y="705404"/>
                  <a:pt x="2051271" y="857682"/>
                </a:cubicBezTo>
                <a:lnTo>
                  <a:pt x="1549650" y="857682"/>
                </a:lnTo>
                <a:close/>
                <a:moveTo>
                  <a:pt x="1845248" y="1607874"/>
                </a:moveTo>
                <a:cubicBezTo>
                  <a:pt x="2087101" y="1607874"/>
                  <a:pt x="2266251" y="1477990"/>
                  <a:pt x="2346869" y="1370500"/>
                </a:cubicBezTo>
                <a:lnTo>
                  <a:pt x="2149803" y="1198068"/>
                </a:lnTo>
                <a:cubicBezTo>
                  <a:pt x="2098298" y="1263010"/>
                  <a:pt x="2004244" y="1357064"/>
                  <a:pt x="1845248" y="1357064"/>
                </a:cubicBezTo>
                <a:cubicBezTo>
                  <a:pt x="1670576" y="1357064"/>
                  <a:pt x="1549650" y="1236137"/>
                  <a:pt x="1540692" y="1081620"/>
                </a:cubicBezTo>
                <a:lnTo>
                  <a:pt x="2324475" y="1081620"/>
                </a:lnTo>
                <a:cubicBezTo>
                  <a:pt x="2331193" y="1034593"/>
                  <a:pt x="2333433" y="1001002"/>
                  <a:pt x="2333433" y="936060"/>
                </a:cubicBezTo>
                <a:cubicBezTo>
                  <a:pt x="2333433" y="660617"/>
                  <a:pt x="2174437" y="412046"/>
                  <a:pt x="1818375" y="412046"/>
                </a:cubicBezTo>
                <a:cubicBezTo>
                  <a:pt x="1493665" y="412046"/>
                  <a:pt x="1260770" y="665096"/>
                  <a:pt x="1260770" y="1014439"/>
                </a:cubicBezTo>
                <a:cubicBezTo>
                  <a:pt x="1260770" y="1357064"/>
                  <a:pt x="1500384" y="1607874"/>
                  <a:pt x="1845248" y="1607874"/>
                </a:cubicBezTo>
                <a:close/>
                <a:moveTo>
                  <a:pt x="282162" y="644941"/>
                </a:moveTo>
                <a:lnTo>
                  <a:pt x="282162" y="264247"/>
                </a:lnTo>
                <a:lnTo>
                  <a:pt x="618068" y="264247"/>
                </a:lnTo>
                <a:cubicBezTo>
                  <a:pt x="759149" y="264247"/>
                  <a:pt x="828570" y="338146"/>
                  <a:pt x="828570" y="454594"/>
                </a:cubicBezTo>
                <a:cubicBezTo>
                  <a:pt x="828570" y="571042"/>
                  <a:pt x="756910" y="644941"/>
                  <a:pt x="620308" y="644941"/>
                </a:cubicBezTo>
                <a:lnTo>
                  <a:pt x="282162" y="644941"/>
                </a:lnTo>
                <a:close/>
                <a:moveTo>
                  <a:pt x="282162" y="1330191"/>
                </a:moveTo>
                <a:lnTo>
                  <a:pt x="282162" y="895752"/>
                </a:lnTo>
                <a:lnTo>
                  <a:pt x="633744" y="895752"/>
                </a:lnTo>
                <a:cubicBezTo>
                  <a:pt x="792740" y="895752"/>
                  <a:pt x="880076" y="976369"/>
                  <a:pt x="880076" y="1112971"/>
                </a:cubicBezTo>
                <a:cubicBezTo>
                  <a:pt x="880076" y="1249573"/>
                  <a:pt x="797219" y="1330191"/>
                  <a:pt x="633744" y="1330191"/>
                </a:cubicBezTo>
                <a:lnTo>
                  <a:pt x="282162" y="1330191"/>
                </a:lnTo>
                <a:close/>
                <a:moveTo>
                  <a:pt x="0" y="1581001"/>
                </a:moveTo>
                <a:lnTo>
                  <a:pt x="627026" y="1581001"/>
                </a:lnTo>
                <a:cubicBezTo>
                  <a:pt x="985327" y="1581001"/>
                  <a:pt x="1166716" y="1395133"/>
                  <a:pt x="1166716" y="1119689"/>
                </a:cubicBezTo>
                <a:cubicBezTo>
                  <a:pt x="1166716" y="962933"/>
                  <a:pt x="1099535" y="821852"/>
                  <a:pt x="967412" y="747953"/>
                </a:cubicBezTo>
                <a:cubicBezTo>
                  <a:pt x="1065944" y="674053"/>
                  <a:pt x="1110732" y="562084"/>
                  <a:pt x="1110732" y="438918"/>
                </a:cubicBezTo>
                <a:cubicBezTo>
                  <a:pt x="1110732" y="192587"/>
                  <a:pt x="945018" y="13436"/>
                  <a:pt x="611350" y="13436"/>
                </a:cubicBezTo>
                <a:lnTo>
                  <a:pt x="0" y="13436"/>
                </a:lnTo>
                <a:lnTo>
                  <a:pt x="0" y="1581001"/>
                </a:lnTo>
                <a:close/>
                <a:moveTo>
                  <a:pt x="6664390" y="2033356"/>
                </a:moveTo>
                <a:cubicBezTo>
                  <a:pt x="6879371" y="2033356"/>
                  <a:pt x="7221996" y="1919148"/>
                  <a:pt x="7221996" y="1520538"/>
                </a:cubicBezTo>
                <a:lnTo>
                  <a:pt x="7221996" y="438918"/>
                </a:lnTo>
                <a:lnTo>
                  <a:pt x="6944313" y="438918"/>
                </a:lnTo>
                <a:lnTo>
                  <a:pt x="6944313" y="546408"/>
                </a:lnTo>
                <a:cubicBezTo>
                  <a:pt x="6886089" y="472509"/>
                  <a:pt x="6798753" y="412046"/>
                  <a:pt x="6635278" y="412046"/>
                </a:cubicBezTo>
                <a:cubicBezTo>
                  <a:pt x="6350877" y="412046"/>
                  <a:pt x="6106785" y="640462"/>
                  <a:pt x="6106785" y="998763"/>
                </a:cubicBezTo>
                <a:cubicBezTo>
                  <a:pt x="6106785" y="1357064"/>
                  <a:pt x="6350877" y="1585480"/>
                  <a:pt x="6635278" y="1585480"/>
                </a:cubicBezTo>
                <a:cubicBezTo>
                  <a:pt x="6798753" y="1585480"/>
                  <a:pt x="6886089" y="1527256"/>
                  <a:pt x="6944313" y="1451118"/>
                </a:cubicBezTo>
                <a:lnTo>
                  <a:pt x="6944313" y="1525017"/>
                </a:lnTo>
                <a:cubicBezTo>
                  <a:pt x="6944313" y="1692970"/>
                  <a:pt x="6823386" y="1782546"/>
                  <a:pt x="6664390" y="1782546"/>
                </a:cubicBezTo>
                <a:cubicBezTo>
                  <a:pt x="6489719" y="1782546"/>
                  <a:pt x="6377750" y="1684013"/>
                  <a:pt x="6330723" y="1630268"/>
                </a:cubicBezTo>
                <a:lnTo>
                  <a:pt x="6124700" y="1802700"/>
                </a:lnTo>
                <a:cubicBezTo>
                  <a:pt x="6171727" y="1856445"/>
                  <a:pt x="6330723" y="2033356"/>
                  <a:pt x="6664390" y="2033356"/>
                </a:cubicBezTo>
                <a:close/>
              </a:path>
            </a:pathLst>
          </a:custGeom>
          <a:solidFill>
            <a:schemeClr val="tx1"/>
          </a:solidFill>
          <a:ln w="8133" cap="flat">
            <a:noFill/>
            <a:prstDash val="solid"/>
            <a:miter/>
          </a:ln>
        </p:spPr>
        <p:txBody>
          <a:bodyPr rtlCol="0" anchor="ctr"/>
          <a:lstStyle/>
          <a:p>
            <a:endParaRPr lang="en-US"/>
          </a:p>
        </p:txBody>
      </p:sp>
    </p:spTree>
    <p:extLst>
      <p:ext uri="{BB962C8B-B14F-4D97-AF65-F5344CB8AC3E}">
        <p14:creationId xmlns:p14="http://schemas.microsoft.com/office/powerpoint/2010/main" val="78907830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p:cSld name="Title slide full picture">
    <p:bg>
      <p:bgRef idx="1001">
        <a:schemeClr val="bg1"/>
      </p:bgRef>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AFD27B72-65A4-C608-8786-69872669571D}"/>
              </a:ext>
            </a:extLst>
          </p:cNvPr>
          <p:cNvSpPr>
            <a:spLocks noGrp="1"/>
          </p:cNvSpPr>
          <p:nvPr>
            <p:ph type="pic" sz="quarter" idx="11" hasCustomPrompt="1"/>
            <p:custDataLst>
              <p:tags r:id="rId1"/>
            </p:custDataLst>
          </p:nvPr>
        </p:nvSpPr>
        <p:spPr>
          <a:xfrm>
            <a:off x="0" y="0"/>
            <a:ext cx="12192000" cy="6858000"/>
          </a:xfrm>
          <a:custGeom>
            <a:avLst/>
            <a:gdLst>
              <a:gd name="connsiteX0" fmla="*/ 836307 w 12192000"/>
              <a:gd name="connsiteY0" fmla="*/ 510663 h 6858000"/>
              <a:gd name="connsiteX1" fmla="*/ 798737 w 12192000"/>
              <a:gd name="connsiteY1" fmla="*/ 555941 h 6858000"/>
              <a:gd name="connsiteX2" fmla="*/ 775295 w 12192000"/>
              <a:gd name="connsiteY2" fmla="*/ 536674 h 6858000"/>
              <a:gd name="connsiteX3" fmla="*/ 836307 w 12192000"/>
              <a:gd name="connsiteY3" fmla="*/ 510663 h 6858000"/>
              <a:gd name="connsiteX4" fmla="*/ 424636 w 12192000"/>
              <a:gd name="connsiteY4" fmla="*/ 487222 h 6858000"/>
              <a:gd name="connsiteX5" fmla="*/ 475051 w 12192000"/>
              <a:gd name="connsiteY5" fmla="*/ 487222 h 6858000"/>
              <a:gd name="connsiteX6" fmla="*/ 510374 w 12192000"/>
              <a:gd name="connsiteY6" fmla="*/ 518370 h 6858000"/>
              <a:gd name="connsiteX7" fmla="*/ 475051 w 12192000"/>
              <a:gd name="connsiteY7" fmla="*/ 549519 h 6858000"/>
              <a:gd name="connsiteX8" fmla="*/ 424636 w 12192000"/>
              <a:gd name="connsiteY8" fmla="*/ 549519 h 6858000"/>
              <a:gd name="connsiteX9" fmla="*/ 1689514 w 12192000"/>
              <a:gd name="connsiteY9" fmla="*/ 453826 h 6858000"/>
              <a:gd name="connsiteX10" fmla="*/ 1731581 w 12192000"/>
              <a:gd name="connsiteY10" fmla="*/ 503599 h 6858000"/>
              <a:gd name="connsiteX11" fmla="*/ 1689514 w 12192000"/>
              <a:gd name="connsiteY11" fmla="*/ 553372 h 6858000"/>
              <a:gd name="connsiteX12" fmla="*/ 1647448 w 12192000"/>
              <a:gd name="connsiteY12" fmla="*/ 503599 h 6858000"/>
              <a:gd name="connsiteX13" fmla="*/ 1689514 w 12192000"/>
              <a:gd name="connsiteY13" fmla="*/ 453826 h 6858000"/>
              <a:gd name="connsiteX14" fmla="*/ 1340782 w 12192000"/>
              <a:gd name="connsiteY14" fmla="*/ 453826 h 6858000"/>
              <a:gd name="connsiteX15" fmla="*/ 1381242 w 12192000"/>
              <a:gd name="connsiteY15" fmla="*/ 501993 h 6858000"/>
              <a:gd name="connsiteX16" fmla="*/ 1340782 w 12192000"/>
              <a:gd name="connsiteY16" fmla="*/ 550161 h 6858000"/>
              <a:gd name="connsiteX17" fmla="*/ 1300321 w 12192000"/>
              <a:gd name="connsiteY17" fmla="*/ 501993 h 6858000"/>
              <a:gd name="connsiteX18" fmla="*/ 1340782 w 12192000"/>
              <a:gd name="connsiteY18" fmla="*/ 453826 h 6858000"/>
              <a:gd name="connsiteX19" fmla="*/ 644922 w 12192000"/>
              <a:gd name="connsiteY19" fmla="*/ 452541 h 6858000"/>
              <a:gd name="connsiteX20" fmla="*/ 678318 w 12192000"/>
              <a:gd name="connsiteY20" fmla="*/ 481763 h 6858000"/>
              <a:gd name="connsiteX21" fmla="*/ 606388 w 12192000"/>
              <a:gd name="connsiteY21" fmla="*/ 481763 h 6858000"/>
              <a:gd name="connsiteX22" fmla="*/ 644922 w 12192000"/>
              <a:gd name="connsiteY22" fmla="*/ 452541 h 6858000"/>
              <a:gd name="connsiteX23" fmla="*/ 1792914 w 12192000"/>
              <a:gd name="connsiteY23" fmla="*/ 421714 h 6858000"/>
              <a:gd name="connsiteX24" fmla="*/ 1792914 w 12192000"/>
              <a:gd name="connsiteY24" fmla="*/ 544381 h 6858000"/>
              <a:gd name="connsiteX25" fmla="*/ 1833054 w 12192000"/>
              <a:gd name="connsiteY25" fmla="*/ 586447 h 6858000"/>
              <a:gd name="connsiteX26" fmla="*/ 1850073 w 12192000"/>
              <a:gd name="connsiteY26" fmla="*/ 585162 h 6858000"/>
              <a:gd name="connsiteX27" fmla="*/ 1850073 w 12192000"/>
              <a:gd name="connsiteY27" fmla="*/ 553693 h 6858000"/>
              <a:gd name="connsiteX28" fmla="*/ 1848467 w 12192000"/>
              <a:gd name="connsiteY28" fmla="*/ 553693 h 6858000"/>
              <a:gd name="connsiteX29" fmla="*/ 1832733 w 12192000"/>
              <a:gd name="connsiteY29" fmla="*/ 538922 h 6858000"/>
              <a:gd name="connsiteX30" fmla="*/ 1832733 w 12192000"/>
              <a:gd name="connsiteY30" fmla="*/ 421714 h 6858000"/>
              <a:gd name="connsiteX31" fmla="*/ 1017417 w 12192000"/>
              <a:gd name="connsiteY31" fmla="*/ 421714 h 6858000"/>
              <a:gd name="connsiteX32" fmla="*/ 1017417 w 12192000"/>
              <a:gd name="connsiteY32" fmla="*/ 544381 h 6858000"/>
              <a:gd name="connsiteX33" fmla="*/ 1057557 w 12192000"/>
              <a:gd name="connsiteY33" fmla="*/ 586447 h 6858000"/>
              <a:gd name="connsiteX34" fmla="*/ 1074576 w 12192000"/>
              <a:gd name="connsiteY34" fmla="*/ 585162 h 6858000"/>
              <a:gd name="connsiteX35" fmla="*/ 1074576 w 12192000"/>
              <a:gd name="connsiteY35" fmla="*/ 553693 h 6858000"/>
              <a:gd name="connsiteX36" fmla="*/ 1072971 w 12192000"/>
              <a:gd name="connsiteY36" fmla="*/ 553693 h 6858000"/>
              <a:gd name="connsiteX37" fmla="*/ 1057236 w 12192000"/>
              <a:gd name="connsiteY37" fmla="*/ 538922 h 6858000"/>
              <a:gd name="connsiteX38" fmla="*/ 1057236 w 12192000"/>
              <a:gd name="connsiteY38" fmla="*/ 421714 h 6858000"/>
              <a:gd name="connsiteX39" fmla="*/ 990444 w 12192000"/>
              <a:gd name="connsiteY39" fmla="*/ 419787 h 6858000"/>
              <a:gd name="connsiteX40" fmla="*/ 945487 w 12192000"/>
              <a:gd name="connsiteY40" fmla="*/ 440018 h 6858000"/>
              <a:gd name="connsiteX41" fmla="*/ 945487 w 12192000"/>
              <a:gd name="connsiteY41" fmla="*/ 421714 h 6858000"/>
              <a:gd name="connsiteX42" fmla="*/ 905990 w 12192000"/>
              <a:gd name="connsiteY42" fmla="*/ 421714 h 6858000"/>
              <a:gd name="connsiteX43" fmla="*/ 905990 w 12192000"/>
              <a:gd name="connsiteY43" fmla="*/ 585484 h 6858000"/>
              <a:gd name="connsiteX44" fmla="*/ 945808 w 12192000"/>
              <a:gd name="connsiteY44" fmla="*/ 585484 h 6858000"/>
              <a:gd name="connsiteX45" fmla="*/ 945808 w 12192000"/>
              <a:gd name="connsiteY45" fmla="*/ 502314 h 6858000"/>
              <a:gd name="connsiteX46" fmla="*/ 988196 w 12192000"/>
              <a:gd name="connsiteY46" fmla="*/ 457358 h 6858000"/>
              <a:gd name="connsiteX47" fmla="*/ 996545 w 12192000"/>
              <a:gd name="connsiteY47" fmla="*/ 458000 h 6858000"/>
              <a:gd name="connsiteX48" fmla="*/ 996545 w 12192000"/>
              <a:gd name="connsiteY48" fmla="*/ 420108 h 6858000"/>
              <a:gd name="connsiteX49" fmla="*/ 990444 w 12192000"/>
              <a:gd name="connsiteY49" fmla="*/ 419787 h 6858000"/>
              <a:gd name="connsiteX50" fmla="*/ 1957647 w 12192000"/>
              <a:gd name="connsiteY50" fmla="*/ 417861 h 6858000"/>
              <a:gd name="connsiteX51" fmla="*/ 1907874 w 12192000"/>
              <a:gd name="connsiteY51" fmla="*/ 440018 h 6858000"/>
              <a:gd name="connsiteX52" fmla="*/ 1907874 w 12192000"/>
              <a:gd name="connsiteY52" fmla="*/ 421714 h 6858000"/>
              <a:gd name="connsiteX53" fmla="*/ 1868055 w 12192000"/>
              <a:gd name="connsiteY53" fmla="*/ 421714 h 6858000"/>
              <a:gd name="connsiteX54" fmla="*/ 1868055 w 12192000"/>
              <a:gd name="connsiteY54" fmla="*/ 585484 h 6858000"/>
              <a:gd name="connsiteX55" fmla="*/ 1907874 w 12192000"/>
              <a:gd name="connsiteY55" fmla="*/ 585484 h 6858000"/>
              <a:gd name="connsiteX56" fmla="*/ 1907874 w 12192000"/>
              <a:gd name="connsiteY56" fmla="*/ 496213 h 6858000"/>
              <a:gd name="connsiteX57" fmla="*/ 1946087 w 12192000"/>
              <a:gd name="connsiteY57" fmla="*/ 453826 h 6858000"/>
              <a:gd name="connsiteX58" fmla="*/ 1971455 w 12192000"/>
              <a:gd name="connsiteY58" fmla="*/ 488185 h 6858000"/>
              <a:gd name="connsiteX59" fmla="*/ 1971455 w 12192000"/>
              <a:gd name="connsiteY59" fmla="*/ 544381 h 6858000"/>
              <a:gd name="connsiteX60" fmla="*/ 2011595 w 12192000"/>
              <a:gd name="connsiteY60" fmla="*/ 586447 h 6858000"/>
              <a:gd name="connsiteX61" fmla="*/ 2028614 w 12192000"/>
              <a:gd name="connsiteY61" fmla="*/ 585162 h 6858000"/>
              <a:gd name="connsiteX62" fmla="*/ 2028614 w 12192000"/>
              <a:gd name="connsiteY62" fmla="*/ 553693 h 6858000"/>
              <a:gd name="connsiteX63" fmla="*/ 2027008 w 12192000"/>
              <a:gd name="connsiteY63" fmla="*/ 553693 h 6858000"/>
              <a:gd name="connsiteX64" fmla="*/ 2011273 w 12192000"/>
              <a:gd name="connsiteY64" fmla="*/ 538922 h 6858000"/>
              <a:gd name="connsiteX65" fmla="*/ 2011273 w 12192000"/>
              <a:gd name="connsiteY65" fmla="*/ 477910 h 6858000"/>
              <a:gd name="connsiteX66" fmla="*/ 1957647 w 12192000"/>
              <a:gd name="connsiteY66" fmla="*/ 417861 h 6858000"/>
              <a:gd name="connsiteX67" fmla="*/ 1689514 w 12192000"/>
              <a:gd name="connsiteY67" fmla="*/ 417861 h 6858000"/>
              <a:gd name="connsiteX68" fmla="*/ 1606988 w 12192000"/>
              <a:gd name="connsiteY68" fmla="*/ 503599 h 6858000"/>
              <a:gd name="connsiteX69" fmla="*/ 1689514 w 12192000"/>
              <a:gd name="connsiteY69" fmla="*/ 589337 h 6858000"/>
              <a:gd name="connsiteX70" fmla="*/ 1772042 w 12192000"/>
              <a:gd name="connsiteY70" fmla="*/ 503599 h 6858000"/>
              <a:gd name="connsiteX71" fmla="*/ 1689514 w 12192000"/>
              <a:gd name="connsiteY71" fmla="*/ 417861 h 6858000"/>
              <a:gd name="connsiteX72" fmla="*/ 1335644 w 12192000"/>
              <a:gd name="connsiteY72" fmla="*/ 417861 h 6858000"/>
              <a:gd name="connsiteX73" fmla="*/ 1259860 w 12192000"/>
              <a:gd name="connsiteY73" fmla="*/ 501993 h 6858000"/>
              <a:gd name="connsiteX74" fmla="*/ 1335644 w 12192000"/>
              <a:gd name="connsiteY74" fmla="*/ 586126 h 6858000"/>
              <a:gd name="connsiteX75" fmla="*/ 1379958 w 12192000"/>
              <a:gd name="connsiteY75" fmla="*/ 566859 h 6858000"/>
              <a:gd name="connsiteX76" fmla="*/ 1379958 w 12192000"/>
              <a:gd name="connsiteY76" fmla="*/ 577456 h 6858000"/>
              <a:gd name="connsiteX77" fmla="*/ 1339819 w 12192000"/>
              <a:gd name="connsiteY77" fmla="*/ 614384 h 6858000"/>
              <a:gd name="connsiteX78" fmla="*/ 1291972 w 12192000"/>
              <a:gd name="connsiteY78" fmla="*/ 592548 h 6858000"/>
              <a:gd name="connsiteX79" fmla="*/ 1262429 w 12192000"/>
              <a:gd name="connsiteY79" fmla="*/ 617274 h 6858000"/>
              <a:gd name="connsiteX80" fmla="*/ 1339819 w 12192000"/>
              <a:gd name="connsiteY80" fmla="*/ 650349 h 6858000"/>
              <a:gd name="connsiteX81" fmla="*/ 1419777 w 12192000"/>
              <a:gd name="connsiteY81" fmla="*/ 576813 h 6858000"/>
              <a:gd name="connsiteX82" fmla="*/ 1419777 w 12192000"/>
              <a:gd name="connsiteY82" fmla="*/ 421714 h 6858000"/>
              <a:gd name="connsiteX83" fmla="*/ 1379958 w 12192000"/>
              <a:gd name="connsiteY83" fmla="*/ 421714 h 6858000"/>
              <a:gd name="connsiteX84" fmla="*/ 1379958 w 12192000"/>
              <a:gd name="connsiteY84" fmla="*/ 437128 h 6858000"/>
              <a:gd name="connsiteX85" fmla="*/ 1335644 w 12192000"/>
              <a:gd name="connsiteY85" fmla="*/ 417861 h 6858000"/>
              <a:gd name="connsiteX86" fmla="*/ 1182150 w 12192000"/>
              <a:gd name="connsiteY86" fmla="*/ 417861 h 6858000"/>
              <a:gd name="connsiteX87" fmla="*/ 1132377 w 12192000"/>
              <a:gd name="connsiteY87" fmla="*/ 440018 h 6858000"/>
              <a:gd name="connsiteX88" fmla="*/ 1132377 w 12192000"/>
              <a:gd name="connsiteY88" fmla="*/ 421714 h 6858000"/>
              <a:gd name="connsiteX89" fmla="*/ 1092559 w 12192000"/>
              <a:gd name="connsiteY89" fmla="*/ 421714 h 6858000"/>
              <a:gd name="connsiteX90" fmla="*/ 1092559 w 12192000"/>
              <a:gd name="connsiteY90" fmla="*/ 585484 h 6858000"/>
              <a:gd name="connsiteX91" fmla="*/ 1132377 w 12192000"/>
              <a:gd name="connsiteY91" fmla="*/ 585484 h 6858000"/>
              <a:gd name="connsiteX92" fmla="*/ 1132377 w 12192000"/>
              <a:gd name="connsiteY92" fmla="*/ 496213 h 6858000"/>
              <a:gd name="connsiteX93" fmla="*/ 1170590 w 12192000"/>
              <a:gd name="connsiteY93" fmla="*/ 453826 h 6858000"/>
              <a:gd name="connsiteX94" fmla="*/ 1195958 w 12192000"/>
              <a:gd name="connsiteY94" fmla="*/ 488185 h 6858000"/>
              <a:gd name="connsiteX95" fmla="*/ 1195958 w 12192000"/>
              <a:gd name="connsiteY95" fmla="*/ 544381 h 6858000"/>
              <a:gd name="connsiteX96" fmla="*/ 1236098 w 12192000"/>
              <a:gd name="connsiteY96" fmla="*/ 586447 h 6858000"/>
              <a:gd name="connsiteX97" fmla="*/ 1253117 w 12192000"/>
              <a:gd name="connsiteY97" fmla="*/ 585162 h 6858000"/>
              <a:gd name="connsiteX98" fmla="*/ 1253117 w 12192000"/>
              <a:gd name="connsiteY98" fmla="*/ 553693 h 6858000"/>
              <a:gd name="connsiteX99" fmla="*/ 1251511 w 12192000"/>
              <a:gd name="connsiteY99" fmla="*/ 553693 h 6858000"/>
              <a:gd name="connsiteX100" fmla="*/ 1235777 w 12192000"/>
              <a:gd name="connsiteY100" fmla="*/ 538922 h 6858000"/>
              <a:gd name="connsiteX101" fmla="*/ 1235777 w 12192000"/>
              <a:gd name="connsiteY101" fmla="*/ 477910 h 6858000"/>
              <a:gd name="connsiteX102" fmla="*/ 1182150 w 12192000"/>
              <a:gd name="connsiteY102" fmla="*/ 417861 h 6858000"/>
              <a:gd name="connsiteX103" fmla="*/ 800985 w 12192000"/>
              <a:gd name="connsiteY103" fmla="*/ 417861 h 6858000"/>
              <a:gd name="connsiteX104" fmla="*/ 736440 w 12192000"/>
              <a:gd name="connsiteY104" fmla="*/ 440660 h 6858000"/>
              <a:gd name="connsiteX105" fmla="*/ 755386 w 12192000"/>
              <a:gd name="connsiteY105" fmla="*/ 471487 h 6858000"/>
              <a:gd name="connsiteX106" fmla="*/ 800985 w 12192000"/>
              <a:gd name="connsiteY106" fmla="*/ 453826 h 6858000"/>
              <a:gd name="connsiteX107" fmla="*/ 835665 w 12192000"/>
              <a:gd name="connsiteY107" fmla="*/ 479194 h 6858000"/>
              <a:gd name="connsiteX108" fmla="*/ 734835 w 12192000"/>
              <a:gd name="connsiteY108" fmla="*/ 536995 h 6858000"/>
              <a:gd name="connsiteX109" fmla="*/ 794883 w 12192000"/>
              <a:gd name="connsiteY109" fmla="*/ 589337 h 6858000"/>
              <a:gd name="connsiteX110" fmla="*/ 843372 w 12192000"/>
              <a:gd name="connsiteY110" fmla="*/ 569749 h 6858000"/>
              <a:gd name="connsiteX111" fmla="*/ 873236 w 12192000"/>
              <a:gd name="connsiteY111" fmla="*/ 586447 h 6858000"/>
              <a:gd name="connsiteX112" fmla="*/ 888328 w 12192000"/>
              <a:gd name="connsiteY112" fmla="*/ 584520 h 6858000"/>
              <a:gd name="connsiteX113" fmla="*/ 888328 w 12192000"/>
              <a:gd name="connsiteY113" fmla="*/ 552730 h 6858000"/>
              <a:gd name="connsiteX114" fmla="*/ 874199 w 12192000"/>
              <a:gd name="connsiteY114" fmla="*/ 536674 h 6858000"/>
              <a:gd name="connsiteX115" fmla="*/ 874199 w 12192000"/>
              <a:gd name="connsiteY115" fmla="*/ 488506 h 6858000"/>
              <a:gd name="connsiteX116" fmla="*/ 800985 w 12192000"/>
              <a:gd name="connsiteY116" fmla="*/ 417861 h 6858000"/>
              <a:gd name="connsiteX117" fmla="*/ 644922 w 12192000"/>
              <a:gd name="connsiteY117" fmla="*/ 417861 h 6858000"/>
              <a:gd name="connsiteX118" fmla="*/ 564964 w 12192000"/>
              <a:gd name="connsiteY118" fmla="*/ 504241 h 6858000"/>
              <a:gd name="connsiteX119" fmla="*/ 648775 w 12192000"/>
              <a:gd name="connsiteY119" fmla="*/ 589337 h 6858000"/>
              <a:gd name="connsiteX120" fmla="*/ 720706 w 12192000"/>
              <a:gd name="connsiteY120" fmla="*/ 555299 h 6858000"/>
              <a:gd name="connsiteX121" fmla="*/ 692447 w 12192000"/>
              <a:gd name="connsiteY121" fmla="*/ 530573 h 6858000"/>
              <a:gd name="connsiteX122" fmla="*/ 648775 w 12192000"/>
              <a:gd name="connsiteY122" fmla="*/ 553372 h 6858000"/>
              <a:gd name="connsiteX123" fmla="*/ 605104 w 12192000"/>
              <a:gd name="connsiteY123" fmla="*/ 513875 h 6858000"/>
              <a:gd name="connsiteX124" fmla="*/ 717494 w 12192000"/>
              <a:gd name="connsiteY124" fmla="*/ 513875 h 6858000"/>
              <a:gd name="connsiteX125" fmla="*/ 718779 w 12192000"/>
              <a:gd name="connsiteY125" fmla="*/ 493002 h 6858000"/>
              <a:gd name="connsiteX126" fmla="*/ 644922 w 12192000"/>
              <a:gd name="connsiteY126" fmla="*/ 417861 h 6858000"/>
              <a:gd name="connsiteX127" fmla="*/ 1489138 w 12192000"/>
              <a:gd name="connsiteY127" fmla="*/ 396667 h 6858000"/>
              <a:gd name="connsiteX128" fmla="*/ 1523497 w 12192000"/>
              <a:gd name="connsiteY128" fmla="*/ 396667 h 6858000"/>
              <a:gd name="connsiteX129" fmla="*/ 1562674 w 12192000"/>
              <a:gd name="connsiteY129" fmla="*/ 431348 h 6858000"/>
              <a:gd name="connsiteX130" fmla="*/ 1523497 w 12192000"/>
              <a:gd name="connsiteY130" fmla="*/ 466028 h 6858000"/>
              <a:gd name="connsiteX131" fmla="*/ 1489138 w 12192000"/>
              <a:gd name="connsiteY131" fmla="*/ 466028 h 6858000"/>
              <a:gd name="connsiteX132" fmla="*/ 424636 w 12192000"/>
              <a:gd name="connsiteY132" fmla="*/ 396667 h 6858000"/>
              <a:gd name="connsiteX133" fmla="*/ 472803 w 12192000"/>
              <a:gd name="connsiteY133" fmla="*/ 396667 h 6858000"/>
              <a:gd name="connsiteX134" fmla="*/ 502988 w 12192000"/>
              <a:gd name="connsiteY134" fmla="*/ 423962 h 6858000"/>
              <a:gd name="connsiteX135" fmla="*/ 473124 w 12192000"/>
              <a:gd name="connsiteY135" fmla="*/ 451257 h 6858000"/>
              <a:gd name="connsiteX136" fmla="*/ 424636 w 12192000"/>
              <a:gd name="connsiteY136" fmla="*/ 451257 h 6858000"/>
              <a:gd name="connsiteX137" fmla="*/ 2052055 w 12192000"/>
              <a:gd name="connsiteY137" fmla="*/ 376758 h 6858000"/>
              <a:gd name="connsiteX138" fmla="*/ 2052055 w 12192000"/>
              <a:gd name="connsiteY138" fmla="*/ 421714 h 6858000"/>
              <a:gd name="connsiteX139" fmla="*/ 2029577 w 12192000"/>
              <a:gd name="connsiteY139" fmla="*/ 421714 h 6858000"/>
              <a:gd name="connsiteX140" fmla="*/ 2029577 w 12192000"/>
              <a:gd name="connsiteY140" fmla="*/ 454468 h 6858000"/>
              <a:gd name="connsiteX141" fmla="*/ 2052055 w 12192000"/>
              <a:gd name="connsiteY141" fmla="*/ 454468 h 6858000"/>
              <a:gd name="connsiteX142" fmla="*/ 2052055 w 12192000"/>
              <a:gd name="connsiteY142" fmla="*/ 531857 h 6858000"/>
              <a:gd name="connsiteX143" fmla="*/ 2106966 w 12192000"/>
              <a:gd name="connsiteY143" fmla="*/ 586447 h 6858000"/>
              <a:gd name="connsiteX144" fmla="*/ 2132013 w 12192000"/>
              <a:gd name="connsiteY144" fmla="*/ 584199 h 6858000"/>
              <a:gd name="connsiteX145" fmla="*/ 2132013 w 12192000"/>
              <a:gd name="connsiteY145" fmla="*/ 549519 h 6858000"/>
              <a:gd name="connsiteX146" fmla="*/ 2114994 w 12192000"/>
              <a:gd name="connsiteY146" fmla="*/ 551124 h 6858000"/>
              <a:gd name="connsiteX147" fmla="*/ 2091874 w 12192000"/>
              <a:gd name="connsiteY147" fmla="*/ 527683 h 6858000"/>
              <a:gd name="connsiteX148" fmla="*/ 2091874 w 12192000"/>
              <a:gd name="connsiteY148" fmla="*/ 454468 h 6858000"/>
              <a:gd name="connsiteX149" fmla="*/ 2129444 w 12192000"/>
              <a:gd name="connsiteY149" fmla="*/ 454468 h 6858000"/>
              <a:gd name="connsiteX150" fmla="*/ 2129444 w 12192000"/>
              <a:gd name="connsiteY150" fmla="*/ 421714 h 6858000"/>
              <a:gd name="connsiteX151" fmla="*/ 2091874 w 12192000"/>
              <a:gd name="connsiteY151" fmla="*/ 421714 h 6858000"/>
              <a:gd name="connsiteX152" fmla="*/ 2091874 w 12192000"/>
              <a:gd name="connsiteY152" fmla="*/ 376758 h 6858000"/>
              <a:gd name="connsiteX153" fmla="*/ 1448677 w 12192000"/>
              <a:gd name="connsiteY153" fmla="*/ 360702 h 6858000"/>
              <a:gd name="connsiteX154" fmla="*/ 1448677 w 12192000"/>
              <a:gd name="connsiteY154" fmla="*/ 585484 h 6858000"/>
              <a:gd name="connsiteX155" fmla="*/ 1489138 w 12192000"/>
              <a:gd name="connsiteY155" fmla="*/ 585484 h 6858000"/>
              <a:gd name="connsiteX156" fmla="*/ 1489138 w 12192000"/>
              <a:gd name="connsiteY156" fmla="*/ 501993 h 6858000"/>
              <a:gd name="connsiteX157" fmla="*/ 1525424 w 12192000"/>
              <a:gd name="connsiteY157" fmla="*/ 501993 h 6858000"/>
              <a:gd name="connsiteX158" fmla="*/ 1603776 w 12192000"/>
              <a:gd name="connsiteY158" fmla="*/ 431348 h 6858000"/>
              <a:gd name="connsiteX159" fmla="*/ 1525424 w 12192000"/>
              <a:gd name="connsiteY159" fmla="*/ 360702 h 6858000"/>
              <a:gd name="connsiteX160" fmla="*/ 384175 w 12192000"/>
              <a:gd name="connsiteY160" fmla="*/ 360702 h 6858000"/>
              <a:gd name="connsiteX161" fmla="*/ 384175 w 12192000"/>
              <a:gd name="connsiteY161" fmla="*/ 585484 h 6858000"/>
              <a:gd name="connsiteX162" fmla="*/ 474088 w 12192000"/>
              <a:gd name="connsiteY162" fmla="*/ 585484 h 6858000"/>
              <a:gd name="connsiteX163" fmla="*/ 551477 w 12192000"/>
              <a:gd name="connsiteY163" fmla="*/ 519334 h 6858000"/>
              <a:gd name="connsiteX164" fmla="*/ 522898 w 12192000"/>
              <a:gd name="connsiteY164" fmla="*/ 466028 h 6858000"/>
              <a:gd name="connsiteX165" fmla="*/ 543449 w 12192000"/>
              <a:gd name="connsiteY165" fmla="*/ 421714 h 6858000"/>
              <a:gd name="connsiteX166" fmla="*/ 471840 w 12192000"/>
              <a:gd name="connsiteY166" fmla="*/ 360702 h 6858000"/>
              <a:gd name="connsiteX167" fmla="*/ 1812823 w 12192000"/>
              <a:gd name="connsiteY167" fmla="*/ 358775 h 6858000"/>
              <a:gd name="connsiteX168" fmla="*/ 1787776 w 12192000"/>
              <a:gd name="connsiteY168" fmla="*/ 383501 h 6858000"/>
              <a:gd name="connsiteX169" fmla="*/ 1812823 w 12192000"/>
              <a:gd name="connsiteY169" fmla="*/ 408227 h 6858000"/>
              <a:gd name="connsiteX170" fmla="*/ 1837870 w 12192000"/>
              <a:gd name="connsiteY170" fmla="*/ 383501 h 6858000"/>
              <a:gd name="connsiteX171" fmla="*/ 1812823 w 12192000"/>
              <a:gd name="connsiteY171" fmla="*/ 358775 h 6858000"/>
              <a:gd name="connsiteX172" fmla="*/ 1037327 w 12192000"/>
              <a:gd name="connsiteY172" fmla="*/ 358775 h 6858000"/>
              <a:gd name="connsiteX173" fmla="*/ 1012279 w 12192000"/>
              <a:gd name="connsiteY173" fmla="*/ 383501 h 6858000"/>
              <a:gd name="connsiteX174" fmla="*/ 1037327 w 12192000"/>
              <a:gd name="connsiteY174" fmla="*/ 408227 h 6858000"/>
              <a:gd name="connsiteX175" fmla="*/ 1062374 w 12192000"/>
              <a:gd name="connsiteY175" fmla="*/ 383501 h 6858000"/>
              <a:gd name="connsiteX176" fmla="*/ 1037327 w 12192000"/>
              <a:gd name="connsiteY176" fmla="*/ 358775 h 6858000"/>
              <a:gd name="connsiteX177" fmla="*/ 0 w 12192000"/>
              <a:gd name="connsiteY177" fmla="*/ 0 h 6858000"/>
              <a:gd name="connsiteX178" fmla="*/ 12192000 w 12192000"/>
              <a:gd name="connsiteY178" fmla="*/ 0 h 6858000"/>
              <a:gd name="connsiteX179" fmla="*/ 12192000 w 12192000"/>
              <a:gd name="connsiteY179" fmla="*/ 6858000 h 6858000"/>
              <a:gd name="connsiteX180" fmla="*/ 0 w 12192000"/>
              <a:gd name="connsiteY18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6858000">
                <a:moveTo>
                  <a:pt x="836307" y="510663"/>
                </a:moveTo>
                <a:cubicBezTo>
                  <a:pt x="836307" y="540848"/>
                  <a:pt x="822821" y="555941"/>
                  <a:pt x="798737" y="555941"/>
                </a:cubicBezTo>
                <a:cubicBezTo>
                  <a:pt x="787177" y="555941"/>
                  <a:pt x="775295" y="550161"/>
                  <a:pt x="775295" y="536674"/>
                </a:cubicBezTo>
                <a:cubicBezTo>
                  <a:pt x="775295" y="518049"/>
                  <a:pt x="793278" y="510663"/>
                  <a:pt x="836307" y="510663"/>
                </a:cubicBezTo>
                <a:close/>
                <a:moveTo>
                  <a:pt x="424636" y="487222"/>
                </a:moveTo>
                <a:lnTo>
                  <a:pt x="475051" y="487222"/>
                </a:lnTo>
                <a:cubicBezTo>
                  <a:pt x="497850" y="487222"/>
                  <a:pt x="510374" y="498782"/>
                  <a:pt x="510374" y="518370"/>
                </a:cubicBezTo>
                <a:cubicBezTo>
                  <a:pt x="510374" y="537958"/>
                  <a:pt x="498493" y="549519"/>
                  <a:pt x="475051" y="549519"/>
                </a:cubicBezTo>
                <a:lnTo>
                  <a:pt x="424636" y="549519"/>
                </a:lnTo>
                <a:close/>
                <a:moveTo>
                  <a:pt x="1689514" y="453826"/>
                </a:moveTo>
                <a:cubicBezTo>
                  <a:pt x="1713919" y="453826"/>
                  <a:pt x="1731581" y="473093"/>
                  <a:pt x="1731581" y="503599"/>
                </a:cubicBezTo>
                <a:cubicBezTo>
                  <a:pt x="1731581" y="534105"/>
                  <a:pt x="1713919" y="553372"/>
                  <a:pt x="1689514" y="553372"/>
                </a:cubicBezTo>
                <a:cubicBezTo>
                  <a:pt x="1665110" y="553372"/>
                  <a:pt x="1647448" y="534105"/>
                  <a:pt x="1647448" y="503599"/>
                </a:cubicBezTo>
                <a:cubicBezTo>
                  <a:pt x="1647448" y="473093"/>
                  <a:pt x="1665110" y="453826"/>
                  <a:pt x="1689514" y="453826"/>
                </a:cubicBezTo>
                <a:close/>
                <a:moveTo>
                  <a:pt x="1340782" y="453826"/>
                </a:moveTo>
                <a:cubicBezTo>
                  <a:pt x="1362618" y="453826"/>
                  <a:pt x="1381242" y="470845"/>
                  <a:pt x="1381242" y="501993"/>
                </a:cubicBezTo>
                <a:cubicBezTo>
                  <a:pt x="1381242" y="533142"/>
                  <a:pt x="1362618" y="550161"/>
                  <a:pt x="1340782" y="550161"/>
                </a:cubicBezTo>
                <a:cubicBezTo>
                  <a:pt x="1318946" y="550161"/>
                  <a:pt x="1300321" y="533142"/>
                  <a:pt x="1300321" y="501993"/>
                </a:cubicBezTo>
                <a:cubicBezTo>
                  <a:pt x="1300321" y="470845"/>
                  <a:pt x="1318946" y="453826"/>
                  <a:pt x="1340782" y="453826"/>
                </a:cubicBezTo>
                <a:close/>
                <a:moveTo>
                  <a:pt x="644922" y="452541"/>
                </a:moveTo>
                <a:cubicBezTo>
                  <a:pt x="660335" y="452541"/>
                  <a:pt x="676713" y="459927"/>
                  <a:pt x="678318" y="481763"/>
                </a:cubicBezTo>
                <a:lnTo>
                  <a:pt x="606388" y="481763"/>
                </a:lnTo>
                <a:cubicBezTo>
                  <a:pt x="611526" y="462175"/>
                  <a:pt x="626939" y="452541"/>
                  <a:pt x="644922" y="452541"/>
                </a:cubicBezTo>
                <a:close/>
                <a:moveTo>
                  <a:pt x="1792914" y="421714"/>
                </a:moveTo>
                <a:lnTo>
                  <a:pt x="1792914" y="544381"/>
                </a:lnTo>
                <a:cubicBezTo>
                  <a:pt x="1792914" y="571355"/>
                  <a:pt x="1806401" y="586447"/>
                  <a:pt x="1833054" y="586447"/>
                </a:cubicBezTo>
                <a:cubicBezTo>
                  <a:pt x="1838513" y="586447"/>
                  <a:pt x="1844614" y="586447"/>
                  <a:pt x="1850073" y="585162"/>
                </a:cubicBezTo>
                <a:lnTo>
                  <a:pt x="1850073" y="553693"/>
                </a:lnTo>
                <a:lnTo>
                  <a:pt x="1848467" y="553693"/>
                </a:lnTo>
                <a:cubicBezTo>
                  <a:pt x="1840439" y="553693"/>
                  <a:pt x="1832733" y="552087"/>
                  <a:pt x="1832733" y="538922"/>
                </a:cubicBezTo>
                <a:lnTo>
                  <a:pt x="1832733" y="421714"/>
                </a:lnTo>
                <a:close/>
                <a:moveTo>
                  <a:pt x="1017417" y="421714"/>
                </a:moveTo>
                <a:lnTo>
                  <a:pt x="1017417" y="544381"/>
                </a:lnTo>
                <a:cubicBezTo>
                  <a:pt x="1017417" y="571355"/>
                  <a:pt x="1030904" y="586447"/>
                  <a:pt x="1057557" y="586447"/>
                </a:cubicBezTo>
                <a:cubicBezTo>
                  <a:pt x="1063016" y="586447"/>
                  <a:pt x="1069117" y="586447"/>
                  <a:pt x="1074576" y="585162"/>
                </a:cubicBezTo>
                <a:lnTo>
                  <a:pt x="1074576" y="553693"/>
                </a:lnTo>
                <a:lnTo>
                  <a:pt x="1072971" y="553693"/>
                </a:lnTo>
                <a:cubicBezTo>
                  <a:pt x="1064943" y="553693"/>
                  <a:pt x="1057236" y="552087"/>
                  <a:pt x="1057236" y="538922"/>
                </a:cubicBezTo>
                <a:lnTo>
                  <a:pt x="1057236" y="421714"/>
                </a:lnTo>
                <a:close/>
                <a:moveTo>
                  <a:pt x="990444" y="419787"/>
                </a:moveTo>
                <a:cubicBezTo>
                  <a:pt x="966039" y="419787"/>
                  <a:pt x="953194" y="429421"/>
                  <a:pt x="945487" y="440018"/>
                </a:cubicBezTo>
                <a:lnTo>
                  <a:pt x="945487" y="421714"/>
                </a:lnTo>
                <a:lnTo>
                  <a:pt x="905990" y="421714"/>
                </a:lnTo>
                <a:lnTo>
                  <a:pt x="905990" y="585484"/>
                </a:lnTo>
                <a:lnTo>
                  <a:pt x="945808" y="585484"/>
                </a:lnTo>
                <a:lnTo>
                  <a:pt x="945808" y="502314"/>
                </a:lnTo>
                <a:cubicBezTo>
                  <a:pt x="945808" y="467955"/>
                  <a:pt x="961543" y="457358"/>
                  <a:pt x="988196" y="457358"/>
                </a:cubicBezTo>
                <a:cubicBezTo>
                  <a:pt x="991407" y="457358"/>
                  <a:pt x="994939" y="457679"/>
                  <a:pt x="996545" y="458000"/>
                </a:cubicBezTo>
                <a:lnTo>
                  <a:pt x="996545" y="420108"/>
                </a:lnTo>
                <a:cubicBezTo>
                  <a:pt x="994297" y="419787"/>
                  <a:pt x="992370" y="419787"/>
                  <a:pt x="990444" y="419787"/>
                </a:cubicBezTo>
                <a:close/>
                <a:moveTo>
                  <a:pt x="1957647" y="417861"/>
                </a:moveTo>
                <a:cubicBezTo>
                  <a:pt x="1933884" y="417861"/>
                  <a:pt x="1915260" y="429100"/>
                  <a:pt x="1907874" y="440018"/>
                </a:cubicBezTo>
                <a:lnTo>
                  <a:pt x="1907874" y="421714"/>
                </a:lnTo>
                <a:lnTo>
                  <a:pt x="1868055" y="421714"/>
                </a:lnTo>
                <a:lnTo>
                  <a:pt x="1868055" y="585484"/>
                </a:lnTo>
                <a:lnTo>
                  <a:pt x="1907874" y="585484"/>
                </a:lnTo>
                <a:lnTo>
                  <a:pt x="1907874" y="496213"/>
                </a:lnTo>
                <a:cubicBezTo>
                  <a:pt x="1907874" y="469239"/>
                  <a:pt x="1923930" y="453826"/>
                  <a:pt x="1946087" y="453826"/>
                </a:cubicBezTo>
                <a:cubicBezTo>
                  <a:pt x="1964390" y="453826"/>
                  <a:pt x="1971455" y="466349"/>
                  <a:pt x="1971455" y="488185"/>
                </a:cubicBezTo>
                <a:lnTo>
                  <a:pt x="1971455" y="544381"/>
                </a:lnTo>
                <a:cubicBezTo>
                  <a:pt x="1971455" y="571355"/>
                  <a:pt x="1984942" y="586447"/>
                  <a:pt x="2011595" y="586447"/>
                </a:cubicBezTo>
                <a:cubicBezTo>
                  <a:pt x="2017054" y="586447"/>
                  <a:pt x="2023155" y="586447"/>
                  <a:pt x="2028614" y="585162"/>
                </a:cubicBezTo>
                <a:lnTo>
                  <a:pt x="2028614" y="553693"/>
                </a:lnTo>
                <a:lnTo>
                  <a:pt x="2027008" y="553693"/>
                </a:lnTo>
                <a:cubicBezTo>
                  <a:pt x="2018980" y="553693"/>
                  <a:pt x="2011273" y="552087"/>
                  <a:pt x="2011273" y="538922"/>
                </a:cubicBezTo>
                <a:lnTo>
                  <a:pt x="2011273" y="477910"/>
                </a:lnTo>
                <a:cubicBezTo>
                  <a:pt x="2011273" y="437128"/>
                  <a:pt x="1990401" y="417861"/>
                  <a:pt x="1957647" y="417861"/>
                </a:cubicBezTo>
                <a:close/>
                <a:moveTo>
                  <a:pt x="1689514" y="417861"/>
                </a:moveTo>
                <a:cubicBezTo>
                  <a:pt x="1641347" y="417861"/>
                  <a:pt x="1606988" y="452862"/>
                  <a:pt x="1606988" y="503599"/>
                </a:cubicBezTo>
                <a:cubicBezTo>
                  <a:pt x="1606988" y="554335"/>
                  <a:pt x="1641347" y="589337"/>
                  <a:pt x="1689514" y="589337"/>
                </a:cubicBezTo>
                <a:cubicBezTo>
                  <a:pt x="1737682" y="589337"/>
                  <a:pt x="1772042" y="554335"/>
                  <a:pt x="1772042" y="503599"/>
                </a:cubicBezTo>
                <a:cubicBezTo>
                  <a:pt x="1772042" y="452862"/>
                  <a:pt x="1737682" y="417861"/>
                  <a:pt x="1689514" y="417861"/>
                </a:cubicBezTo>
                <a:close/>
                <a:moveTo>
                  <a:pt x="1335644" y="417861"/>
                </a:moveTo>
                <a:cubicBezTo>
                  <a:pt x="1294862" y="417861"/>
                  <a:pt x="1259860" y="450615"/>
                  <a:pt x="1259860" y="501993"/>
                </a:cubicBezTo>
                <a:cubicBezTo>
                  <a:pt x="1259860" y="553372"/>
                  <a:pt x="1294862" y="586126"/>
                  <a:pt x="1335644" y="586126"/>
                </a:cubicBezTo>
                <a:cubicBezTo>
                  <a:pt x="1359086" y="586126"/>
                  <a:pt x="1371609" y="577777"/>
                  <a:pt x="1379958" y="566859"/>
                </a:cubicBezTo>
                <a:lnTo>
                  <a:pt x="1379958" y="577456"/>
                </a:lnTo>
                <a:cubicBezTo>
                  <a:pt x="1379958" y="601539"/>
                  <a:pt x="1362618" y="614384"/>
                  <a:pt x="1339819" y="614384"/>
                </a:cubicBezTo>
                <a:cubicBezTo>
                  <a:pt x="1314772" y="614384"/>
                  <a:pt x="1298716" y="600255"/>
                  <a:pt x="1291972" y="592548"/>
                </a:cubicBezTo>
                <a:lnTo>
                  <a:pt x="1262429" y="617274"/>
                </a:lnTo>
                <a:cubicBezTo>
                  <a:pt x="1269173" y="624981"/>
                  <a:pt x="1291972" y="650349"/>
                  <a:pt x="1339819" y="650349"/>
                </a:cubicBezTo>
                <a:cubicBezTo>
                  <a:pt x="1370646" y="650349"/>
                  <a:pt x="1419777" y="633972"/>
                  <a:pt x="1419777" y="576813"/>
                </a:cubicBezTo>
                <a:lnTo>
                  <a:pt x="1419777" y="421714"/>
                </a:lnTo>
                <a:lnTo>
                  <a:pt x="1379958" y="421714"/>
                </a:lnTo>
                <a:lnTo>
                  <a:pt x="1379958" y="437128"/>
                </a:lnTo>
                <a:cubicBezTo>
                  <a:pt x="1371609" y="426531"/>
                  <a:pt x="1359086" y="417861"/>
                  <a:pt x="1335644" y="417861"/>
                </a:cubicBezTo>
                <a:close/>
                <a:moveTo>
                  <a:pt x="1182150" y="417861"/>
                </a:moveTo>
                <a:cubicBezTo>
                  <a:pt x="1158388" y="417861"/>
                  <a:pt x="1139763" y="429100"/>
                  <a:pt x="1132377" y="440018"/>
                </a:cubicBezTo>
                <a:lnTo>
                  <a:pt x="1132377" y="421714"/>
                </a:lnTo>
                <a:lnTo>
                  <a:pt x="1092559" y="421714"/>
                </a:lnTo>
                <a:lnTo>
                  <a:pt x="1092559" y="585484"/>
                </a:lnTo>
                <a:lnTo>
                  <a:pt x="1132377" y="585484"/>
                </a:lnTo>
                <a:lnTo>
                  <a:pt x="1132377" y="496213"/>
                </a:lnTo>
                <a:cubicBezTo>
                  <a:pt x="1132377" y="469239"/>
                  <a:pt x="1148433" y="453826"/>
                  <a:pt x="1170590" y="453826"/>
                </a:cubicBezTo>
                <a:cubicBezTo>
                  <a:pt x="1188894" y="453826"/>
                  <a:pt x="1195958" y="466349"/>
                  <a:pt x="1195958" y="488185"/>
                </a:cubicBezTo>
                <a:lnTo>
                  <a:pt x="1195958" y="544381"/>
                </a:lnTo>
                <a:cubicBezTo>
                  <a:pt x="1195958" y="571355"/>
                  <a:pt x="1209445" y="586447"/>
                  <a:pt x="1236098" y="586447"/>
                </a:cubicBezTo>
                <a:cubicBezTo>
                  <a:pt x="1241557" y="586447"/>
                  <a:pt x="1247658" y="586447"/>
                  <a:pt x="1253117" y="585162"/>
                </a:cubicBezTo>
                <a:lnTo>
                  <a:pt x="1253117" y="553693"/>
                </a:lnTo>
                <a:lnTo>
                  <a:pt x="1251511" y="553693"/>
                </a:lnTo>
                <a:cubicBezTo>
                  <a:pt x="1243484" y="553693"/>
                  <a:pt x="1235777" y="552087"/>
                  <a:pt x="1235777" y="538922"/>
                </a:cubicBezTo>
                <a:lnTo>
                  <a:pt x="1235777" y="477910"/>
                </a:lnTo>
                <a:cubicBezTo>
                  <a:pt x="1235777" y="437128"/>
                  <a:pt x="1214904" y="417861"/>
                  <a:pt x="1182150" y="417861"/>
                </a:cubicBezTo>
                <a:close/>
                <a:moveTo>
                  <a:pt x="800985" y="417861"/>
                </a:moveTo>
                <a:cubicBezTo>
                  <a:pt x="766946" y="417861"/>
                  <a:pt x="744147" y="434559"/>
                  <a:pt x="736440" y="440660"/>
                </a:cubicBezTo>
                <a:lnTo>
                  <a:pt x="755386" y="471487"/>
                </a:lnTo>
                <a:cubicBezTo>
                  <a:pt x="763093" y="465386"/>
                  <a:pt x="779470" y="453826"/>
                  <a:pt x="800985" y="453826"/>
                </a:cubicBezTo>
                <a:cubicBezTo>
                  <a:pt x="821857" y="453826"/>
                  <a:pt x="834060" y="461854"/>
                  <a:pt x="835665" y="479194"/>
                </a:cubicBezTo>
                <a:cubicBezTo>
                  <a:pt x="810939" y="479194"/>
                  <a:pt x="734835" y="478231"/>
                  <a:pt x="734835" y="536995"/>
                </a:cubicBezTo>
                <a:cubicBezTo>
                  <a:pt x="734835" y="571033"/>
                  <a:pt x="762451" y="589337"/>
                  <a:pt x="794883" y="589337"/>
                </a:cubicBezTo>
                <a:cubicBezTo>
                  <a:pt x="820573" y="589337"/>
                  <a:pt x="835344" y="579382"/>
                  <a:pt x="843372" y="569749"/>
                </a:cubicBezTo>
                <a:cubicBezTo>
                  <a:pt x="846262" y="577456"/>
                  <a:pt x="854932" y="586447"/>
                  <a:pt x="873236" y="586447"/>
                </a:cubicBezTo>
                <a:cubicBezTo>
                  <a:pt x="877089" y="586447"/>
                  <a:pt x="882869" y="586126"/>
                  <a:pt x="888328" y="584520"/>
                </a:cubicBezTo>
                <a:lnTo>
                  <a:pt x="888328" y="552730"/>
                </a:lnTo>
                <a:cubicBezTo>
                  <a:pt x="883512" y="552730"/>
                  <a:pt x="874199" y="553693"/>
                  <a:pt x="874199" y="536674"/>
                </a:cubicBezTo>
                <a:lnTo>
                  <a:pt x="874199" y="488506"/>
                </a:lnTo>
                <a:cubicBezTo>
                  <a:pt x="874199" y="435522"/>
                  <a:pt x="843693" y="417861"/>
                  <a:pt x="800985" y="417861"/>
                </a:cubicBezTo>
                <a:close/>
                <a:moveTo>
                  <a:pt x="644922" y="417861"/>
                </a:moveTo>
                <a:cubicBezTo>
                  <a:pt x="598360" y="417861"/>
                  <a:pt x="564964" y="454147"/>
                  <a:pt x="564964" y="504241"/>
                </a:cubicBezTo>
                <a:cubicBezTo>
                  <a:pt x="564964" y="553372"/>
                  <a:pt x="599324" y="589337"/>
                  <a:pt x="648775" y="589337"/>
                </a:cubicBezTo>
                <a:cubicBezTo>
                  <a:pt x="683456" y="589337"/>
                  <a:pt x="709145" y="570712"/>
                  <a:pt x="720706" y="555299"/>
                </a:cubicBezTo>
                <a:lnTo>
                  <a:pt x="692447" y="530573"/>
                </a:lnTo>
                <a:cubicBezTo>
                  <a:pt x="685062" y="539885"/>
                  <a:pt x="671575" y="553372"/>
                  <a:pt x="648775" y="553372"/>
                </a:cubicBezTo>
                <a:cubicBezTo>
                  <a:pt x="623728" y="553372"/>
                  <a:pt x="606388" y="536032"/>
                  <a:pt x="605104" y="513875"/>
                </a:cubicBezTo>
                <a:lnTo>
                  <a:pt x="717494" y="513875"/>
                </a:lnTo>
                <a:cubicBezTo>
                  <a:pt x="718458" y="507131"/>
                  <a:pt x="718779" y="502314"/>
                  <a:pt x="718779" y="493002"/>
                </a:cubicBezTo>
                <a:cubicBezTo>
                  <a:pt x="718779" y="453505"/>
                  <a:pt x="695980" y="417861"/>
                  <a:pt x="644922" y="417861"/>
                </a:cubicBezTo>
                <a:close/>
                <a:moveTo>
                  <a:pt x="1489138" y="396667"/>
                </a:moveTo>
                <a:lnTo>
                  <a:pt x="1523497" y="396667"/>
                </a:lnTo>
                <a:cubicBezTo>
                  <a:pt x="1550150" y="396667"/>
                  <a:pt x="1562674" y="409833"/>
                  <a:pt x="1562674" y="431348"/>
                </a:cubicBezTo>
                <a:cubicBezTo>
                  <a:pt x="1562674" y="450615"/>
                  <a:pt x="1552077" y="466028"/>
                  <a:pt x="1523497" y="466028"/>
                </a:cubicBezTo>
                <a:lnTo>
                  <a:pt x="1489138" y="466028"/>
                </a:lnTo>
                <a:close/>
                <a:moveTo>
                  <a:pt x="424636" y="396667"/>
                </a:moveTo>
                <a:lnTo>
                  <a:pt x="472803" y="396667"/>
                </a:lnTo>
                <a:cubicBezTo>
                  <a:pt x="493034" y="396667"/>
                  <a:pt x="502988" y="407264"/>
                  <a:pt x="502988" y="423962"/>
                </a:cubicBezTo>
                <a:cubicBezTo>
                  <a:pt x="502988" y="440660"/>
                  <a:pt x="492713" y="451257"/>
                  <a:pt x="473124" y="451257"/>
                </a:cubicBezTo>
                <a:lnTo>
                  <a:pt x="424636" y="451257"/>
                </a:lnTo>
                <a:close/>
                <a:moveTo>
                  <a:pt x="2052055" y="376758"/>
                </a:moveTo>
                <a:lnTo>
                  <a:pt x="2052055" y="421714"/>
                </a:lnTo>
                <a:lnTo>
                  <a:pt x="2029577" y="421714"/>
                </a:lnTo>
                <a:lnTo>
                  <a:pt x="2029577" y="454468"/>
                </a:lnTo>
                <a:lnTo>
                  <a:pt x="2052055" y="454468"/>
                </a:lnTo>
                <a:lnTo>
                  <a:pt x="2052055" y="531857"/>
                </a:lnTo>
                <a:cubicBezTo>
                  <a:pt x="2052055" y="568786"/>
                  <a:pt x="2072928" y="586447"/>
                  <a:pt x="2106966" y="586447"/>
                </a:cubicBezTo>
                <a:cubicBezTo>
                  <a:pt x="2113710" y="586447"/>
                  <a:pt x="2124949" y="585484"/>
                  <a:pt x="2132013" y="584199"/>
                </a:cubicBezTo>
                <a:lnTo>
                  <a:pt x="2132013" y="549519"/>
                </a:lnTo>
                <a:cubicBezTo>
                  <a:pt x="2126554" y="550161"/>
                  <a:pt x="2120774" y="551124"/>
                  <a:pt x="2114994" y="551124"/>
                </a:cubicBezTo>
                <a:cubicBezTo>
                  <a:pt x="2100544" y="551124"/>
                  <a:pt x="2091874" y="544381"/>
                  <a:pt x="2091874" y="527683"/>
                </a:cubicBezTo>
                <a:lnTo>
                  <a:pt x="2091874" y="454468"/>
                </a:lnTo>
                <a:lnTo>
                  <a:pt x="2129444" y="454468"/>
                </a:lnTo>
                <a:lnTo>
                  <a:pt x="2129444" y="421714"/>
                </a:lnTo>
                <a:lnTo>
                  <a:pt x="2091874" y="421714"/>
                </a:lnTo>
                <a:lnTo>
                  <a:pt x="2091874" y="376758"/>
                </a:lnTo>
                <a:close/>
                <a:moveTo>
                  <a:pt x="1448677" y="360702"/>
                </a:moveTo>
                <a:lnTo>
                  <a:pt x="1448677" y="585484"/>
                </a:lnTo>
                <a:lnTo>
                  <a:pt x="1489138" y="585484"/>
                </a:lnTo>
                <a:lnTo>
                  <a:pt x="1489138" y="501993"/>
                </a:lnTo>
                <a:lnTo>
                  <a:pt x="1525424" y="501993"/>
                </a:lnTo>
                <a:cubicBezTo>
                  <a:pt x="1575518" y="501993"/>
                  <a:pt x="1603776" y="473093"/>
                  <a:pt x="1603776" y="431348"/>
                </a:cubicBezTo>
                <a:cubicBezTo>
                  <a:pt x="1603776" y="389602"/>
                  <a:pt x="1575518" y="360702"/>
                  <a:pt x="1525424" y="360702"/>
                </a:cubicBezTo>
                <a:close/>
                <a:moveTo>
                  <a:pt x="384175" y="360702"/>
                </a:moveTo>
                <a:lnTo>
                  <a:pt x="384175" y="585484"/>
                </a:lnTo>
                <a:lnTo>
                  <a:pt x="474088" y="585484"/>
                </a:lnTo>
                <a:cubicBezTo>
                  <a:pt x="525467" y="585484"/>
                  <a:pt x="551477" y="558831"/>
                  <a:pt x="551477" y="519334"/>
                </a:cubicBezTo>
                <a:cubicBezTo>
                  <a:pt x="551477" y="496855"/>
                  <a:pt x="541844" y="476625"/>
                  <a:pt x="522898" y="466028"/>
                </a:cubicBezTo>
                <a:cubicBezTo>
                  <a:pt x="537027" y="455431"/>
                  <a:pt x="543449" y="439375"/>
                  <a:pt x="543449" y="421714"/>
                </a:cubicBezTo>
                <a:cubicBezTo>
                  <a:pt x="543449" y="386391"/>
                  <a:pt x="519686" y="360702"/>
                  <a:pt x="471840" y="360702"/>
                </a:cubicBezTo>
                <a:close/>
                <a:moveTo>
                  <a:pt x="1812823" y="358775"/>
                </a:moveTo>
                <a:cubicBezTo>
                  <a:pt x="1799015" y="358775"/>
                  <a:pt x="1787776" y="368730"/>
                  <a:pt x="1787776" y="383501"/>
                </a:cubicBezTo>
                <a:cubicBezTo>
                  <a:pt x="1787776" y="398273"/>
                  <a:pt x="1799015" y="408227"/>
                  <a:pt x="1812823" y="408227"/>
                </a:cubicBezTo>
                <a:cubicBezTo>
                  <a:pt x="1826631" y="408227"/>
                  <a:pt x="1837870" y="398273"/>
                  <a:pt x="1837870" y="383501"/>
                </a:cubicBezTo>
                <a:cubicBezTo>
                  <a:pt x="1837870" y="368730"/>
                  <a:pt x="1826631" y="358775"/>
                  <a:pt x="1812823" y="358775"/>
                </a:cubicBezTo>
                <a:close/>
                <a:moveTo>
                  <a:pt x="1037327" y="358775"/>
                </a:moveTo>
                <a:cubicBezTo>
                  <a:pt x="1023840" y="358775"/>
                  <a:pt x="1012279" y="369372"/>
                  <a:pt x="1012279" y="383501"/>
                </a:cubicBezTo>
                <a:cubicBezTo>
                  <a:pt x="1012279" y="397630"/>
                  <a:pt x="1023840" y="408227"/>
                  <a:pt x="1037327" y="408227"/>
                </a:cubicBezTo>
                <a:cubicBezTo>
                  <a:pt x="1050813" y="408227"/>
                  <a:pt x="1062374" y="397630"/>
                  <a:pt x="1062374" y="383501"/>
                </a:cubicBezTo>
                <a:cubicBezTo>
                  <a:pt x="1062374" y="369372"/>
                  <a:pt x="1050813" y="358775"/>
                  <a:pt x="1037327" y="358775"/>
                </a:cubicBezTo>
                <a:close/>
                <a:moveTo>
                  <a:pt x="0" y="0"/>
                </a:moveTo>
                <a:lnTo>
                  <a:pt x="12192000" y="0"/>
                </a:lnTo>
                <a:lnTo>
                  <a:pt x="12192000" y="6858000"/>
                </a:lnTo>
                <a:lnTo>
                  <a:pt x="0" y="6858000"/>
                </a:lnTo>
                <a:close/>
              </a:path>
            </a:pathLst>
          </a:custGeom>
          <a:noFill/>
        </p:spPr>
        <p:txBody>
          <a:bodyPr wrap="square" lIns="72000" tIns="72000" rIns="72000">
            <a:noAutofit/>
          </a:bodyPr>
          <a:lstStyle>
            <a:lvl1pPr marL="0" indent="0" algn="ctr">
              <a:buNone/>
              <a:defRPr sz="1200"/>
            </a:lvl1pPr>
          </a:lstStyle>
          <a:p>
            <a:r>
              <a:rPr lang="en-US"/>
              <a:t>Click icon to add picture. If the picture placeholder icon appears beneath the text box, select the placeholder, then go to the Insert tab in the top menu and choose Picture. Do NOT move the textbox!</a:t>
            </a:r>
          </a:p>
          <a:p>
            <a:endParaRPr lang="en-US"/>
          </a:p>
        </p:txBody>
      </p:sp>
      <p:sp>
        <p:nvSpPr>
          <p:cNvPr id="2" name="Title 1">
            <a:extLst>
              <a:ext uri="{FF2B5EF4-FFF2-40B4-BE49-F238E27FC236}">
                <a16:creationId xmlns:a16="http://schemas.microsoft.com/office/drawing/2014/main" id="{2F620DAD-1B61-93C3-530B-9B622B667CD8}"/>
              </a:ext>
            </a:extLst>
          </p:cNvPr>
          <p:cNvSpPr>
            <a:spLocks noGrp="1"/>
          </p:cNvSpPr>
          <p:nvPr>
            <p:ph type="title"/>
            <p:custDataLst>
              <p:tags r:id="rId2"/>
            </p:custDataLst>
          </p:nvPr>
        </p:nvSpPr>
        <p:spPr>
          <a:xfrm>
            <a:off x="384175" y="1943937"/>
            <a:ext cx="4837113" cy="1918452"/>
          </a:xfrm>
        </p:spPr>
        <p:txBody>
          <a:bodyPr>
            <a:noAutofit/>
          </a:bodyPr>
          <a:lstStyle>
            <a:lvl1pPr>
              <a:lnSpc>
                <a:spcPct val="80000"/>
              </a:lnSpc>
              <a:defRPr sz="7000"/>
            </a:lvl1pPr>
          </a:lstStyle>
          <a:p>
            <a:r>
              <a:rPr lang="de-DE"/>
              <a:t>Mastertitelformat bearbeiten</a:t>
            </a:r>
            <a:endParaRPr lang="en-US"/>
          </a:p>
        </p:txBody>
      </p:sp>
      <p:sp>
        <p:nvSpPr>
          <p:cNvPr id="7" name="Text Placeholder 6">
            <a:extLst>
              <a:ext uri="{FF2B5EF4-FFF2-40B4-BE49-F238E27FC236}">
                <a16:creationId xmlns:a16="http://schemas.microsoft.com/office/drawing/2014/main" id="{CEC21A32-3B29-FB79-375A-AFF484FAE380}"/>
              </a:ext>
            </a:extLst>
          </p:cNvPr>
          <p:cNvSpPr>
            <a:spLocks noGrp="1"/>
          </p:cNvSpPr>
          <p:nvPr>
            <p:ph type="body" sz="quarter" idx="10"/>
            <p:custDataLst>
              <p:tags r:id="rId3"/>
            </p:custDataLst>
          </p:nvPr>
        </p:nvSpPr>
        <p:spPr>
          <a:xfrm>
            <a:off x="384175" y="4579136"/>
            <a:ext cx="3683000" cy="1396999"/>
          </a:xfrm>
        </p:spPr>
        <p:txBody>
          <a:bodyPr/>
          <a:lstStyle>
            <a:lvl1pPr marL="0" indent="0">
              <a:spcAft>
                <a:spcPts val="1800"/>
              </a:spcAft>
              <a:buNone/>
              <a:defRPr/>
            </a:lvl1pPr>
            <a:lvl2pPr marL="180975" indent="0">
              <a:buNone/>
              <a:defRPr/>
            </a:lvl2pPr>
            <a:lvl3pPr marL="361950" indent="0">
              <a:buNone/>
              <a:defRPr/>
            </a:lvl3pPr>
            <a:lvl4pPr marL="542925" indent="0">
              <a:buNone/>
              <a:defRPr/>
            </a:lvl4pPr>
            <a:lvl5pPr marL="714375" indent="0">
              <a:buNone/>
              <a:defRPr/>
            </a:lvl5pPr>
          </a:lstStyle>
          <a:p>
            <a:pPr lvl="0"/>
            <a:r>
              <a:rPr lang="de-DE"/>
              <a:t>Mastertextformat bearbeiten</a:t>
            </a:r>
          </a:p>
        </p:txBody>
      </p:sp>
      <p:grpSp>
        <p:nvGrpSpPr>
          <p:cNvPr id="3" name="Instructions">
            <a:extLst>
              <a:ext uri="{FF2B5EF4-FFF2-40B4-BE49-F238E27FC236}">
                <a16:creationId xmlns:a16="http://schemas.microsoft.com/office/drawing/2014/main" id="{7C0664DB-F701-EBD8-F83D-613B0D55A720}"/>
              </a:ext>
            </a:extLst>
          </p:cNvPr>
          <p:cNvGrpSpPr/>
          <p:nvPr>
            <p:custDataLst>
              <p:tags r:id="rId4"/>
            </p:custDataLst>
          </p:nvPr>
        </p:nvGrpSpPr>
        <p:grpSpPr>
          <a:xfrm>
            <a:off x="12270947" y="3170"/>
            <a:ext cx="1681523" cy="1924883"/>
            <a:chOff x="12347859" y="3170"/>
            <a:chExt cx="1681523" cy="1924883"/>
          </a:xfrm>
        </p:grpSpPr>
        <p:sp>
          <p:nvSpPr>
            <p:cNvPr id="4" name="textruta 12">
              <a:extLst>
                <a:ext uri="{FF2B5EF4-FFF2-40B4-BE49-F238E27FC236}">
                  <a16:creationId xmlns:a16="http://schemas.microsoft.com/office/drawing/2014/main" id="{395E3B27-4837-03DF-B7E4-8DDB2D7A082F}"/>
                </a:ext>
              </a:extLst>
            </p:cNvPr>
            <p:cNvSpPr txBox="1"/>
            <p:nvPr/>
          </p:nvSpPr>
          <p:spPr>
            <a:xfrm>
              <a:off x="12347859" y="3170"/>
              <a:ext cx="1681523" cy="1924883"/>
            </a:xfrm>
            <a:prstGeom prst="rect">
              <a:avLst/>
            </a:prstGeom>
            <a:solidFill>
              <a:schemeClr val="bg1"/>
            </a:solidFill>
            <a:effectLst/>
          </p:spPr>
          <p:txBody>
            <a:bodyPr wrap="square" tIns="108000" rtlCol="0" anchor="t" anchorCtr="0">
              <a:noAutofit/>
            </a:bodyPr>
            <a:lstStyle/>
            <a:p>
              <a:pPr>
                <a:spcAft>
                  <a:spcPts val="600"/>
                </a:spcAft>
              </a:pPr>
              <a:r>
                <a:rPr lang="en-US" sz="900" b="1" baseline="0" noProof="0">
                  <a:latin typeface="+mn-lt"/>
                  <a:cs typeface="Arial" panose="020B0604020202020204" pitchFamily="34" charset="0"/>
                </a:rPr>
                <a:t>Change logo color</a:t>
              </a:r>
            </a:p>
            <a:p>
              <a:r>
                <a:rPr lang="en-US" sz="900" baseline="0" noProof="0">
                  <a:solidFill>
                    <a:schemeClr val="tx1"/>
                  </a:solidFill>
                  <a:latin typeface="+mn-lt"/>
                  <a:cs typeface="Arial" panose="020B0604020202020204" pitchFamily="34" charset="0"/>
                </a:rPr>
                <a:t>If you need to change the color of the logo, right-click outside the work area, select </a:t>
              </a:r>
              <a:r>
                <a:rPr lang="en-US" sz="900" b="1" baseline="0" noProof="0">
                  <a:solidFill>
                    <a:schemeClr val="tx1"/>
                  </a:solidFill>
                  <a:latin typeface="+mn-lt"/>
                  <a:cs typeface="Arial" panose="020B0604020202020204" pitchFamily="34" charset="0"/>
                </a:rPr>
                <a:t>Format Background </a:t>
              </a:r>
              <a:r>
                <a:rPr lang="en-US" sz="900" baseline="0" noProof="0">
                  <a:solidFill>
                    <a:schemeClr val="tx1"/>
                  </a:solidFill>
                  <a:latin typeface="+mn-lt"/>
                  <a:cs typeface="Arial" panose="020B0604020202020204" pitchFamily="34" charset="0"/>
                </a:rPr>
                <a:t>from the context menu, and select </a:t>
              </a:r>
              <a:r>
                <a:rPr lang="en-US" sz="900" b="1" baseline="0" noProof="0">
                  <a:solidFill>
                    <a:schemeClr val="tx1"/>
                  </a:solidFill>
                  <a:latin typeface="+mn-lt"/>
                  <a:cs typeface="Arial" panose="020B0604020202020204" pitchFamily="34" charset="0"/>
                </a:rPr>
                <a:t>Solid fill. </a:t>
              </a:r>
              <a:r>
                <a:rPr lang="en-US" sz="900" baseline="0" noProof="0">
                  <a:solidFill>
                    <a:schemeClr val="tx1"/>
                  </a:solidFill>
                  <a:latin typeface="+mn-lt"/>
                  <a:cs typeface="Arial" panose="020B0604020202020204" pitchFamily="34" charset="0"/>
                </a:rPr>
                <a:t>You may </a:t>
              </a:r>
              <a:r>
                <a:rPr lang="en-US" sz="900" b="1" baseline="0" noProof="0">
                  <a:solidFill>
                    <a:schemeClr val="tx1"/>
                  </a:solidFill>
                  <a:latin typeface="+mn-lt"/>
                  <a:cs typeface="Arial" panose="020B0604020202020204" pitchFamily="34" charset="0"/>
                </a:rPr>
                <a:t>ONLY</a:t>
              </a:r>
              <a:r>
                <a:rPr lang="en-US" sz="900" baseline="0" noProof="0">
                  <a:solidFill>
                    <a:schemeClr val="tx1"/>
                  </a:solidFill>
                  <a:latin typeface="+mn-lt"/>
                  <a:cs typeface="Arial" panose="020B0604020202020204" pitchFamily="34" charset="0"/>
                </a:rPr>
                <a:t> use </a:t>
              </a:r>
              <a:br>
                <a:rPr lang="en-US" sz="900" baseline="0" noProof="0">
                  <a:solidFill>
                    <a:schemeClr val="tx1"/>
                  </a:solidFill>
                  <a:latin typeface="+mn-lt"/>
                  <a:cs typeface="Arial" panose="020B0604020202020204" pitchFamily="34" charset="0"/>
                </a:rPr>
              </a:br>
              <a:r>
                <a:rPr lang="en-US" sz="900" b="1" baseline="0" noProof="0">
                  <a:solidFill>
                    <a:schemeClr val="tx1"/>
                  </a:solidFill>
                  <a:latin typeface="+mn-lt"/>
                  <a:cs typeface="Arial" panose="020B0604020202020204" pitchFamily="34" charset="0"/>
                </a:rPr>
                <a:t>white</a:t>
              </a:r>
              <a:r>
                <a:rPr lang="en-US" sz="900" baseline="0" noProof="0">
                  <a:solidFill>
                    <a:schemeClr val="tx1"/>
                  </a:solidFill>
                  <a:latin typeface="+mn-lt"/>
                  <a:cs typeface="Arial" panose="020B0604020202020204" pitchFamily="34" charset="0"/>
                </a:rPr>
                <a:t> or </a:t>
              </a:r>
              <a:r>
                <a:rPr lang="en-US" sz="900" b="1" baseline="0" noProof="0">
                  <a:solidFill>
                    <a:schemeClr val="tx1"/>
                  </a:solidFill>
                  <a:latin typeface="+mn-lt"/>
                  <a:cs typeface="Arial" panose="020B0604020202020204" pitchFamily="34" charset="0"/>
                </a:rPr>
                <a:t>black</a:t>
              </a:r>
              <a:r>
                <a:rPr lang="en-US" sz="900" baseline="0" noProof="0">
                  <a:solidFill>
                    <a:schemeClr val="tx1"/>
                  </a:solidFill>
                  <a:latin typeface="+mn-lt"/>
                  <a:cs typeface="Arial" panose="020B0604020202020204" pitchFamily="34" charset="0"/>
                </a:rPr>
                <a:t>.</a:t>
              </a: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p:txBody>
        </p:sp>
        <p:sp>
          <p:nvSpPr>
            <p:cNvPr id="6" name="Rektangel 18">
              <a:extLst>
                <a:ext uri="{FF2B5EF4-FFF2-40B4-BE49-F238E27FC236}">
                  <a16:creationId xmlns:a16="http://schemas.microsoft.com/office/drawing/2014/main" id="{2AD529EB-EAC6-E442-5614-A183CEDD569F}"/>
                </a:ext>
              </a:extLst>
            </p:cNvPr>
            <p:cNvSpPr/>
            <p:nvPr/>
          </p:nvSpPr>
          <p:spPr>
            <a:xfrm>
              <a:off x="12448042" y="1511303"/>
              <a:ext cx="268449" cy="268449"/>
            </a:xfrm>
            <a:prstGeom prst="rect">
              <a:avLst/>
            </a:prstGeom>
            <a:solidFill>
              <a:schemeClr val="bg1"/>
            </a:solidFill>
            <a:ln w="9525">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latin typeface="+mn-lt"/>
              </a:endParaRPr>
            </a:p>
          </p:txBody>
        </p:sp>
        <p:sp>
          <p:nvSpPr>
            <p:cNvPr id="8" name="Rektangel 17">
              <a:extLst>
                <a:ext uri="{FF2B5EF4-FFF2-40B4-BE49-F238E27FC236}">
                  <a16:creationId xmlns:a16="http://schemas.microsoft.com/office/drawing/2014/main" id="{4F30E437-A07E-F00F-8297-C93E55DCA192}"/>
                </a:ext>
              </a:extLst>
            </p:cNvPr>
            <p:cNvSpPr/>
            <p:nvPr/>
          </p:nvSpPr>
          <p:spPr>
            <a:xfrm>
              <a:off x="12785564" y="1511302"/>
              <a:ext cx="268449" cy="268449"/>
            </a:xfrm>
            <a:prstGeom prst="rect">
              <a:avLst/>
            </a:prstGeom>
            <a:solidFill>
              <a:schemeClr val="tx1"/>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latin typeface="+mn-lt"/>
              </a:endParaRPr>
            </a:p>
          </p:txBody>
        </p:sp>
      </p:grpSp>
    </p:spTree>
    <p:extLst>
      <p:ext uri="{BB962C8B-B14F-4D97-AF65-F5344CB8AC3E}">
        <p14:creationId xmlns:p14="http://schemas.microsoft.com/office/powerpoint/2010/main" val="383101346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p:cSld name="Title slide 1/2 pictur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20DAD-1B61-93C3-530B-9B622B667CD8}"/>
              </a:ext>
            </a:extLst>
          </p:cNvPr>
          <p:cNvSpPr>
            <a:spLocks noGrp="1"/>
          </p:cNvSpPr>
          <p:nvPr>
            <p:ph type="title"/>
            <p:custDataLst>
              <p:tags r:id="rId1"/>
            </p:custDataLst>
          </p:nvPr>
        </p:nvSpPr>
        <p:spPr>
          <a:xfrm>
            <a:off x="384175" y="1944000"/>
            <a:ext cx="5618163" cy="1918800"/>
          </a:xfrm>
        </p:spPr>
        <p:txBody>
          <a:bodyPr>
            <a:noAutofit/>
          </a:bodyPr>
          <a:lstStyle>
            <a:lvl1pPr>
              <a:lnSpc>
                <a:spcPct val="80000"/>
              </a:lnSpc>
              <a:defRPr sz="7000"/>
            </a:lvl1pPr>
          </a:lstStyle>
          <a:p>
            <a:r>
              <a:rPr lang="de-DE"/>
              <a:t>Mastertitelformat bearbeiten</a:t>
            </a:r>
            <a:endParaRPr lang="en-US"/>
          </a:p>
        </p:txBody>
      </p:sp>
      <p:sp>
        <p:nvSpPr>
          <p:cNvPr id="7" name="Text Placeholder 6">
            <a:extLst>
              <a:ext uri="{FF2B5EF4-FFF2-40B4-BE49-F238E27FC236}">
                <a16:creationId xmlns:a16="http://schemas.microsoft.com/office/drawing/2014/main" id="{CEC21A32-3B29-FB79-375A-AFF484FAE380}"/>
              </a:ext>
            </a:extLst>
          </p:cNvPr>
          <p:cNvSpPr>
            <a:spLocks noGrp="1"/>
          </p:cNvSpPr>
          <p:nvPr>
            <p:ph type="body" sz="quarter" idx="10"/>
            <p:custDataLst>
              <p:tags r:id="rId2"/>
            </p:custDataLst>
          </p:nvPr>
        </p:nvSpPr>
        <p:spPr>
          <a:xfrm>
            <a:off x="384175" y="4579200"/>
            <a:ext cx="3683000" cy="1396999"/>
          </a:xfrm>
        </p:spPr>
        <p:txBody>
          <a:bodyPr/>
          <a:lstStyle>
            <a:lvl1pPr marL="0" indent="0">
              <a:spcAft>
                <a:spcPts val="1800"/>
              </a:spcAft>
              <a:buNone/>
              <a:defRPr/>
            </a:lvl1pPr>
            <a:lvl2pPr marL="180975" indent="0">
              <a:buNone/>
              <a:defRPr/>
            </a:lvl2pPr>
            <a:lvl3pPr marL="361950" indent="0">
              <a:buNone/>
              <a:defRPr/>
            </a:lvl3pPr>
            <a:lvl4pPr marL="542925" indent="0">
              <a:buNone/>
              <a:defRPr/>
            </a:lvl4pPr>
            <a:lvl5pPr marL="714375" indent="0">
              <a:buNone/>
              <a:defRPr/>
            </a:lvl5pPr>
          </a:lstStyle>
          <a:p>
            <a:pPr lvl="0"/>
            <a:r>
              <a:rPr lang="de-DE"/>
              <a:t>Mastertextformat bearbeiten</a:t>
            </a:r>
          </a:p>
        </p:txBody>
      </p:sp>
      <p:sp>
        <p:nvSpPr>
          <p:cNvPr id="6" name="BearingPoint Logo">
            <a:extLst>
              <a:ext uri="{FF2B5EF4-FFF2-40B4-BE49-F238E27FC236}">
                <a16:creationId xmlns:a16="http://schemas.microsoft.com/office/drawing/2014/main" id="{6189BF88-A1CE-F722-AF94-9A0FB6AD205B}"/>
              </a:ext>
            </a:extLst>
          </p:cNvPr>
          <p:cNvSpPr/>
          <p:nvPr>
            <p:custDataLst>
              <p:tags r:id="rId3"/>
            </p:custDataLst>
          </p:nvPr>
        </p:nvSpPr>
        <p:spPr>
          <a:xfrm>
            <a:off x="384175" y="358775"/>
            <a:ext cx="1747838" cy="291574"/>
          </a:xfrm>
          <a:custGeom>
            <a:avLst/>
            <a:gdLst>
              <a:gd name="connsiteX0" fmla="*/ 12014265 w 12188936"/>
              <a:gd name="connsiteY0" fmla="*/ 1587720 h 2033355"/>
              <a:gd name="connsiteX1" fmla="*/ 12188936 w 12188936"/>
              <a:gd name="connsiteY1" fmla="*/ 1572044 h 2033355"/>
              <a:gd name="connsiteX2" fmla="*/ 12188936 w 12188936"/>
              <a:gd name="connsiteY2" fmla="*/ 1330191 h 2033355"/>
              <a:gd name="connsiteX3" fmla="*/ 12070250 w 12188936"/>
              <a:gd name="connsiteY3" fmla="*/ 1341388 h 2033355"/>
              <a:gd name="connsiteX4" fmla="*/ 11909014 w 12188936"/>
              <a:gd name="connsiteY4" fmla="*/ 1177913 h 2033355"/>
              <a:gd name="connsiteX5" fmla="*/ 11909014 w 12188936"/>
              <a:gd name="connsiteY5" fmla="*/ 667335 h 2033355"/>
              <a:gd name="connsiteX6" fmla="*/ 12171021 w 12188936"/>
              <a:gd name="connsiteY6" fmla="*/ 667335 h 2033355"/>
              <a:gd name="connsiteX7" fmla="*/ 12171021 w 12188936"/>
              <a:gd name="connsiteY7" fmla="*/ 438918 h 2033355"/>
              <a:gd name="connsiteX8" fmla="*/ 11909014 w 12188936"/>
              <a:gd name="connsiteY8" fmla="*/ 438918 h 2033355"/>
              <a:gd name="connsiteX9" fmla="*/ 11909014 w 12188936"/>
              <a:gd name="connsiteY9" fmla="*/ 125405 h 2033355"/>
              <a:gd name="connsiteX10" fmla="*/ 11631331 w 12188936"/>
              <a:gd name="connsiteY10" fmla="*/ 125405 h 2033355"/>
              <a:gd name="connsiteX11" fmla="*/ 11631331 w 12188936"/>
              <a:gd name="connsiteY11" fmla="*/ 438918 h 2033355"/>
              <a:gd name="connsiteX12" fmla="*/ 11474575 w 12188936"/>
              <a:gd name="connsiteY12" fmla="*/ 438918 h 2033355"/>
              <a:gd name="connsiteX13" fmla="*/ 11474575 w 12188936"/>
              <a:gd name="connsiteY13" fmla="*/ 667335 h 2033355"/>
              <a:gd name="connsiteX14" fmla="*/ 11631331 w 12188936"/>
              <a:gd name="connsiteY14" fmla="*/ 667335 h 2033355"/>
              <a:gd name="connsiteX15" fmla="*/ 11631331 w 12188936"/>
              <a:gd name="connsiteY15" fmla="*/ 1207025 h 2033355"/>
              <a:gd name="connsiteX16" fmla="*/ 12014265 w 12188936"/>
              <a:gd name="connsiteY16" fmla="*/ 1587720 h 2033355"/>
              <a:gd name="connsiteX17" fmla="*/ 9962995 w 12188936"/>
              <a:gd name="connsiteY17" fmla="*/ 344864 h 2033355"/>
              <a:gd name="connsiteX18" fmla="*/ 10137666 w 12188936"/>
              <a:gd name="connsiteY18" fmla="*/ 172432 h 2033355"/>
              <a:gd name="connsiteX19" fmla="*/ 9962995 w 12188936"/>
              <a:gd name="connsiteY19" fmla="*/ 0 h 2033355"/>
              <a:gd name="connsiteX20" fmla="*/ 9788323 w 12188936"/>
              <a:gd name="connsiteY20" fmla="*/ 172432 h 2033355"/>
              <a:gd name="connsiteX21" fmla="*/ 9962995 w 12188936"/>
              <a:gd name="connsiteY21" fmla="*/ 344864 h 2033355"/>
              <a:gd name="connsiteX22" fmla="*/ 10348167 w 12188936"/>
              <a:gd name="connsiteY22" fmla="*/ 1581001 h 2033355"/>
              <a:gd name="connsiteX23" fmla="*/ 10625851 w 12188936"/>
              <a:gd name="connsiteY23" fmla="*/ 1581001 h 2033355"/>
              <a:gd name="connsiteX24" fmla="*/ 10625851 w 12188936"/>
              <a:gd name="connsiteY24" fmla="*/ 958454 h 2033355"/>
              <a:gd name="connsiteX25" fmla="*/ 10892336 w 12188936"/>
              <a:gd name="connsiteY25" fmla="*/ 662856 h 2033355"/>
              <a:gd name="connsiteX26" fmla="*/ 11069247 w 12188936"/>
              <a:gd name="connsiteY26" fmla="*/ 902470 h 2033355"/>
              <a:gd name="connsiteX27" fmla="*/ 11069247 w 12188936"/>
              <a:gd name="connsiteY27" fmla="*/ 1294361 h 2033355"/>
              <a:gd name="connsiteX28" fmla="*/ 11349169 w 12188936"/>
              <a:gd name="connsiteY28" fmla="*/ 1587720 h 2033355"/>
              <a:gd name="connsiteX29" fmla="*/ 11467856 w 12188936"/>
              <a:gd name="connsiteY29" fmla="*/ 1578762 h 2033355"/>
              <a:gd name="connsiteX30" fmla="*/ 11467856 w 12188936"/>
              <a:gd name="connsiteY30" fmla="*/ 1359303 h 2033355"/>
              <a:gd name="connsiteX31" fmla="*/ 11456660 w 12188936"/>
              <a:gd name="connsiteY31" fmla="*/ 1359303 h 2033355"/>
              <a:gd name="connsiteX32" fmla="*/ 11346930 w 12188936"/>
              <a:gd name="connsiteY32" fmla="*/ 1256292 h 2033355"/>
              <a:gd name="connsiteX33" fmla="*/ 11346930 w 12188936"/>
              <a:gd name="connsiteY33" fmla="*/ 830810 h 2033355"/>
              <a:gd name="connsiteX34" fmla="*/ 10972954 w 12188936"/>
              <a:gd name="connsiteY34" fmla="*/ 412046 h 2033355"/>
              <a:gd name="connsiteX35" fmla="*/ 10625851 w 12188936"/>
              <a:gd name="connsiteY35" fmla="*/ 566563 h 2033355"/>
              <a:gd name="connsiteX36" fmla="*/ 10625851 w 12188936"/>
              <a:gd name="connsiteY36" fmla="*/ 438918 h 2033355"/>
              <a:gd name="connsiteX37" fmla="*/ 10348167 w 12188936"/>
              <a:gd name="connsiteY37" fmla="*/ 438918 h 2033355"/>
              <a:gd name="connsiteX38" fmla="*/ 10348167 w 12188936"/>
              <a:gd name="connsiteY38" fmla="*/ 1581001 h 2033355"/>
              <a:gd name="connsiteX39" fmla="*/ 9824152 w 12188936"/>
              <a:gd name="connsiteY39" fmla="*/ 438918 h 2033355"/>
              <a:gd name="connsiteX40" fmla="*/ 9824152 w 12188936"/>
              <a:gd name="connsiteY40" fmla="*/ 1294361 h 2033355"/>
              <a:gd name="connsiteX41" fmla="*/ 10104075 w 12188936"/>
              <a:gd name="connsiteY41" fmla="*/ 1587720 h 2033355"/>
              <a:gd name="connsiteX42" fmla="*/ 10222763 w 12188936"/>
              <a:gd name="connsiteY42" fmla="*/ 1578762 h 2033355"/>
              <a:gd name="connsiteX43" fmla="*/ 10222763 w 12188936"/>
              <a:gd name="connsiteY43" fmla="*/ 1359303 h 2033355"/>
              <a:gd name="connsiteX44" fmla="*/ 10211565 w 12188936"/>
              <a:gd name="connsiteY44" fmla="*/ 1359303 h 2033355"/>
              <a:gd name="connsiteX45" fmla="*/ 10101836 w 12188936"/>
              <a:gd name="connsiteY45" fmla="*/ 1256292 h 2033355"/>
              <a:gd name="connsiteX46" fmla="*/ 10101836 w 12188936"/>
              <a:gd name="connsiteY46" fmla="*/ 438918 h 2033355"/>
              <a:gd name="connsiteX47" fmla="*/ 9824152 w 12188936"/>
              <a:gd name="connsiteY47" fmla="*/ 438918 h 2033355"/>
              <a:gd name="connsiteX48" fmla="*/ 9103073 w 12188936"/>
              <a:gd name="connsiteY48" fmla="*/ 1357064 h 2033355"/>
              <a:gd name="connsiteX49" fmla="*/ 8809715 w 12188936"/>
              <a:gd name="connsiteY49" fmla="*/ 1009960 h 2033355"/>
              <a:gd name="connsiteX50" fmla="*/ 9103073 w 12188936"/>
              <a:gd name="connsiteY50" fmla="*/ 662856 h 2033355"/>
              <a:gd name="connsiteX51" fmla="*/ 9396432 w 12188936"/>
              <a:gd name="connsiteY51" fmla="*/ 1009960 h 2033355"/>
              <a:gd name="connsiteX52" fmla="*/ 9103073 w 12188936"/>
              <a:gd name="connsiteY52" fmla="*/ 1357064 h 2033355"/>
              <a:gd name="connsiteX53" fmla="*/ 9103073 w 12188936"/>
              <a:gd name="connsiteY53" fmla="*/ 1607874 h 2033355"/>
              <a:gd name="connsiteX54" fmla="*/ 9678594 w 12188936"/>
              <a:gd name="connsiteY54" fmla="*/ 1009960 h 2033355"/>
              <a:gd name="connsiteX55" fmla="*/ 9103073 w 12188936"/>
              <a:gd name="connsiteY55" fmla="*/ 412046 h 2033355"/>
              <a:gd name="connsiteX56" fmla="*/ 8527553 w 12188936"/>
              <a:gd name="connsiteY56" fmla="*/ 1009960 h 2033355"/>
              <a:gd name="connsiteX57" fmla="*/ 9103073 w 12188936"/>
              <a:gd name="connsiteY57" fmla="*/ 1607874 h 2033355"/>
              <a:gd name="connsiteX58" fmla="*/ 7705701 w 12188936"/>
              <a:gd name="connsiteY58" fmla="*/ 747953 h 2033355"/>
              <a:gd name="connsiteX59" fmla="*/ 7705701 w 12188936"/>
              <a:gd name="connsiteY59" fmla="*/ 264247 h 2033355"/>
              <a:gd name="connsiteX60" fmla="*/ 7945315 w 12188936"/>
              <a:gd name="connsiteY60" fmla="*/ 264247 h 2033355"/>
              <a:gd name="connsiteX61" fmla="*/ 8218519 w 12188936"/>
              <a:gd name="connsiteY61" fmla="*/ 506100 h 2033355"/>
              <a:gd name="connsiteX62" fmla="*/ 7945315 w 12188936"/>
              <a:gd name="connsiteY62" fmla="*/ 747953 h 2033355"/>
              <a:gd name="connsiteX63" fmla="*/ 7705701 w 12188936"/>
              <a:gd name="connsiteY63" fmla="*/ 747953 h 2033355"/>
              <a:gd name="connsiteX64" fmla="*/ 7423540 w 12188936"/>
              <a:gd name="connsiteY64" fmla="*/ 1581001 h 2033355"/>
              <a:gd name="connsiteX65" fmla="*/ 7705701 w 12188936"/>
              <a:gd name="connsiteY65" fmla="*/ 1581001 h 2033355"/>
              <a:gd name="connsiteX66" fmla="*/ 7705701 w 12188936"/>
              <a:gd name="connsiteY66" fmla="*/ 998763 h 2033355"/>
              <a:gd name="connsiteX67" fmla="*/ 7958751 w 12188936"/>
              <a:gd name="connsiteY67" fmla="*/ 998763 h 2033355"/>
              <a:gd name="connsiteX68" fmla="*/ 8505159 w 12188936"/>
              <a:gd name="connsiteY68" fmla="*/ 506100 h 2033355"/>
              <a:gd name="connsiteX69" fmla="*/ 7958751 w 12188936"/>
              <a:gd name="connsiteY69" fmla="*/ 13436 h 2033355"/>
              <a:gd name="connsiteX70" fmla="*/ 7423540 w 12188936"/>
              <a:gd name="connsiteY70" fmla="*/ 13436 h 2033355"/>
              <a:gd name="connsiteX71" fmla="*/ 7423540 w 12188936"/>
              <a:gd name="connsiteY71" fmla="*/ 1581001 h 2033355"/>
              <a:gd name="connsiteX72" fmla="*/ 6671108 w 12188936"/>
              <a:gd name="connsiteY72" fmla="*/ 1334670 h 2033355"/>
              <a:gd name="connsiteX73" fmla="*/ 6388947 w 12188936"/>
              <a:gd name="connsiteY73" fmla="*/ 998763 h 2033355"/>
              <a:gd name="connsiteX74" fmla="*/ 6671108 w 12188936"/>
              <a:gd name="connsiteY74" fmla="*/ 662856 h 2033355"/>
              <a:gd name="connsiteX75" fmla="*/ 6953270 w 12188936"/>
              <a:gd name="connsiteY75" fmla="*/ 998763 h 2033355"/>
              <a:gd name="connsiteX76" fmla="*/ 6671108 w 12188936"/>
              <a:gd name="connsiteY76" fmla="*/ 1334670 h 2033355"/>
              <a:gd name="connsiteX77" fmla="*/ 4554896 w 12188936"/>
              <a:gd name="connsiteY77" fmla="*/ 344864 h 2033355"/>
              <a:gd name="connsiteX78" fmla="*/ 4729567 w 12188936"/>
              <a:gd name="connsiteY78" fmla="*/ 172432 h 2033355"/>
              <a:gd name="connsiteX79" fmla="*/ 4554896 w 12188936"/>
              <a:gd name="connsiteY79" fmla="*/ 0 h 2033355"/>
              <a:gd name="connsiteX80" fmla="*/ 4380224 w 12188936"/>
              <a:gd name="connsiteY80" fmla="*/ 172432 h 2033355"/>
              <a:gd name="connsiteX81" fmla="*/ 4554896 w 12188936"/>
              <a:gd name="connsiteY81" fmla="*/ 344864 h 2033355"/>
              <a:gd name="connsiteX82" fmla="*/ 5941071 w 12188936"/>
              <a:gd name="connsiteY82" fmla="*/ 1587720 h 2033355"/>
              <a:gd name="connsiteX83" fmla="*/ 6059758 w 12188936"/>
              <a:gd name="connsiteY83" fmla="*/ 1578762 h 2033355"/>
              <a:gd name="connsiteX84" fmla="*/ 6059758 w 12188936"/>
              <a:gd name="connsiteY84" fmla="*/ 1359303 h 2033355"/>
              <a:gd name="connsiteX85" fmla="*/ 6048561 w 12188936"/>
              <a:gd name="connsiteY85" fmla="*/ 1359303 h 2033355"/>
              <a:gd name="connsiteX86" fmla="*/ 5938832 w 12188936"/>
              <a:gd name="connsiteY86" fmla="*/ 1256292 h 2033355"/>
              <a:gd name="connsiteX87" fmla="*/ 5938832 w 12188936"/>
              <a:gd name="connsiteY87" fmla="*/ 830810 h 2033355"/>
              <a:gd name="connsiteX88" fmla="*/ 5564856 w 12188936"/>
              <a:gd name="connsiteY88" fmla="*/ 412046 h 2033355"/>
              <a:gd name="connsiteX89" fmla="*/ 5217752 w 12188936"/>
              <a:gd name="connsiteY89" fmla="*/ 566563 h 2033355"/>
              <a:gd name="connsiteX90" fmla="*/ 5217752 w 12188936"/>
              <a:gd name="connsiteY90" fmla="*/ 438918 h 2033355"/>
              <a:gd name="connsiteX91" fmla="*/ 4940069 w 12188936"/>
              <a:gd name="connsiteY91" fmla="*/ 438918 h 2033355"/>
              <a:gd name="connsiteX92" fmla="*/ 4940069 w 12188936"/>
              <a:gd name="connsiteY92" fmla="*/ 1581001 h 2033355"/>
              <a:gd name="connsiteX93" fmla="*/ 5217752 w 12188936"/>
              <a:gd name="connsiteY93" fmla="*/ 1581001 h 2033355"/>
              <a:gd name="connsiteX94" fmla="*/ 5217752 w 12188936"/>
              <a:gd name="connsiteY94" fmla="*/ 958454 h 2033355"/>
              <a:gd name="connsiteX95" fmla="*/ 5484238 w 12188936"/>
              <a:gd name="connsiteY95" fmla="*/ 662856 h 2033355"/>
              <a:gd name="connsiteX96" fmla="*/ 5661149 w 12188936"/>
              <a:gd name="connsiteY96" fmla="*/ 902470 h 2033355"/>
              <a:gd name="connsiteX97" fmla="*/ 5661149 w 12188936"/>
              <a:gd name="connsiteY97" fmla="*/ 1294361 h 2033355"/>
              <a:gd name="connsiteX98" fmla="*/ 5941071 w 12188936"/>
              <a:gd name="connsiteY98" fmla="*/ 1587720 h 2033355"/>
              <a:gd name="connsiteX99" fmla="*/ 4416054 w 12188936"/>
              <a:gd name="connsiteY99" fmla="*/ 438918 h 2033355"/>
              <a:gd name="connsiteX100" fmla="*/ 4416054 w 12188936"/>
              <a:gd name="connsiteY100" fmla="*/ 1294361 h 2033355"/>
              <a:gd name="connsiteX101" fmla="*/ 4695977 w 12188936"/>
              <a:gd name="connsiteY101" fmla="*/ 1587720 h 2033355"/>
              <a:gd name="connsiteX102" fmla="*/ 4814664 w 12188936"/>
              <a:gd name="connsiteY102" fmla="*/ 1578762 h 2033355"/>
              <a:gd name="connsiteX103" fmla="*/ 4814664 w 12188936"/>
              <a:gd name="connsiteY103" fmla="*/ 1359303 h 2033355"/>
              <a:gd name="connsiteX104" fmla="*/ 4803467 w 12188936"/>
              <a:gd name="connsiteY104" fmla="*/ 1359303 h 2033355"/>
              <a:gd name="connsiteX105" fmla="*/ 4693737 w 12188936"/>
              <a:gd name="connsiteY105" fmla="*/ 1256292 h 2033355"/>
              <a:gd name="connsiteX106" fmla="*/ 4693737 w 12188936"/>
              <a:gd name="connsiteY106" fmla="*/ 438918 h 2033355"/>
              <a:gd name="connsiteX107" fmla="*/ 4416054 w 12188936"/>
              <a:gd name="connsiteY107" fmla="*/ 438918 h 2033355"/>
              <a:gd name="connsiteX108" fmla="*/ 3638990 w 12188936"/>
              <a:gd name="connsiteY108" fmla="*/ 1581001 h 2033355"/>
              <a:gd name="connsiteX109" fmla="*/ 3916673 w 12188936"/>
              <a:gd name="connsiteY109" fmla="*/ 1581001 h 2033355"/>
              <a:gd name="connsiteX110" fmla="*/ 3916673 w 12188936"/>
              <a:gd name="connsiteY110" fmla="*/ 1001002 h 2033355"/>
              <a:gd name="connsiteX111" fmla="*/ 4212271 w 12188936"/>
              <a:gd name="connsiteY111" fmla="*/ 687489 h 2033355"/>
              <a:gd name="connsiteX112" fmla="*/ 4270495 w 12188936"/>
              <a:gd name="connsiteY112" fmla="*/ 691968 h 2033355"/>
              <a:gd name="connsiteX113" fmla="*/ 4270495 w 12188936"/>
              <a:gd name="connsiteY113" fmla="*/ 427721 h 2033355"/>
              <a:gd name="connsiteX114" fmla="*/ 4227947 w 12188936"/>
              <a:gd name="connsiteY114" fmla="*/ 425482 h 2033355"/>
              <a:gd name="connsiteX115" fmla="*/ 3914433 w 12188936"/>
              <a:gd name="connsiteY115" fmla="*/ 566563 h 2033355"/>
              <a:gd name="connsiteX116" fmla="*/ 3914433 w 12188936"/>
              <a:gd name="connsiteY116" fmla="*/ 438918 h 2033355"/>
              <a:gd name="connsiteX117" fmla="*/ 3638990 w 12188936"/>
              <a:gd name="connsiteY117" fmla="*/ 438918 h 2033355"/>
              <a:gd name="connsiteX118" fmla="*/ 3638990 w 12188936"/>
              <a:gd name="connsiteY118" fmla="*/ 1581001 h 2033355"/>
              <a:gd name="connsiteX119" fmla="*/ 2891038 w 12188936"/>
              <a:gd name="connsiteY119" fmla="*/ 1374979 h 2033355"/>
              <a:gd name="connsiteX120" fmla="*/ 2727563 w 12188936"/>
              <a:gd name="connsiteY120" fmla="*/ 1240616 h 2033355"/>
              <a:gd name="connsiteX121" fmla="*/ 3153045 w 12188936"/>
              <a:gd name="connsiteY121" fmla="*/ 1059226 h 2033355"/>
              <a:gd name="connsiteX122" fmla="*/ 2891038 w 12188936"/>
              <a:gd name="connsiteY122" fmla="*/ 1374979 h 2033355"/>
              <a:gd name="connsiteX123" fmla="*/ 2864165 w 12188936"/>
              <a:gd name="connsiteY123" fmla="*/ 1607874 h 2033355"/>
              <a:gd name="connsiteX124" fmla="*/ 3202311 w 12188936"/>
              <a:gd name="connsiteY124" fmla="*/ 1471272 h 2033355"/>
              <a:gd name="connsiteX125" fmla="*/ 3410573 w 12188936"/>
              <a:gd name="connsiteY125" fmla="*/ 1587720 h 2033355"/>
              <a:gd name="connsiteX126" fmla="*/ 3515824 w 12188936"/>
              <a:gd name="connsiteY126" fmla="*/ 1574283 h 2033355"/>
              <a:gd name="connsiteX127" fmla="*/ 3515824 w 12188936"/>
              <a:gd name="connsiteY127" fmla="*/ 1352585 h 2033355"/>
              <a:gd name="connsiteX128" fmla="*/ 3417291 w 12188936"/>
              <a:gd name="connsiteY128" fmla="*/ 1240616 h 2033355"/>
              <a:gd name="connsiteX129" fmla="*/ 3417291 w 12188936"/>
              <a:gd name="connsiteY129" fmla="*/ 904709 h 2033355"/>
              <a:gd name="connsiteX130" fmla="*/ 2906713 w 12188936"/>
              <a:gd name="connsiteY130" fmla="*/ 412046 h 2033355"/>
              <a:gd name="connsiteX131" fmla="*/ 2456598 w 12188936"/>
              <a:gd name="connsiteY131" fmla="*/ 571042 h 2033355"/>
              <a:gd name="connsiteX132" fmla="*/ 2588722 w 12188936"/>
              <a:gd name="connsiteY132" fmla="*/ 786022 h 2033355"/>
              <a:gd name="connsiteX133" fmla="*/ 2906713 w 12188936"/>
              <a:gd name="connsiteY133" fmla="*/ 662856 h 2033355"/>
              <a:gd name="connsiteX134" fmla="*/ 3148566 w 12188936"/>
              <a:gd name="connsiteY134" fmla="*/ 839767 h 2033355"/>
              <a:gd name="connsiteX135" fmla="*/ 2445401 w 12188936"/>
              <a:gd name="connsiteY135" fmla="*/ 1242855 h 2033355"/>
              <a:gd name="connsiteX136" fmla="*/ 2864165 w 12188936"/>
              <a:gd name="connsiteY136" fmla="*/ 1607874 h 2033355"/>
              <a:gd name="connsiteX137" fmla="*/ 1549650 w 12188936"/>
              <a:gd name="connsiteY137" fmla="*/ 857682 h 2033355"/>
              <a:gd name="connsiteX138" fmla="*/ 1818375 w 12188936"/>
              <a:gd name="connsiteY138" fmla="*/ 653899 h 2033355"/>
              <a:gd name="connsiteX139" fmla="*/ 2051271 w 12188936"/>
              <a:gd name="connsiteY139" fmla="*/ 857682 h 2033355"/>
              <a:gd name="connsiteX140" fmla="*/ 1549650 w 12188936"/>
              <a:gd name="connsiteY140" fmla="*/ 857682 h 2033355"/>
              <a:gd name="connsiteX141" fmla="*/ 1845248 w 12188936"/>
              <a:gd name="connsiteY141" fmla="*/ 1607874 h 2033355"/>
              <a:gd name="connsiteX142" fmla="*/ 2346869 w 12188936"/>
              <a:gd name="connsiteY142" fmla="*/ 1370500 h 2033355"/>
              <a:gd name="connsiteX143" fmla="*/ 2149803 w 12188936"/>
              <a:gd name="connsiteY143" fmla="*/ 1198068 h 2033355"/>
              <a:gd name="connsiteX144" fmla="*/ 1845248 w 12188936"/>
              <a:gd name="connsiteY144" fmla="*/ 1357064 h 2033355"/>
              <a:gd name="connsiteX145" fmla="*/ 1540692 w 12188936"/>
              <a:gd name="connsiteY145" fmla="*/ 1081620 h 2033355"/>
              <a:gd name="connsiteX146" fmla="*/ 2324475 w 12188936"/>
              <a:gd name="connsiteY146" fmla="*/ 1081620 h 2033355"/>
              <a:gd name="connsiteX147" fmla="*/ 2333433 w 12188936"/>
              <a:gd name="connsiteY147" fmla="*/ 936060 h 2033355"/>
              <a:gd name="connsiteX148" fmla="*/ 1818375 w 12188936"/>
              <a:gd name="connsiteY148" fmla="*/ 412046 h 2033355"/>
              <a:gd name="connsiteX149" fmla="*/ 1260770 w 12188936"/>
              <a:gd name="connsiteY149" fmla="*/ 1014439 h 2033355"/>
              <a:gd name="connsiteX150" fmla="*/ 1845248 w 12188936"/>
              <a:gd name="connsiteY150" fmla="*/ 1607874 h 2033355"/>
              <a:gd name="connsiteX151" fmla="*/ 282162 w 12188936"/>
              <a:gd name="connsiteY151" fmla="*/ 644941 h 2033355"/>
              <a:gd name="connsiteX152" fmla="*/ 282162 w 12188936"/>
              <a:gd name="connsiteY152" fmla="*/ 264247 h 2033355"/>
              <a:gd name="connsiteX153" fmla="*/ 618068 w 12188936"/>
              <a:gd name="connsiteY153" fmla="*/ 264247 h 2033355"/>
              <a:gd name="connsiteX154" fmla="*/ 828570 w 12188936"/>
              <a:gd name="connsiteY154" fmla="*/ 454594 h 2033355"/>
              <a:gd name="connsiteX155" fmla="*/ 620308 w 12188936"/>
              <a:gd name="connsiteY155" fmla="*/ 644941 h 2033355"/>
              <a:gd name="connsiteX156" fmla="*/ 282162 w 12188936"/>
              <a:gd name="connsiteY156" fmla="*/ 644941 h 2033355"/>
              <a:gd name="connsiteX157" fmla="*/ 282162 w 12188936"/>
              <a:gd name="connsiteY157" fmla="*/ 1330191 h 2033355"/>
              <a:gd name="connsiteX158" fmla="*/ 282162 w 12188936"/>
              <a:gd name="connsiteY158" fmla="*/ 895752 h 2033355"/>
              <a:gd name="connsiteX159" fmla="*/ 633744 w 12188936"/>
              <a:gd name="connsiteY159" fmla="*/ 895752 h 2033355"/>
              <a:gd name="connsiteX160" fmla="*/ 880076 w 12188936"/>
              <a:gd name="connsiteY160" fmla="*/ 1112971 h 2033355"/>
              <a:gd name="connsiteX161" fmla="*/ 633744 w 12188936"/>
              <a:gd name="connsiteY161" fmla="*/ 1330191 h 2033355"/>
              <a:gd name="connsiteX162" fmla="*/ 282162 w 12188936"/>
              <a:gd name="connsiteY162" fmla="*/ 1330191 h 2033355"/>
              <a:gd name="connsiteX163" fmla="*/ 0 w 12188936"/>
              <a:gd name="connsiteY163" fmla="*/ 1581001 h 2033355"/>
              <a:gd name="connsiteX164" fmla="*/ 627026 w 12188936"/>
              <a:gd name="connsiteY164" fmla="*/ 1581001 h 2033355"/>
              <a:gd name="connsiteX165" fmla="*/ 1166716 w 12188936"/>
              <a:gd name="connsiteY165" fmla="*/ 1119689 h 2033355"/>
              <a:gd name="connsiteX166" fmla="*/ 967412 w 12188936"/>
              <a:gd name="connsiteY166" fmla="*/ 747953 h 2033355"/>
              <a:gd name="connsiteX167" fmla="*/ 1110732 w 12188936"/>
              <a:gd name="connsiteY167" fmla="*/ 438918 h 2033355"/>
              <a:gd name="connsiteX168" fmla="*/ 611350 w 12188936"/>
              <a:gd name="connsiteY168" fmla="*/ 13436 h 2033355"/>
              <a:gd name="connsiteX169" fmla="*/ 0 w 12188936"/>
              <a:gd name="connsiteY169" fmla="*/ 13436 h 2033355"/>
              <a:gd name="connsiteX170" fmla="*/ 0 w 12188936"/>
              <a:gd name="connsiteY170" fmla="*/ 1581001 h 2033355"/>
              <a:gd name="connsiteX171" fmla="*/ 6664390 w 12188936"/>
              <a:gd name="connsiteY171" fmla="*/ 2033356 h 2033355"/>
              <a:gd name="connsiteX172" fmla="*/ 7221996 w 12188936"/>
              <a:gd name="connsiteY172" fmla="*/ 1520538 h 2033355"/>
              <a:gd name="connsiteX173" fmla="*/ 7221996 w 12188936"/>
              <a:gd name="connsiteY173" fmla="*/ 438918 h 2033355"/>
              <a:gd name="connsiteX174" fmla="*/ 6944313 w 12188936"/>
              <a:gd name="connsiteY174" fmla="*/ 438918 h 2033355"/>
              <a:gd name="connsiteX175" fmla="*/ 6944313 w 12188936"/>
              <a:gd name="connsiteY175" fmla="*/ 546408 h 2033355"/>
              <a:gd name="connsiteX176" fmla="*/ 6635278 w 12188936"/>
              <a:gd name="connsiteY176" fmla="*/ 412046 h 2033355"/>
              <a:gd name="connsiteX177" fmla="*/ 6106785 w 12188936"/>
              <a:gd name="connsiteY177" fmla="*/ 998763 h 2033355"/>
              <a:gd name="connsiteX178" fmla="*/ 6635278 w 12188936"/>
              <a:gd name="connsiteY178" fmla="*/ 1585480 h 2033355"/>
              <a:gd name="connsiteX179" fmla="*/ 6944313 w 12188936"/>
              <a:gd name="connsiteY179" fmla="*/ 1451118 h 2033355"/>
              <a:gd name="connsiteX180" fmla="*/ 6944313 w 12188936"/>
              <a:gd name="connsiteY180" fmla="*/ 1525017 h 2033355"/>
              <a:gd name="connsiteX181" fmla="*/ 6664390 w 12188936"/>
              <a:gd name="connsiteY181" fmla="*/ 1782546 h 2033355"/>
              <a:gd name="connsiteX182" fmla="*/ 6330723 w 12188936"/>
              <a:gd name="connsiteY182" fmla="*/ 1630268 h 2033355"/>
              <a:gd name="connsiteX183" fmla="*/ 6124700 w 12188936"/>
              <a:gd name="connsiteY183" fmla="*/ 1802700 h 2033355"/>
              <a:gd name="connsiteX184" fmla="*/ 6664390 w 12188936"/>
              <a:gd name="connsiteY184" fmla="*/ 2033356 h 203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Lst>
            <a:rect l="l" t="t" r="r" b="b"/>
            <a:pathLst>
              <a:path w="12188936" h="2033355">
                <a:moveTo>
                  <a:pt x="12014265" y="1587720"/>
                </a:moveTo>
                <a:cubicBezTo>
                  <a:pt x="12061292" y="1587720"/>
                  <a:pt x="12139670" y="1581001"/>
                  <a:pt x="12188936" y="1572044"/>
                </a:cubicBezTo>
                <a:lnTo>
                  <a:pt x="12188936" y="1330191"/>
                </a:lnTo>
                <a:cubicBezTo>
                  <a:pt x="12150867" y="1334670"/>
                  <a:pt x="12110559" y="1341388"/>
                  <a:pt x="12070250" y="1341388"/>
                </a:cubicBezTo>
                <a:cubicBezTo>
                  <a:pt x="11969478" y="1341388"/>
                  <a:pt x="11909014" y="1294361"/>
                  <a:pt x="11909014" y="1177913"/>
                </a:cubicBezTo>
                <a:lnTo>
                  <a:pt x="11909014" y="667335"/>
                </a:lnTo>
                <a:lnTo>
                  <a:pt x="12171021" y="667335"/>
                </a:lnTo>
                <a:lnTo>
                  <a:pt x="12171021" y="438918"/>
                </a:lnTo>
                <a:lnTo>
                  <a:pt x="11909014" y="438918"/>
                </a:lnTo>
                <a:lnTo>
                  <a:pt x="11909014" y="125405"/>
                </a:lnTo>
                <a:lnTo>
                  <a:pt x="11631331" y="125405"/>
                </a:lnTo>
                <a:lnTo>
                  <a:pt x="11631331" y="438918"/>
                </a:lnTo>
                <a:lnTo>
                  <a:pt x="11474575" y="438918"/>
                </a:lnTo>
                <a:lnTo>
                  <a:pt x="11474575" y="667335"/>
                </a:lnTo>
                <a:lnTo>
                  <a:pt x="11631331" y="667335"/>
                </a:lnTo>
                <a:lnTo>
                  <a:pt x="11631331" y="1207025"/>
                </a:lnTo>
                <a:cubicBezTo>
                  <a:pt x="11631331" y="1464554"/>
                  <a:pt x="11776891" y="1587720"/>
                  <a:pt x="12014265" y="1587720"/>
                </a:cubicBezTo>
                <a:close/>
                <a:moveTo>
                  <a:pt x="9962995" y="344864"/>
                </a:moveTo>
                <a:cubicBezTo>
                  <a:pt x="10059288" y="344864"/>
                  <a:pt x="10137666" y="275444"/>
                  <a:pt x="10137666" y="172432"/>
                </a:cubicBezTo>
                <a:cubicBezTo>
                  <a:pt x="10137666" y="69421"/>
                  <a:pt x="10059288" y="0"/>
                  <a:pt x="9962995" y="0"/>
                </a:cubicBezTo>
                <a:cubicBezTo>
                  <a:pt x="9866701" y="0"/>
                  <a:pt x="9788323" y="69421"/>
                  <a:pt x="9788323" y="172432"/>
                </a:cubicBezTo>
                <a:cubicBezTo>
                  <a:pt x="9788323" y="275444"/>
                  <a:pt x="9866701" y="344864"/>
                  <a:pt x="9962995" y="344864"/>
                </a:cubicBezTo>
                <a:close/>
                <a:moveTo>
                  <a:pt x="10348167" y="1581001"/>
                </a:moveTo>
                <a:lnTo>
                  <a:pt x="10625851" y="1581001"/>
                </a:lnTo>
                <a:lnTo>
                  <a:pt x="10625851" y="958454"/>
                </a:lnTo>
                <a:cubicBezTo>
                  <a:pt x="10625851" y="770346"/>
                  <a:pt x="10737819" y="662856"/>
                  <a:pt x="10892336" y="662856"/>
                </a:cubicBezTo>
                <a:cubicBezTo>
                  <a:pt x="11019981" y="662856"/>
                  <a:pt x="11069247" y="750192"/>
                  <a:pt x="11069247" y="902470"/>
                </a:cubicBezTo>
                <a:lnTo>
                  <a:pt x="11069247" y="1294361"/>
                </a:lnTo>
                <a:cubicBezTo>
                  <a:pt x="11069247" y="1482469"/>
                  <a:pt x="11163301" y="1587720"/>
                  <a:pt x="11349169" y="1587720"/>
                </a:cubicBezTo>
                <a:cubicBezTo>
                  <a:pt x="11387239" y="1587720"/>
                  <a:pt x="11429788" y="1587720"/>
                  <a:pt x="11467856" y="1578762"/>
                </a:cubicBezTo>
                <a:lnTo>
                  <a:pt x="11467856" y="1359303"/>
                </a:lnTo>
                <a:lnTo>
                  <a:pt x="11456660" y="1359303"/>
                </a:lnTo>
                <a:cubicBezTo>
                  <a:pt x="11400675" y="1359303"/>
                  <a:pt x="11346930" y="1348106"/>
                  <a:pt x="11346930" y="1256292"/>
                </a:cubicBezTo>
                <a:lnTo>
                  <a:pt x="11346930" y="830810"/>
                </a:lnTo>
                <a:cubicBezTo>
                  <a:pt x="11346930" y="546408"/>
                  <a:pt x="11201371" y="412046"/>
                  <a:pt x="10972954" y="412046"/>
                </a:cubicBezTo>
                <a:cubicBezTo>
                  <a:pt x="10807240" y="412046"/>
                  <a:pt x="10677357" y="490424"/>
                  <a:pt x="10625851" y="566563"/>
                </a:cubicBezTo>
                <a:lnTo>
                  <a:pt x="10625851" y="438918"/>
                </a:lnTo>
                <a:lnTo>
                  <a:pt x="10348167" y="438918"/>
                </a:lnTo>
                <a:lnTo>
                  <a:pt x="10348167" y="1581001"/>
                </a:lnTo>
                <a:close/>
                <a:moveTo>
                  <a:pt x="9824152" y="438918"/>
                </a:moveTo>
                <a:lnTo>
                  <a:pt x="9824152" y="1294361"/>
                </a:lnTo>
                <a:cubicBezTo>
                  <a:pt x="9824152" y="1482469"/>
                  <a:pt x="9918207" y="1587720"/>
                  <a:pt x="10104075" y="1587720"/>
                </a:cubicBezTo>
                <a:cubicBezTo>
                  <a:pt x="10142144" y="1587720"/>
                  <a:pt x="10184693" y="1587720"/>
                  <a:pt x="10222763" y="1578762"/>
                </a:cubicBezTo>
                <a:lnTo>
                  <a:pt x="10222763" y="1359303"/>
                </a:lnTo>
                <a:lnTo>
                  <a:pt x="10211565" y="1359303"/>
                </a:lnTo>
                <a:cubicBezTo>
                  <a:pt x="10155580" y="1359303"/>
                  <a:pt x="10101836" y="1348106"/>
                  <a:pt x="10101836" y="1256292"/>
                </a:cubicBezTo>
                <a:lnTo>
                  <a:pt x="10101836" y="438918"/>
                </a:lnTo>
                <a:lnTo>
                  <a:pt x="9824152" y="438918"/>
                </a:lnTo>
                <a:close/>
                <a:moveTo>
                  <a:pt x="9103073" y="1357064"/>
                </a:moveTo>
                <a:cubicBezTo>
                  <a:pt x="8932881" y="1357064"/>
                  <a:pt x="8809715" y="1222701"/>
                  <a:pt x="8809715" y="1009960"/>
                </a:cubicBezTo>
                <a:cubicBezTo>
                  <a:pt x="8809715" y="797219"/>
                  <a:pt x="8932881" y="662856"/>
                  <a:pt x="9103073" y="662856"/>
                </a:cubicBezTo>
                <a:cubicBezTo>
                  <a:pt x="9273266" y="662856"/>
                  <a:pt x="9396432" y="797219"/>
                  <a:pt x="9396432" y="1009960"/>
                </a:cubicBezTo>
                <a:cubicBezTo>
                  <a:pt x="9396432" y="1222701"/>
                  <a:pt x="9273266" y="1357064"/>
                  <a:pt x="9103073" y="1357064"/>
                </a:cubicBezTo>
                <a:close/>
                <a:moveTo>
                  <a:pt x="9103073" y="1607874"/>
                </a:moveTo>
                <a:cubicBezTo>
                  <a:pt x="9438980" y="1607874"/>
                  <a:pt x="9678594" y="1363782"/>
                  <a:pt x="9678594" y="1009960"/>
                </a:cubicBezTo>
                <a:cubicBezTo>
                  <a:pt x="9678594" y="656138"/>
                  <a:pt x="9438980" y="412046"/>
                  <a:pt x="9103073" y="412046"/>
                </a:cubicBezTo>
                <a:cubicBezTo>
                  <a:pt x="8767166" y="412046"/>
                  <a:pt x="8527553" y="656138"/>
                  <a:pt x="8527553" y="1009960"/>
                </a:cubicBezTo>
                <a:cubicBezTo>
                  <a:pt x="8527553" y="1363782"/>
                  <a:pt x="8767166" y="1607874"/>
                  <a:pt x="9103073" y="1607874"/>
                </a:cubicBezTo>
                <a:close/>
                <a:moveTo>
                  <a:pt x="7705701" y="747953"/>
                </a:moveTo>
                <a:lnTo>
                  <a:pt x="7705701" y="264247"/>
                </a:lnTo>
                <a:lnTo>
                  <a:pt x="7945315" y="264247"/>
                </a:lnTo>
                <a:cubicBezTo>
                  <a:pt x="8131183" y="264247"/>
                  <a:pt x="8218519" y="356061"/>
                  <a:pt x="8218519" y="506100"/>
                </a:cubicBezTo>
                <a:cubicBezTo>
                  <a:pt x="8218519" y="640462"/>
                  <a:pt x="8144619" y="747953"/>
                  <a:pt x="7945315" y="747953"/>
                </a:cubicBezTo>
                <a:lnTo>
                  <a:pt x="7705701" y="747953"/>
                </a:lnTo>
                <a:close/>
                <a:moveTo>
                  <a:pt x="7423540" y="1581001"/>
                </a:moveTo>
                <a:lnTo>
                  <a:pt x="7705701" y="1581001"/>
                </a:lnTo>
                <a:lnTo>
                  <a:pt x="7705701" y="998763"/>
                </a:lnTo>
                <a:lnTo>
                  <a:pt x="7958751" y="998763"/>
                </a:lnTo>
                <a:cubicBezTo>
                  <a:pt x="8308094" y="998763"/>
                  <a:pt x="8505159" y="797219"/>
                  <a:pt x="8505159" y="506100"/>
                </a:cubicBezTo>
                <a:cubicBezTo>
                  <a:pt x="8505159" y="214980"/>
                  <a:pt x="8308094" y="13436"/>
                  <a:pt x="7958751" y="13436"/>
                </a:cubicBezTo>
                <a:lnTo>
                  <a:pt x="7423540" y="13436"/>
                </a:lnTo>
                <a:lnTo>
                  <a:pt x="7423540" y="1581001"/>
                </a:lnTo>
                <a:close/>
                <a:moveTo>
                  <a:pt x="6671108" y="1334670"/>
                </a:moveTo>
                <a:cubicBezTo>
                  <a:pt x="6518830" y="1334670"/>
                  <a:pt x="6388947" y="1215983"/>
                  <a:pt x="6388947" y="998763"/>
                </a:cubicBezTo>
                <a:cubicBezTo>
                  <a:pt x="6388947" y="781543"/>
                  <a:pt x="6518830" y="662856"/>
                  <a:pt x="6671108" y="662856"/>
                </a:cubicBezTo>
                <a:cubicBezTo>
                  <a:pt x="6823386" y="662856"/>
                  <a:pt x="6953270" y="781543"/>
                  <a:pt x="6953270" y="998763"/>
                </a:cubicBezTo>
                <a:cubicBezTo>
                  <a:pt x="6953270" y="1215983"/>
                  <a:pt x="6823386" y="1334670"/>
                  <a:pt x="6671108" y="1334670"/>
                </a:cubicBezTo>
                <a:close/>
                <a:moveTo>
                  <a:pt x="4554896" y="344864"/>
                </a:moveTo>
                <a:cubicBezTo>
                  <a:pt x="4648950" y="344864"/>
                  <a:pt x="4729567" y="270965"/>
                  <a:pt x="4729567" y="172432"/>
                </a:cubicBezTo>
                <a:cubicBezTo>
                  <a:pt x="4729567" y="73900"/>
                  <a:pt x="4648950" y="0"/>
                  <a:pt x="4554896" y="0"/>
                </a:cubicBezTo>
                <a:cubicBezTo>
                  <a:pt x="4460842" y="0"/>
                  <a:pt x="4380224" y="73900"/>
                  <a:pt x="4380224" y="172432"/>
                </a:cubicBezTo>
                <a:cubicBezTo>
                  <a:pt x="4380224" y="270965"/>
                  <a:pt x="4460842" y="344864"/>
                  <a:pt x="4554896" y="344864"/>
                </a:cubicBezTo>
                <a:close/>
                <a:moveTo>
                  <a:pt x="5941071" y="1587720"/>
                </a:moveTo>
                <a:cubicBezTo>
                  <a:pt x="5979140" y="1587720"/>
                  <a:pt x="6021689" y="1587720"/>
                  <a:pt x="6059758" y="1578762"/>
                </a:cubicBezTo>
                <a:lnTo>
                  <a:pt x="6059758" y="1359303"/>
                </a:lnTo>
                <a:lnTo>
                  <a:pt x="6048561" y="1359303"/>
                </a:lnTo>
                <a:cubicBezTo>
                  <a:pt x="5992577" y="1359303"/>
                  <a:pt x="5938832" y="1348106"/>
                  <a:pt x="5938832" y="1256292"/>
                </a:cubicBezTo>
                <a:lnTo>
                  <a:pt x="5938832" y="830810"/>
                </a:lnTo>
                <a:cubicBezTo>
                  <a:pt x="5938832" y="546408"/>
                  <a:pt x="5793272" y="412046"/>
                  <a:pt x="5564856" y="412046"/>
                </a:cubicBezTo>
                <a:cubicBezTo>
                  <a:pt x="5399142" y="412046"/>
                  <a:pt x="5269258" y="490424"/>
                  <a:pt x="5217752" y="566563"/>
                </a:cubicBezTo>
                <a:lnTo>
                  <a:pt x="5217752" y="438918"/>
                </a:lnTo>
                <a:lnTo>
                  <a:pt x="4940069" y="438918"/>
                </a:lnTo>
                <a:lnTo>
                  <a:pt x="4940069" y="1581001"/>
                </a:lnTo>
                <a:lnTo>
                  <a:pt x="5217752" y="1581001"/>
                </a:lnTo>
                <a:lnTo>
                  <a:pt x="5217752" y="958454"/>
                </a:lnTo>
                <a:cubicBezTo>
                  <a:pt x="5217752" y="770346"/>
                  <a:pt x="5329721" y="662856"/>
                  <a:pt x="5484238" y="662856"/>
                </a:cubicBezTo>
                <a:cubicBezTo>
                  <a:pt x="5611882" y="662856"/>
                  <a:pt x="5661149" y="750192"/>
                  <a:pt x="5661149" y="902470"/>
                </a:cubicBezTo>
                <a:lnTo>
                  <a:pt x="5661149" y="1294361"/>
                </a:lnTo>
                <a:cubicBezTo>
                  <a:pt x="5661149" y="1482469"/>
                  <a:pt x="5755203" y="1587720"/>
                  <a:pt x="5941071" y="1587720"/>
                </a:cubicBezTo>
                <a:close/>
                <a:moveTo>
                  <a:pt x="4416054" y="438918"/>
                </a:moveTo>
                <a:lnTo>
                  <a:pt x="4416054" y="1294361"/>
                </a:lnTo>
                <a:cubicBezTo>
                  <a:pt x="4416054" y="1482469"/>
                  <a:pt x="4510109" y="1587720"/>
                  <a:pt x="4695977" y="1587720"/>
                </a:cubicBezTo>
                <a:cubicBezTo>
                  <a:pt x="4734046" y="1587720"/>
                  <a:pt x="4776594" y="1587720"/>
                  <a:pt x="4814664" y="1578762"/>
                </a:cubicBezTo>
                <a:lnTo>
                  <a:pt x="4814664" y="1359303"/>
                </a:lnTo>
                <a:lnTo>
                  <a:pt x="4803467" y="1359303"/>
                </a:lnTo>
                <a:cubicBezTo>
                  <a:pt x="4747482" y="1359303"/>
                  <a:pt x="4693737" y="1348106"/>
                  <a:pt x="4693737" y="1256292"/>
                </a:cubicBezTo>
                <a:lnTo>
                  <a:pt x="4693737" y="438918"/>
                </a:lnTo>
                <a:lnTo>
                  <a:pt x="4416054" y="438918"/>
                </a:lnTo>
                <a:close/>
                <a:moveTo>
                  <a:pt x="3638990" y="1581001"/>
                </a:moveTo>
                <a:lnTo>
                  <a:pt x="3916673" y="1581001"/>
                </a:lnTo>
                <a:lnTo>
                  <a:pt x="3916673" y="1001002"/>
                </a:lnTo>
                <a:cubicBezTo>
                  <a:pt x="3916673" y="761389"/>
                  <a:pt x="4026403" y="687489"/>
                  <a:pt x="4212271" y="687489"/>
                </a:cubicBezTo>
                <a:cubicBezTo>
                  <a:pt x="4234665" y="687489"/>
                  <a:pt x="4259298" y="689729"/>
                  <a:pt x="4270495" y="691968"/>
                </a:cubicBezTo>
                <a:lnTo>
                  <a:pt x="4270495" y="427721"/>
                </a:lnTo>
                <a:cubicBezTo>
                  <a:pt x="4254819" y="425482"/>
                  <a:pt x="4241383" y="425482"/>
                  <a:pt x="4227947" y="425482"/>
                </a:cubicBezTo>
                <a:cubicBezTo>
                  <a:pt x="4057754" y="425482"/>
                  <a:pt x="3968179" y="492663"/>
                  <a:pt x="3914433" y="566563"/>
                </a:cubicBezTo>
                <a:lnTo>
                  <a:pt x="3914433" y="438918"/>
                </a:lnTo>
                <a:lnTo>
                  <a:pt x="3638990" y="438918"/>
                </a:lnTo>
                <a:lnTo>
                  <a:pt x="3638990" y="1581001"/>
                </a:lnTo>
                <a:close/>
                <a:moveTo>
                  <a:pt x="2891038" y="1374979"/>
                </a:moveTo>
                <a:cubicBezTo>
                  <a:pt x="2810420" y="1374979"/>
                  <a:pt x="2727563" y="1334670"/>
                  <a:pt x="2727563" y="1240616"/>
                </a:cubicBezTo>
                <a:cubicBezTo>
                  <a:pt x="2727563" y="1110732"/>
                  <a:pt x="2852968" y="1059226"/>
                  <a:pt x="3153045" y="1059226"/>
                </a:cubicBezTo>
                <a:cubicBezTo>
                  <a:pt x="3153045" y="1269728"/>
                  <a:pt x="3058991" y="1374979"/>
                  <a:pt x="2891038" y="1374979"/>
                </a:cubicBezTo>
                <a:close/>
                <a:moveTo>
                  <a:pt x="2864165" y="1607874"/>
                </a:moveTo>
                <a:cubicBezTo>
                  <a:pt x="3043315" y="1607874"/>
                  <a:pt x="3146327" y="1538453"/>
                  <a:pt x="3202311" y="1471272"/>
                </a:cubicBezTo>
                <a:cubicBezTo>
                  <a:pt x="3222466" y="1525017"/>
                  <a:pt x="3282929" y="1587720"/>
                  <a:pt x="3410573" y="1587720"/>
                </a:cubicBezTo>
                <a:cubicBezTo>
                  <a:pt x="3437446" y="1587720"/>
                  <a:pt x="3477755" y="1585480"/>
                  <a:pt x="3515824" y="1574283"/>
                </a:cubicBezTo>
                <a:lnTo>
                  <a:pt x="3515824" y="1352585"/>
                </a:lnTo>
                <a:cubicBezTo>
                  <a:pt x="3482233" y="1352585"/>
                  <a:pt x="3417291" y="1359303"/>
                  <a:pt x="3417291" y="1240616"/>
                </a:cubicBezTo>
                <a:lnTo>
                  <a:pt x="3417291" y="904709"/>
                </a:lnTo>
                <a:cubicBezTo>
                  <a:pt x="3417291" y="535212"/>
                  <a:pt x="3204551" y="412046"/>
                  <a:pt x="2906713" y="412046"/>
                </a:cubicBezTo>
                <a:cubicBezTo>
                  <a:pt x="2669339" y="412046"/>
                  <a:pt x="2510343" y="528493"/>
                  <a:pt x="2456598" y="571042"/>
                </a:cubicBezTo>
                <a:lnTo>
                  <a:pt x="2588722" y="786022"/>
                </a:lnTo>
                <a:cubicBezTo>
                  <a:pt x="2642467" y="743474"/>
                  <a:pt x="2756675" y="662856"/>
                  <a:pt x="2906713" y="662856"/>
                </a:cubicBezTo>
                <a:cubicBezTo>
                  <a:pt x="3052273" y="662856"/>
                  <a:pt x="3137369" y="718841"/>
                  <a:pt x="3148566" y="839767"/>
                </a:cubicBezTo>
                <a:cubicBezTo>
                  <a:pt x="2976134" y="839767"/>
                  <a:pt x="2445401" y="833049"/>
                  <a:pt x="2445401" y="1242855"/>
                </a:cubicBezTo>
                <a:cubicBezTo>
                  <a:pt x="2445401" y="1480229"/>
                  <a:pt x="2637988" y="1607874"/>
                  <a:pt x="2864165" y="1607874"/>
                </a:cubicBezTo>
                <a:close/>
                <a:moveTo>
                  <a:pt x="1549650" y="857682"/>
                </a:moveTo>
                <a:cubicBezTo>
                  <a:pt x="1585480" y="721080"/>
                  <a:pt x="1692970" y="653899"/>
                  <a:pt x="1818375" y="653899"/>
                </a:cubicBezTo>
                <a:cubicBezTo>
                  <a:pt x="1925865" y="653899"/>
                  <a:pt x="2040074" y="705404"/>
                  <a:pt x="2051271" y="857682"/>
                </a:cubicBezTo>
                <a:lnTo>
                  <a:pt x="1549650" y="857682"/>
                </a:lnTo>
                <a:close/>
                <a:moveTo>
                  <a:pt x="1845248" y="1607874"/>
                </a:moveTo>
                <a:cubicBezTo>
                  <a:pt x="2087101" y="1607874"/>
                  <a:pt x="2266251" y="1477990"/>
                  <a:pt x="2346869" y="1370500"/>
                </a:cubicBezTo>
                <a:lnTo>
                  <a:pt x="2149803" y="1198068"/>
                </a:lnTo>
                <a:cubicBezTo>
                  <a:pt x="2098298" y="1263010"/>
                  <a:pt x="2004244" y="1357064"/>
                  <a:pt x="1845248" y="1357064"/>
                </a:cubicBezTo>
                <a:cubicBezTo>
                  <a:pt x="1670576" y="1357064"/>
                  <a:pt x="1549650" y="1236137"/>
                  <a:pt x="1540692" y="1081620"/>
                </a:cubicBezTo>
                <a:lnTo>
                  <a:pt x="2324475" y="1081620"/>
                </a:lnTo>
                <a:cubicBezTo>
                  <a:pt x="2331193" y="1034593"/>
                  <a:pt x="2333433" y="1001002"/>
                  <a:pt x="2333433" y="936060"/>
                </a:cubicBezTo>
                <a:cubicBezTo>
                  <a:pt x="2333433" y="660617"/>
                  <a:pt x="2174437" y="412046"/>
                  <a:pt x="1818375" y="412046"/>
                </a:cubicBezTo>
                <a:cubicBezTo>
                  <a:pt x="1493665" y="412046"/>
                  <a:pt x="1260770" y="665096"/>
                  <a:pt x="1260770" y="1014439"/>
                </a:cubicBezTo>
                <a:cubicBezTo>
                  <a:pt x="1260770" y="1357064"/>
                  <a:pt x="1500384" y="1607874"/>
                  <a:pt x="1845248" y="1607874"/>
                </a:cubicBezTo>
                <a:close/>
                <a:moveTo>
                  <a:pt x="282162" y="644941"/>
                </a:moveTo>
                <a:lnTo>
                  <a:pt x="282162" y="264247"/>
                </a:lnTo>
                <a:lnTo>
                  <a:pt x="618068" y="264247"/>
                </a:lnTo>
                <a:cubicBezTo>
                  <a:pt x="759149" y="264247"/>
                  <a:pt x="828570" y="338146"/>
                  <a:pt x="828570" y="454594"/>
                </a:cubicBezTo>
                <a:cubicBezTo>
                  <a:pt x="828570" y="571042"/>
                  <a:pt x="756910" y="644941"/>
                  <a:pt x="620308" y="644941"/>
                </a:cubicBezTo>
                <a:lnTo>
                  <a:pt x="282162" y="644941"/>
                </a:lnTo>
                <a:close/>
                <a:moveTo>
                  <a:pt x="282162" y="1330191"/>
                </a:moveTo>
                <a:lnTo>
                  <a:pt x="282162" y="895752"/>
                </a:lnTo>
                <a:lnTo>
                  <a:pt x="633744" y="895752"/>
                </a:lnTo>
                <a:cubicBezTo>
                  <a:pt x="792740" y="895752"/>
                  <a:pt x="880076" y="976369"/>
                  <a:pt x="880076" y="1112971"/>
                </a:cubicBezTo>
                <a:cubicBezTo>
                  <a:pt x="880076" y="1249573"/>
                  <a:pt x="797219" y="1330191"/>
                  <a:pt x="633744" y="1330191"/>
                </a:cubicBezTo>
                <a:lnTo>
                  <a:pt x="282162" y="1330191"/>
                </a:lnTo>
                <a:close/>
                <a:moveTo>
                  <a:pt x="0" y="1581001"/>
                </a:moveTo>
                <a:lnTo>
                  <a:pt x="627026" y="1581001"/>
                </a:lnTo>
                <a:cubicBezTo>
                  <a:pt x="985327" y="1581001"/>
                  <a:pt x="1166716" y="1395133"/>
                  <a:pt x="1166716" y="1119689"/>
                </a:cubicBezTo>
                <a:cubicBezTo>
                  <a:pt x="1166716" y="962933"/>
                  <a:pt x="1099535" y="821852"/>
                  <a:pt x="967412" y="747953"/>
                </a:cubicBezTo>
                <a:cubicBezTo>
                  <a:pt x="1065944" y="674053"/>
                  <a:pt x="1110732" y="562084"/>
                  <a:pt x="1110732" y="438918"/>
                </a:cubicBezTo>
                <a:cubicBezTo>
                  <a:pt x="1110732" y="192587"/>
                  <a:pt x="945018" y="13436"/>
                  <a:pt x="611350" y="13436"/>
                </a:cubicBezTo>
                <a:lnTo>
                  <a:pt x="0" y="13436"/>
                </a:lnTo>
                <a:lnTo>
                  <a:pt x="0" y="1581001"/>
                </a:lnTo>
                <a:close/>
                <a:moveTo>
                  <a:pt x="6664390" y="2033356"/>
                </a:moveTo>
                <a:cubicBezTo>
                  <a:pt x="6879371" y="2033356"/>
                  <a:pt x="7221996" y="1919148"/>
                  <a:pt x="7221996" y="1520538"/>
                </a:cubicBezTo>
                <a:lnTo>
                  <a:pt x="7221996" y="438918"/>
                </a:lnTo>
                <a:lnTo>
                  <a:pt x="6944313" y="438918"/>
                </a:lnTo>
                <a:lnTo>
                  <a:pt x="6944313" y="546408"/>
                </a:lnTo>
                <a:cubicBezTo>
                  <a:pt x="6886089" y="472509"/>
                  <a:pt x="6798753" y="412046"/>
                  <a:pt x="6635278" y="412046"/>
                </a:cubicBezTo>
                <a:cubicBezTo>
                  <a:pt x="6350877" y="412046"/>
                  <a:pt x="6106785" y="640462"/>
                  <a:pt x="6106785" y="998763"/>
                </a:cubicBezTo>
                <a:cubicBezTo>
                  <a:pt x="6106785" y="1357064"/>
                  <a:pt x="6350877" y="1585480"/>
                  <a:pt x="6635278" y="1585480"/>
                </a:cubicBezTo>
                <a:cubicBezTo>
                  <a:pt x="6798753" y="1585480"/>
                  <a:pt x="6886089" y="1527256"/>
                  <a:pt x="6944313" y="1451118"/>
                </a:cubicBezTo>
                <a:lnTo>
                  <a:pt x="6944313" y="1525017"/>
                </a:lnTo>
                <a:cubicBezTo>
                  <a:pt x="6944313" y="1692970"/>
                  <a:pt x="6823386" y="1782546"/>
                  <a:pt x="6664390" y="1782546"/>
                </a:cubicBezTo>
                <a:cubicBezTo>
                  <a:pt x="6489719" y="1782546"/>
                  <a:pt x="6377750" y="1684013"/>
                  <a:pt x="6330723" y="1630268"/>
                </a:cubicBezTo>
                <a:lnTo>
                  <a:pt x="6124700" y="1802700"/>
                </a:lnTo>
                <a:cubicBezTo>
                  <a:pt x="6171727" y="1856445"/>
                  <a:pt x="6330723" y="2033356"/>
                  <a:pt x="6664390" y="2033356"/>
                </a:cubicBezTo>
                <a:close/>
              </a:path>
            </a:pathLst>
          </a:custGeom>
          <a:solidFill>
            <a:schemeClr val="tx1"/>
          </a:solidFill>
          <a:ln w="8133" cap="flat">
            <a:noFill/>
            <a:prstDash val="solid"/>
            <a:miter/>
          </a:ln>
        </p:spPr>
        <p:txBody>
          <a:bodyPr rtlCol="0" anchor="ctr"/>
          <a:lstStyle/>
          <a:p>
            <a:endParaRPr lang="en-US"/>
          </a:p>
        </p:txBody>
      </p:sp>
      <p:sp>
        <p:nvSpPr>
          <p:cNvPr id="5" name="Picture Placeholder 3">
            <a:extLst>
              <a:ext uri="{FF2B5EF4-FFF2-40B4-BE49-F238E27FC236}">
                <a16:creationId xmlns:a16="http://schemas.microsoft.com/office/drawing/2014/main" id="{F44F53C6-DA8E-1EF6-9508-8ED7E2082F44}"/>
              </a:ext>
            </a:extLst>
          </p:cNvPr>
          <p:cNvSpPr>
            <a:spLocks noGrp="1"/>
          </p:cNvSpPr>
          <p:nvPr>
            <p:ph type="pic" sz="quarter" idx="12" hasCustomPrompt="1"/>
            <p:custDataLst>
              <p:tags r:id="rId4"/>
            </p:custDataLst>
          </p:nvPr>
        </p:nvSpPr>
        <p:spPr>
          <a:xfrm>
            <a:off x="384174" y="5976200"/>
            <a:ext cx="2714625" cy="521438"/>
          </a:xfrm>
          <a:noFill/>
        </p:spPr>
        <p:txBody>
          <a:bodyPr tIns="0" rIns="0" anchor="ctr"/>
          <a:lstStyle>
            <a:lvl1pPr marL="0" indent="0" algn="ctr">
              <a:buNone/>
              <a:defRPr sz="1200"/>
            </a:lvl1pPr>
          </a:lstStyle>
          <a:p>
            <a:r>
              <a:rPr lang="en-US"/>
              <a:t>Click icon to add customer logo</a:t>
            </a:r>
          </a:p>
        </p:txBody>
      </p:sp>
      <p:grpSp>
        <p:nvGrpSpPr>
          <p:cNvPr id="12" name="Instructions">
            <a:extLst>
              <a:ext uri="{FF2B5EF4-FFF2-40B4-BE49-F238E27FC236}">
                <a16:creationId xmlns:a16="http://schemas.microsoft.com/office/drawing/2014/main" id="{990A0B02-3B38-59D8-9486-E639F706485E}"/>
              </a:ext>
            </a:extLst>
          </p:cNvPr>
          <p:cNvGrpSpPr/>
          <p:nvPr>
            <p:custDataLst>
              <p:tags r:id="rId5"/>
            </p:custDataLst>
          </p:nvPr>
        </p:nvGrpSpPr>
        <p:grpSpPr>
          <a:xfrm>
            <a:off x="12270947" y="3170"/>
            <a:ext cx="1681523" cy="1924883"/>
            <a:chOff x="12347859" y="3170"/>
            <a:chExt cx="1681523" cy="1924883"/>
          </a:xfrm>
        </p:grpSpPr>
        <p:sp>
          <p:nvSpPr>
            <p:cNvPr id="13" name="textruta 12">
              <a:extLst>
                <a:ext uri="{FF2B5EF4-FFF2-40B4-BE49-F238E27FC236}">
                  <a16:creationId xmlns:a16="http://schemas.microsoft.com/office/drawing/2014/main" id="{922CE7E6-4220-08B0-9132-060D675740E9}"/>
                </a:ext>
              </a:extLst>
            </p:cNvPr>
            <p:cNvSpPr txBox="1"/>
            <p:nvPr/>
          </p:nvSpPr>
          <p:spPr>
            <a:xfrm>
              <a:off x="12347859" y="3170"/>
              <a:ext cx="1681523" cy="1924883"/>
            </a:xfrm>
            <a:prstGeom prst="rect">
              <a:avLst/>
            </a:prstGeom>
            <a:solidFill>
              <a:schemeClr val="bg1"/>
            </a:solidFill>
            <a:effectLst/>
          </p:spPr>
          <p:txBody>
            <a:bodyPr wrap="square" tIns="108000" rtlCol="0" anchor="t" anchorCtr="0">
              <a:noAutofit/>
            </a:bodyPr>
            <a:lstStyle/>
            <a:p>
              <a:pPr>
                <a:spcAft>
                  <a:spcPts val="600"/>
                </a:spcAft>
              </a:pPr>
              <a:r>
                <a:rPr lang="en-US" sz="900" b="1" baseline="0" noProof="0">
                  <a:latin typeface="+mn-lt"/>
                  <a:cs typeface="Arial" panose="020B0604020202020204" pitchFamily="34" charset="0"/>
                </a:rPr>
                <a:t>Change logo color</a:t>
              </a:r>
            </a:p>
            <a:p>
              <a:r>
                <a:rPr lang="en-US" sz="900" baseline="0" noProof="0">
                  <a:solidFill>
                    <a:schemeClr val="tx1"/>
                  </a:solidFill>
                  <a:latin typeface="+mn-lt"/>
                  <a:cs typeface="Arial" panose="020B0604020202020204" pitchFamily="34" charset="0"/>
                </a:rPr>
                <a:t>If you need to change the color of the logo, right-click outside the work area, select </a:t>
              </a:r>
              <a:r>
                <a:rPr lang="en-US" sz="900" b="1" baseline="0" noProof="0">
                  <a:solidFill>
                    <a:schemeClr val="tx1"/>
                  </a:solidFill>
                  <a:latin typeface="+mn-lt"/>
                  <a:cs typeface="Arial" panose="020B0604020202020204" pitchFamily="34" charset="0"/>
                </a:rPr>
                <a:t>Format Background </a:t>
              </a:r>
              <a:r>
                <a:rPr lang="en-US" sz="900" baseline="0" noProof="0">
                  <a:solidFill>
                    <a:schemeClr val="tx1"/>
                  </a:solidFill>
                  <a:latin typeface="+mn-lt"/>
                  <a:cs typeface="Arial" panose="020B0604020202020204" pitchFamily="34" charset="0"/>
                </a:rPr>
                <a:t>from the context menu, and select </a:t>
              </a:r>
              <a:r>
                <a:rPr lang="en-US" sz="900" b="1" baseline="0" noProof="0">
                  <a:solidFill>
                    <a:schemeClr val="tx1"/>
                  </a:solidFill>
                  <a:latin typeface="+mn-lt"/>
                  <a:cs typeface="Arial" panose="020B0604020202020204" pitchFamily="34" charset="0"/>
                </a:rPr>
                <a:t>Solid fill. </a:t>
              </a:r>
              <a:r>
                <a:rPr lang="en-US" sz="900" baseline="0" noProof="0">
                  <a:solidFill>
                    <a:schemeClr val="tx1"/>
                  </a:solidFill>
                  <a:latin typeface="+mn-lt"/>
                  <a:cs typeface="Arial" panose="020B0604020202020204" pitchFamily="34" charset="0"/>
                </a:rPr>
                <a:t>You may </a:t>
              </a:r>
              <a:r>
                <a:rPr lang="en-US" sz="900" b="1" baseline="0" noProof="0">
                  <a:solidFill>
                    <a:schemeClr val="tx1"/>
                  </a:solidFill>
                  <a:latin typeface="+mn-lt"/>
                  <a:cs typeface="Arial" panose="020B0604020202020204" pitchFamily="34" charset="0"/>
                </a:rPr>
                <a:t>ONLY</a:t>
              </a:r>
              <a:r>
                <a:rPr lang="en-US" sz="900" baseline="0" noProof="0">
                  <a:solidFill>
                    <a:schemeClr val="tx1"/>
                  </a:solidFill>
                  <a:latin typeface="+mn-lt"/>
                  <a:cs typeface="Arial" panose="020B0604020202020204" pitchFamily="34" charset="0"/>
                </a:rPr>
                <a:t> use </a:t>
              </a:r>
              <a:br>
                <a:rPr lang="en-US" sz="900" baseline="0" noProof="0">
                  <a:solidFill>
                    <a:schemeClr val="tx1"/>
                  </a:solidFill>
                  <a:latin typeface="+mn-lt"/>
                  <a:cs typeface="Arial" panose="020B0604020202020204" pitchFamily="34" charset="0"/>
                </a:rPr>
              </a:br>
              <a:r>
                <a:rPr lang="en-US" sz="900" b="1" baseline="0" noProof="0">
                  <a:solidFill>
                    <a:schemeClr val="tx1"/>
                  </a:solidFill>
                  <a:latin typeface="+mn-lt"/>
                  <a:cs typeface="Arial" panose="020B0604020202020204" pitchFamily="34" charset="0"/>
                </a:rPr>
                <a:t>white</a:t>
              </a:r>
              <a:r>
                <a:rPr lang="en-US" sz="900" baseline="0" noProof="0">
                  <a:solidFill>
                    <a:schemeClr val="tx1"/>
                  </a:solidFill>
                  <a:latin typeface="+mn-lt"/>
                  <a:cs typeface="Arial" panose="020B0604020202020204" pitchFamily="34" charset="0"/>
                </a:rPr>
                <a:t> or </a:t>
              </a:r>
              <a:r>
                <a:rPr lang="en-US" sz="900" b="1" baseline="0" noProof="0">
                  <a:solidFill>
                    <a:schemeClr val="tx1"/>
                  </a:solidFill>
                  <a:latin typeface="+mn-lt"/>
                  <a:cs typeface="Arial" panose="020B0604020202020204" pitchFamily="34" charset="0"/>
                </a:rPr>
                <a:t>black</a:t>
              </a:r>
              <a:r>
                <a:rPr lang="en-US" sz="900" baseline="0" noProof="0">
                  <a:solidFill>
                    <a:schemeClr val="tx1"/>
                  </a:solidFill>
                  <a:latin typeface="+mn-lt"/>
                  <a:cs typeface="Arial" panose="020B0604020202020204" pitchFamily="34" charset="0"/>
                </a:rPr>
                <a:t>.</a:t>
              </a: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p:txBody>
        </p:sp>
        <p:sp>
          <p:nvSpPr>
            <p:cNvPr id="14" name="Rektangel 18">
              <a:extLst>
                <a:ext uri="{FF2B5EF4-FFF2-40B4-BE49-F238E27FC236}">
                  <a16:creationId xmlns:a16="http://schemas.microsoft.com/office/drawing/2014/main" id="{8CF8F2B9-9BE5-99ED-27B9-271D1C3A3DE8}"/>
                </a:ext>
              </a:extLst>
            </p:cNvPr>
            <p:cNvSpPr/>
            <p:nvPr/>
          </p:nvSpPr>
          <p:spPr>
            <a:xfrm>
              <a:off x="12448042" y="1511303"/>
              <a:ext cx="268449" cy="268449"/>
            </a:xfrm>
            <a:prstGeom prst="rect">
              <a:avLst/>
            </a:prstGeom>
            <a:solidFill>
              <a:schemeClr val="bg1"/>
            </a:solidFill>
            <a:ln w="9525">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latin typeface="+mn-lt"/>
              </a:endParaRPr>
            </a:p>
          </p:txBody>
        </p:sp>
        <p:sp>
          <p:nvSpPr>
            <p:cNvPr id="15" name="Rektangel 17">
              <a:extLst>
                <a:ext uri="{FF2B5EF4-FFF2-40B4-BE49-F238E27FC236}">
                  <a16:creationId xmlns:a16="http://schemas.microsoft.com/office/drawing/2014/main" id="{701A7BC5-2A61-7494-8AAA-4E8268A0F2E3}"/>
                </a:ext>
              </a:extLst>
            </p:cNvPr>
            <p:cNvSpPr/>
            <p:nvPr/>
          </p:nvSpPr>
          <p:spPr>
            <a:xfrm>
              <a:off x="12785564" y="1511302"/>
              <a:ext cx="268449" cy="268449"/>
            </a:xfrm>
            <a:prstGeom prst="rect">
              <a:avLst/>
            </a:prstGeom>
            <a:solidFill>
              <a:schemeClr val="tx1"/>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latin typeface="+mn-lt"/>
              </a:endParaRPr>
            </a:p>
          </p:txBody>
        </p:sp>
      </p:grpSp>
      <p:sp>
        <p:nvSpPr>
          <p:cNvPr id="21" name="Picture Placeholder 20">
            <a:extLst>
              <a:ext uri="{FF2B5EF4-FFF2-40B4-BE49-F238E27FC236}">
                <a16:creationId xmlns:a16="http://schemas.microsoft.com/office/drawing/2014/main" id="{E1104F3D-AEE3-0423-0CAB-D71DF262EEDB}"/>
              </a:ext>
            </a:extLst>
          </p:cNvPr>
          <p:cNvSpPr>
            <a:spLocks noGrp="1"/>
          </p:cNvSpPr>
          <p:nvPr>
            <p:ph type="pic" sz="quarter" idx="16"/>
            <p:custDataLst>
              <p:tags r:id="rId6"/>
            </p:custDataLst>
          </p:nvPr>
        </p:nvSpPr>
        <p:spPr>
          <a:xfrm>
            <a:off x="7156450" y="0"/>
            <a:ext cx="5035550" cy="6858000"/>
          </a:xfrm>
        </p:spPr>
        <p:txBody>
          <a:bodyPr/>
          <a:lstStyle/>
          <a:p>
            <a:r>
              <a:rPr lang="de-DE"/>
              <a:t>Bild durch Klicken auf Symbol hinzufügen</a:t>
            </a:r>
            <a:endParaRPr lang="en-US"/>
          </a:p>
        </p:txBody>
      </p:sp>
    </p:spTree>
    <p:extLst>
      <p:ext uri="{BB962C8B-B14F-4D97-AF65-F5344CB8AC3E}">
        <p14:creationId xmlns:p14="http://schemas.microsoft.com/office/powerpoint/2010/main" val="380218193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7B4A9EDD-9949-661F-7C7E-85E63CE8975D}"/>
              </a:ext>
            </a:extLst>
          </p:cNvPr>
          <p:cNvSpPr>
            <a:spLocks noGrp="1"/>
          </p:cNvSpPr>
          <p:nvPr>
            <p:ph type="body" sz="quarter" idx="13"/>
            <p:custDataLst>
              <p:tags r:id="rId1"/>
            </p:custDataLst>
          </p:nvPr>
        </p:nvSpPr>
        <p:spPr>
          <a:xfrm>
            <a:off x="6188075" y="309600"/>
            <a:ext cx="4649788" cy="5097092"/>
          </a:xfrm>
        </p:spPr>
        <p:txBody>
          <a:bodyPr/>
          <a:lstStyle>
            <a:lvl1pPr marL="539750" indent="-539750">
              <a:spcBef>
                <a:spcPts val="1000"/>
              </a:spcBef>
              <a:spcAft>
                <a:spcPts val="800"/>
              </a:spcAft>
              <a:buFont typeface="+mj-lt"/>
              <a:buAutoNum type="arabicPeriod"/>
              <a:defRPr sz="2000"/>
            </a:lvl1pPr>
            <a:lvl2pPr marL="895350" indent="-355600">
              <a:spcAft>
                <a:spcPts val="1200"/>
              </a:spcAft>
              <a:buFont typeface="Aptos" panose="020B0004020202020204" pitchFamily="34" charset="0"/>
              <a:buChar char="–"/>
              <a:defRPr sz="1600"/>
            </a:lvl2pPr>
            <a:lvl3pPr marL="361950" indent="0">
              <a:buFont typeface="+mj-lt"/>
              <a:buNone/>
              <a:defRPr sz="1800"/>
            </a:lvl3pPr>
            <a:lvl4pPr marL="771525" indent="-228600">
              <a:buFont typeface="+mj-lt"/>
              <a:buAutoNum type="arabicPeriod"/>
              <a:defRPr sz="1600"/>
            </a:lvl4pPr>
            <a:lvl5pPr marL="942975" indent="-228600">
              <a:buFont typeface="+mj-lt"/>
              <a:buAutoNum type="arabicPeriod"/>
              <a:defRPr sz="1600"/>
            </a:lvl5pPr>
          </a:lstStyle>
          <a:p>
            <a:pPr lvl="0"/>
            <a:r>
              <a:rPr lang="de-DE"/>
              <a:t>Mastertextformat bearbeiten</a:t>
            </a:r>
          </a:p>
          <a:p>
            <a:pPr lvl="1"/>
            <a:r>
              <a:rPr lang="de-DE"/>
              <a:t>Zweite Ebene</a:t>
            </a:r>
          </a:p>
        </p:txBody>
      </p:sp>
      <p:sp>
        <p:nvSpPr>
          <p:cNvPr id="3" name="Text Placeholder 6">
            <a:extLst>
              <a:ext uri="{FF2B5EF4-FFF2-40B4-BE49-F238E27FC236}">
                <a16:creationId xmlns:a16="http://schemas.microsoft.com/office/drawing/2014/main" id="{F5C57028-C6F8-4DD8-147D-1B98D7E521A0}"/>
              </a:ext>
            </a:extLst>
          </p:cNvPr>
          <p:cNvSpPr>
            <a:spLocks noGrp="1"/>
          </p:cNvSpPr>
          <p:nvPr>
            <p:ph type="body" sz="quarter" idx="15"/>
            <p:custDataLst>
              <p:tags r:id="rId2"/>
            </p:custDataLst>
          </p:nvPr>
        </p:nvSpPr>
        <p:spPr>
          <a:xfrm>
            <a:off x="392114" y="275622"/>
            <a:ext cx="4649788" cy="866775"/>
          </a:xfrm>
        </p:spPr>
        <p:txBody>
          <a:bodyPr/>
          <a:lstStyle>
            <a:lvl1pPr>
              <a:defRPr sz="2600" b="1">
                <a:latin typeface="+mj-lt"/>
              </a:defRPr>
            </a:lvl1pPr>
            <a:lvl2pPr marL="0" indent="0">
              <a:buNone/>
              <a:defRPr sz="2000"/>
            </a:lvl2pPr>
          </a:lstStyle>
          <a:p>
            <a:pPr lvl="0"/>
            <a:r>
              <a:rPr lang="de-DE"/>
              <a:t>Mastertextformat bearbeiten</a:t>
            </a:r>
          </a:p>
          <a:p>
            <a:pPr lvl="1"/>
            <a:r>
              <a:rPr lang="de-DE"/>
              <a:t>Zweite Ebene</a:t>
            </a:r>
          </a:p>
        </p:txBody>
      </p:sp>
    </p:spTree>
    <p:extLst>
      <p:ext uri="{BB962C8B-B14F-4D97-AF65-F5344CB8AC3E}">
        <p14:creationId xmlns:p14="http://schemas.microsoft.com/office/powerpoint/2010/main" val="1389485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Agenda - Gray">
    <p:bg>
      <p:bgPr>
        <a:solidFill>
          <a:srgbClr val="CCC1BC"/>
        </a:solidFill>
        <a:effectLst/>
      </p:bgPr>
    </p:bg>
    <p:spTree>
      <p:nvGrpSpPr>
        <p:cNvPr id="1" name=""/>
        <p:cNvGrpSpPr/>
        <p:nvPr/>
      </p:nvGrpSpPr>
      <p:grpSpPr>
        <a:xfrm>
          <a:off x="0" y="0"/>
          <a:ext cx="0" cy="0"/>
          <a:chOff x="0" y="0"/>
          <a:chExt cx="0" cy="0"/>
        </a:xfrm>
      </p:grpSpPr>
      <p:sp>
        <p:nvSpPr>
          <p:cNvPr id="5" name="Text Placeholder 6">
            <a:extLst>
              <a:ext uri="{FF2B5EF4-FFF2-40B4-BE49-F238E27FC236}">
                <a16:creationId xmlns:a16="http://schemas.microsoft.com/office/drawing/2014/main" id="{560BDE26-7132-BC69-C970-C517F18509AD}"/>
              </a:ext>
            </a:extLst>
          </p:cNvPr>
          <p:cNvSpPr>
            <a:spLocks noGrp="1"/>
          </p:cNvSpPr>
          <p:nvPr>
            <p:ph type="body" sz="quarter" idx="13"/>
            <p:custDataLst>
              <p:tags r:id="rId1"/>
            </p:custDataLst>
          </p:nvPr>
        </p:nvSpPr>
        <p:spPr>
          <a:xfrm>
            <a:off x="6188075" y="309600"/>
            <a:ext cx="4649788" cy="5097092"/>
          </a:xfrm>
        </p:spPr>
        <p:txBody>
          <a:bodyPr/>
          <a:lstStyle>
            <a:lvl1pPr marL="539750" indent="-539750">
              <a:spcBef>
                <a:spcPts val="1000"/>
              </a:spcBef>
              <a:spcAft>
                <a:spcPts val="800"/>
              </a:spcAft>
              <a:buFont typeface="+mj-lt"/>
              <a:buAutoNum type="arabicPeriod"/>
              <a:defRPr sz="2000"/>
            </a:lvl1pPr>
            <a:lvl2pPr marL="895350" indent="-355600">
              <a:spcAft>
                <a:spcPts val="1200"/>
              </a:spcAft>
              <a:buFont typeface="Aptos" panose="020B0004020202020204" pitchFamily="34" charset="0"/>
              <a:buChar char="–"/>
              <a:defRPr sz="1600"/>
            </a:lvl2pPr>
            <a:lvl3pPr marL="361950" indent="0">
              <a:buFont typeface="+mj-lt"/>
              <a:buNone/>
              <a:defRPr sz="1800"/>
            </a:lvl3pPr>
            <a:lvl4pPr marL="771525" indent="-228600">
              <a:buFont typeface="+mj-lt"/>
              <a:buAutoNum type="arabicPeriod"/>
              <a:defRPr sz="1600"/>
            </a:lvl4pPr>
            <a:lvl5pPr marL="942975" indent="-228600">
              <a:buFont typeface="+mj-lt"/>
              <a:buAutoNum type="arabicPeriod"/>
              <a:defRPr sz="1600"/>
            </a:lvl5pPr>
          </a:lstStyle>
          <a:p>
            <a:pPr lvl="0"/>
            <a:r>
              <a:rPr lang="de-DE"/>
              <a:t>Mastertextformat bearbeiten</a:t>
            </a:r>
          </a:p>
          <a:p>
            <a:pPr lvl="1"/>
            <a:r>
              <a:rPr lang="de-DE"/>
              <a:t>Zweite Ebene</a:t>
            </a:r>
          </a:p>
        </p:txBody>
      </p:sp>
      <p:sp>
        <p:nvSpPr>
          <p:cNvPr id="6" name="Text Placeholder 6">
            <a:extLst>
              <a:ext uri="{FF2B5EF4-FFF2-40B4-BE49-F238E27FC236}">
                <a16:creationId xmlns:a16="http://schemas.microsoft.com/office/drawing/2014/main" id="{92572D2C-3C6B-ED6B-414C-B1458FBEB158}"/>
              </a:ext>
            </a:extLst>
          </p:cNvPr>
          <p:cNvSpPr>
            <a:spLocks noGrp="1"/>
          </p:cNvSpPr>
          <p:nvPr>
            <p:ph type="body" sz="quarter" idx="15"/>
            <p:custDataLst>
              <p:tags r:id="rId2"/>
            </p:custDataLst>
          </p:nvPr>
        </p:nvSpPr>
        <p:spPr>
          <a:xfrm>
            <a:off x="392114" y="275622"/>
            <a:ext cx="4649788" cy="866775"/>
          </a:xfrm>
        </p:spPr>
        <p:txBody>
          <a:bodyPr/>
          <a:lstStyle>
            <a:lvl1pPr>
              <a:defRPr sz="2600" b="1">
                <a:latin typeface="+mj-lt"/>
              </a:defRPr>
            </a:lvl1pPr>
            <a:lvl2pPr marL="0" indent="0">
              <a:buNone/>
              <a:defRPr sz="2000"/>
            </a:lvl2pPr>
          </a:lstStyle>
          <a:p>
            <a:pPr lvl="0"/>
            <a:r>
              <a:rPr lang="de-DE"/>
              <a:t>Mastertextformat bearbeiten</a:t>
            </a:r>
          </a:p>
          <a:p>
            <a:pPr lvl="1"/>
            <a:r>
              <a:rPr lang="de-DE"/>
              <a:t>Zweite Ebene</a:t>
            </a:r>
          </a:p>
        </p:txBody>
      </p:sp>
    </p:spTree>
    <p:extLst>
      <p:ext uri="{BB962C8B-B14F-4D97-AF65-F5344CB8AC3E}">
        <p14:creationId xmlns:p14="http://schemas.microsoft.com/office/powerpoint/2010/main" val="2792376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Chapt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9BE5B-E14E-CBA3-4765-E3225406EDA8}"/>
              </a:ext>
            </a:extLst>
          </p:cNvPr>
          <p:cNvSpPr>
            <a:spLocks noGrp="1"/>
          </p:cNvSpPr>
          <p:nvPr>
            <p:ph type="title"/>
            <p:custDataLst>
              <p:tags r:id="rId1"/>
            </p:custDataLst>
          </p:nvPr>
        </p:nvSpPr>
        <p:spPr>
          <a:xfrm>
            <a:off x="7158039" y="3615162"/>
            <a:ext cx="3679824" cy="1921740"/>
          </a:xfrm>
        </p:spPr>
        <p:txBody>
          <a:bodyPr anchor="b"/>
          <a:lstStyle/>
          <a:p>
            <a:r>
              <a:rPr lang="de-DE"/>
              <a:t>Mastertitelformat bearbeiten</a:t>
            </a:r>
            <a:endParaRPr lang="en-US"/>
          </a:p>
        </p:txBody>
      </p:sp>
      <p:sp>
        <p:nvSpPr>
          <p:cNvPr id="11" name="Text Placeholder 10">
            <a:extLst>
              <a:ext uri="{FF2B5EF4-FFF2-40B4-BE49-F238E27FC236}">
                <a16:creationId xmlns:a16="http://schemas.microsoft.com/office/drawing/2014/main" id="{412A11DA-FE50-E797-68CE-9E07385BF34A}"/>
              </a:ext>
            </a:extLst>
          </p:cNvPr>
          <p:cNvSpPr>
            <a:spLocks noGrp="1"/>
          </p:cNvSpPr>
          <p:nvPr>
            <p:ph type="body" sz="quarter" idx="13" hasCustomPrompt="1"/>
            <p:custDataLst>
              <p:tags r:id="rId2"/>
            </p:custDataLst>
          </p:nvPr>
        </p:nvSpPr>
        <p:spPr>
          <a:xfrm>
            <a:off x="385200" y="3590899"/>
            <a:ext cx="3679825" cy="2449513"/>
          </a:xfrm>
        </p:spPr>
        <p:txBody>
          <a:bodyPr anchor="b"/>
          <a:lstStyle>
            <a:lvl1pPr marL="0" indent="0">
              <a:buNone/>
              <a:defRPr sz="17000" b="1"/>
            </a:lvl1pPr>
            <a:lvl2pPr marL="180975" indent="0">
              <a:buNone/>
              <a:defRPr/>
            </a:lvl2pPr>
          </a:lstStyle>
          <a:p>
            <a:pPr lvl="0"/>
            <a:r>
              <a:rPr lang="en-US"/>
              <a:t>#</a:t>
            </a:r>
          </a:p>
        </p:txBody>
      </p:sp>
      <p:grpSp>
        <p:nvGrpSpPr>
          <p:cNvPr id="21" name="Instructions">
            <a:extLst>
              <a:ext uri="{FF2B5EF4-FFF2-40B4-BE49-F238E27FC236}">
                <a16:creationId xmlns:a16="http://schemas.microsoft.com/office/drawing/2014/main" id="{4D890E7F-F466-A179-9622-4C5094325492}"/>
              </a:ext>
            </a:extLst>
          </p:cNvPr>
          <p:cNvGrpSpPr/>
          <p:nvPr>
            <p:custDataLst>
              <p:tags r:id="rId3"/>
            </p:custDataLst>
          </p:nvPr>
        </p:nvGrpSpPr>
        <p:grpSpPr>
          <a:xfrm>
            <a:off x="12272400" y="0"/>
            <a:ext cx="1681523" cy="1939925"/>
            <a:chOff x="12272400" y="0"/>
            <a:chExt cx="1681523" cy="1939925"/>
          </a:xfrm>
        </p:grpSpPr>
        <p:sp>
          <p:nvSpPr>
            <p:cNvPr id="8" name="textruta 12">
              <a:extLst>
                <a:ext uri="{FF2B5EF4-FFF2-40B4-BE49-F238E27FC236}">
                  <a16:creationId xmlns:a16="http://schemas.microsoft.com/office/drawing/2014/main" id="{5C3D4CA8-E327-593B-7A27-6BFBD033C592}"/>
                </a:ext>
              </a:extLst>
            </p:cNvPr>
            <p:cNvSpPr txBox="1"/>
            <p:nvPr>
              <p:custDataLst>
                <p:tags r:id="rId4"/>
              </p:custDataLst>
            </p:nvPr>
          </p:nvSpPr>
          <p:spPr>
            <a:xfrm>
              <a:off x="12272400" y="0"/>
              <a:ext cx="1681523" cy="1939925"/>
            </a:xfrm>
            <a:prstGeom prst="rect">
              <a:avLst/>
            </a:prstGeom>
            <a:solidFill>
              <a:schemeClr val="bg1"/>
            </a:solidFill>
            <a:effectLst/>
          </p:spPr>
          <p:txBody>
            <a:bodyPr wrap="square" tIns="108000" rtlCol="0" anchor="t" anchorCtr="0">
              <a:noAutofit/>
            </a:bodyPr>
            <a:lstStyle/>
            <a:p>
              <a:pPr>
                <a:spcAft>
                  <a:spcPts val="600"/>
                </a:spcAft>
              </a:pPr>
              <a:r>
                <a:rPr lang="en-US" sz="900" b="1" baseline="0" noProof="0">
                  <a:latin typeface="+mn-lt"/>
                  <a:cs typeface="Arial" panose="020B0604020202020204" pitchFamily="34" charset="0"/>
                </a:rPr>
                <a:t>Change background color</a:t>
              </a:r>
            </a:p>
            <a:p>
              <a:r>
                <a:rPr lang="en-US" sz="900" baseline="0" noProof="0">
                  <a:solidFill>
                    <a:schemeClr val="tx1"/>
                  </a:solidFill>
                  <a:latin typeface="+mn-lt"/>
                  <a:cs typeface="Arial" panose="020B0604020202020204" pitchFamily="34" charset="0"/>
                </a:rPr>
                <a:t>If you would like, you can change the background color, select </a:t>
              </a:r>
              <a:r>
                <a:rPr lang="en-US" sz="900" b="1" baseline="0" noProof="0">
                  <a:solidFill>
                    <a:schemeClr val="tx1"/>
                  </a:solidFill>
                  <a:latin typeface="+mn-lt"/>
                  <a:cs typeface="Arial" panose="020B0604020202020204" pitchFamily="34" charset="0"/>
                </a:rPr>
                <a:t>Format Background </a:t>
              </a:r>
              <a:r>
                <a:rPr lang="en-US" sz="900" baseline="0" noProof="0">
                  <a:solidFill>
                    <a:schemeClr val="tx1"/>
                  </a:solidFill>
                  <a:latin typeface="+mn-lt"/>
                  <a:cs typeface="Arial" panose="020B0604020202020204" pitchFamily="34" charset="0"/>
                </a:rPr>
                <a:t>from the context menu, and select </a:t>
              </a:r>
              <a:r>
                <a:rPr lang="en-US" sz="900" b="1" baseline="0" noProof="0">
                  <a:solidFill>
                    <a:schemeClr val="tx1"/>
                  </a:solidFill>
                  <a:latin typeface="+mn-lt"/>
                  <a:cs typeface="Arial" panose="020B0604020202020204" pitchFamily="34" charset="0"/>
                </a:rPr>
                <a:t>Solid fill. </a:t>
              </a:r>
              <a:r>
                <a:rPr lang="en-US" sz="900" baseline="0" noProof="0">
                  <a:solidFill>
                    <a:schemeClr val="tx1"/>
                  </a:solidFill>
                  <a:latin typeface="+mn-lt"/>
                  <a:cs typeface="Arial" panose="020B0604020202020204" pitchFamily="34" charset="0"/>
                </a:rPr>
                <a:t>You may </a:t>
              </a:r>
              <a:r>
                <a:rPr lang="en-US" sz="900" b="1" baseline="0" noProof="0">
                  <a:solidFill>
                    <a:schemeClr val="tx1"/>
                  </a:solidFill>
                  <a:latin typeface="+mn-lt"/>
                  <a:cs typeface="Arial" panose="020B0604020202020204" pitchFamily="34" charset="0"/>
                </a:rPr>
                <a:t>ONLY</a:t>
              </a:r>
              <a:r>
                <a:rPr lang="en-US" sz="900" baseline="0" noProof="0">
                  <a:solidFill>
                    <a:schemeClr val="tx1"/>
                  </a:solidFill>
                  <a:latin typeface="+mn-lt"/>
                  <a:cs typeface="Arial" panose="020B0604020202020204" pitchFamily="34" charset="0"/>
                </a:rPr>
                <a:t> use </a:t>
              </a:r>
              <a:r>
                <a:rPr lang="en-US" sz="900" b="1" baseline="0" noProof="0">
                  <a:solidFill>
                    <a:schemeClr val="tx1"/>
                  </a:solidFill>
                  <a:latin typeface="+mn-lt"/>
                  <a:cs typeface="Arial" panose="020B0604020202020204" pitchFamily="34" charset="0"/>
                </a:rPr>
                <a:t>white, G30 </a:t>
              </a:r>
              <a:r>
                <a:rPr lang="en-US" sz="900" b="0" baseline="0" noProof="0">
                  <a:solidFill>
                    <a:schemeClr val="tx1"/>
                  </a:solidFill>
                  <a:latin typeface="+mn-lt"/>
                  <a:cs typeface="Arial" panose="020B0604020202020204" pitchFamily="34" charset="0"/>
                </a:rPr>
                <a:t>and</a:t>
              </a:r>
              <a:r>
                <a:rPr lang="en-US" sz="900" b="1" baseline="0" noProof="0">
                  <a:solidFill>
                    <a:schemeClr val="tx1"/>
                  </a:solidFill>
                  <a:latin typeface="+mn-lt"/>
                  <a:cs typeface="Arial" panose="020B0604020202020204" pitchFamily="34" charset="0"/>
                </a:rPr>
                <a:t> Bearing Red.</a:t>
              </a:r>
              <a:endParaRPr lang="en-US" sz="900" baseline="0" noProof="0">
                <a:solidFill>
                  <a:schemeClr val="tx1"/>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p:txBody>
        </p:sp>
        <p:sp>
          <p:nvSpPr>
            <p:cNvPr id="18" name="Rektangel 18">
              <a:extLst>
                <a:ext uri="{FF2B5EF4-FFF2-40B4-BE49-F238E27FC236}">
                  <a16:creationId xmlns:a16="http://schemas.microsoft.com/office/drawing/2014/main" id="{313AD901-FAB3-071A-0F6E-4C4E6AB77BCD}"/>
                </a:ext>
              </a:extLst>
            </p:cNvPr>
            <p:cNvSpPr/>
            <p:nvPr>
              <p:custDataLst>
                <p:tags r:id="rId5"/>
              </p:custDataLst>
            </p:nvPr>
          </p:nvSpPr>
          <p:spPr>
            <a:xfrm>
              <a:off x="12371130" y="1511303"/>
              <a:ext cx="268449" cy="268449"/>
            </a:xfrm>
            <a:prstGeom prst="rect">
              <a:avLst/>
            </a:prstGeom>
            <a:solidFill>
              <a:schemeClr val="bg1"/>
            </a:solidFill>
            <a:ln w="9525">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9" name="Rektangel 17">
              <a:extLst>
                <a:ext uri="{FF2B5EF4-FFF2-40B4-BE49-F238E27FC236}">
                  <a16:creationId xmlns:a16="http://schemas.microsoft.com/office/drawing/2014/main" id="{C8419852-643B-7786-AB50-459DD946E42F}"/>
                </a:ext>
              </a:extLst>
            </p:cNvPr>
            <p:cNvSpPr/>
            <p:nvPr>
              <p:custDataLst>
                <p:tags r:id="rId6"/>
              </p:custDataLst>
            </p:nvPr>
          </p:nvSpPr>
          <p:spPr>
            <a:xfrm>
              <a:off x="12708652" y="1511302"/>
              <a:ext cx="268449" cy="268449"/>
            </a:xfrm>
            <a:prstGeom prst="rect">
              <a:avLst/>
            </a:prstGeom>
            <a:solidFill>
              <a:srgbClr val="CCC1BC"/>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0" name="Rektangel 17">
              <a:extLst>
                <a:ext uri="{FF2B5EF4-FFF2-40B4-BE49-F238E27FC236}">
                  <a16:creationId xmlns:a16="http://schemas.microsoft.com/office/drawing/2014/main" id="{912DE810-1FCC-7E87-4197-3B9CE0B711AD}"/>
                </a:ext>
              </a:extLst>
            </p:cNvPr>
            <p:cNvSpPr/>
            <p:nvPr>
              <p:custDataLst>
                <p:tags r:id="rId7"/>
              </p:custDataLst>
            </p:nvPr>
          </p:nvSpPr>
          <p:spPr>
            <a:xfrm>
              <a:off x="13046174" y="1511302"/>
              <a:ext cx="268449" cy="268449"/>
            </a:xfrm>
            <a:prstGeom prst="rect">
              <a:avLst/>
            </a:prstGeom>
            <a:solidFill>
              <a:srgbClr val="FF3D47"/>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spTree>
    <p:extLst>
      <p:ext uri="{BB962C8B-B14F-4D97-AF65-F5344CB8AC3E}">
        <p14:creationId xmlns:p14="http://schemas.microsoft.com/office/powerpoint/2010/main" val="193778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Chapter - Gray">
    <p:bg>
      <p:bgPr>
        <a:solidFill>
          <a:srgbClr val="CCC1B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9BE5B-E14E-CBA3-4765-E3225406EDA8}"/>
              </a:ext>
            </a:extLst>
          </p:cNvPr>
          <p:cNvSpPr>
            <a:spLocks noGrp="1"/>
          </p:cNvSpPr>
          <p:nvPr>
            <p:ph type="title"/>
            <p:custDataLst>
              <p:tags r:id="rId1"/>
            </p:custDataLst>
          </p:nvPr>
        </p:nvSpPr>
        <p:spPr>
          <a:xfrm>
            <a:off x="7158039" y="3615162"/>
            <a:ext cx="3679824" cy="1921740"/>
          </a:xfrm>
        </p:spPr>
        <p:txBody>
          <a:bodyPr anchor="b"/>
          <a:lstStyle/>
          <a:p>
            <a:r>
              <a:rPr lang="de-DE"/>
              <a:t>Mastertitelformat bearbeiten</a:t>
            </a:r>
            <a:endParaRPr lang="en-US"/>
          </a:p>
        </p:txBody>
      </p:sp>
      <p:sp>
        <p:nvSpPr>
          <p:cNvPr id="11" name="Text Placeholder 10">
            <a:extLst>
              <a:ext uri="{FF2B5EF4-FFF2-40B4-BE49-F238E27FC236}">
                <a16:creationId xmlns:a16="http://schemas.microsoft.com/office/drawing/2014/main" id="{412A11DA-FE50-E797-68CE-9E07385BF34A}"/>
              </a:ext>
            </a:extLst>
          </p:cNvPr>
          <p:cNvSpPr>
            <a:spLocks noGrp="1"/>
          </p:cNvSpPr>
          <p:nvPr>
            <p:ph type="body" sz="quarter" idx="13" hasCustomPrompt="1"/>
            <p:custDataLst>
              <p:tags r:id="rId2"/>
            </p:custDataLst>
          </p:nvPr>
        </p:nvSpPr>
        <p:spPr>
          <a:xfrm>
            <a:off x="385200" y="3590899"/>
            <a:ext cx="3679825" cy="2449513"/>
          </a:xfrm>
        </p:spPr>
        <p:txBody>
          <a:bodyPr anchor="b"/>
          <a:lstStyle>
            <a:lvl1pPr marL="0" indent="0">
              <a:buNone/>
              <a:defRPr sz="17000" b="1"/>
            </a:lvl1pPr>
            <a:lvl2pPr marL="180975" indent="0">
              <a:buNone/>
              <a:defRPr/>
            </a:lvl2pPr>
          </a:lstStyle>
          <a:p>
            <a:pPr lvl="0"/>
            <a:r>
              <a:rPr lang="en-US"/>
              <a:t>#</a:t>
            </a:r>
          </a:p>
        </p:txBody>
      </p:sp>
      <p:grpSp>
        <p:nvGrpSpPr>
          <p:cNvPr id="8" name="Instructions">
            <a:extLst>
              <a:ext uri="{FF2B5EF4-FFF2-40B4-BE49-F238E27FC236}">
                <a16:creationId xmlns:a16="http://schemas.microsoft.com/office/drawing/2014/main" id="{1903C0B2-609E-9AB7-8141-3B471026E8B4}"/>
              </a:ext>
            </a:extLst>
          </p:cNvPr>
          <p:cNvGrpSpPr/>
          <p:nvPr userDrawn="1">
            <p:custDataLst>
              <p:tags r:id="rId3"/>
            </p:custDataLst>
          </p:nvPr>
        </p:nvGrpSpPr>
        <p:grpSpPr>
          <a:xfrm>
            <a:off x="12272400" y="0"/>
            <a:ext cx="1681523" cy="1939925"/>
            <a:chOff x="12272400" y="0"/>
            <a:chExt cx="1681523" cy="1939925"/>
          </a:xfrm>
        </p:grpSpPr>
        <p:sp>
          <p:nvSpPr>
            <p:cNvPr id="9" name="textruta 12">
              <a:extLst>
                <a:ext uri="{FF2B5EF4-FFF2-40B4-BE49-F238E27FC236}">
                  <a16:creationId xmlns:a16="http://schemas.microsoft.com/office/drawing/2014/main" id="{240EFA88-1EA8-D778-2AB2-04AB285B47ED}"/>
                </a:ext>
              </a:extLst>
            </p:cNvPr>
            <p:cNvSpPr txBox="1"/>
            <p:nvPr userDrawn="1">
              <p:custDataLst>
                <p:tags r:id="rId4"/>
              </p:custDataLst>
            </p:nvPr>
          </p:nvSpPr>
          <p:spPr>
            <a:xfrm>
              <a:off x="12272400" y="0"/>
              <a:ext cx="1681523" cy="1939925"/>
            </a:xfrm>
            <a:prstGeom prst="rect">
              <a:avLst/>
            </a:prstGeom>
            <a:solidFill>
              <a:schemeClr val="bg1"/>
            </a:solidFill>
            <a:effectLst/>
          </p:spPr>
          <p:txBody>
            <a:bodyPr wrap="square" tIns="108000" rtlCol="0" anchor="t" anchorCtr="0">
              <a:noAutofit/>
            </a:bodyPr>
            <a:lstStyle/>
            <a:p>
              <a:pPr>
                <a:spcAft>
                  <a:spcPts val="600"/>
                </a:spcAft>
              </a:pPr>
              <a:r>
                <a:rPr lang="en-US" sz="900" b="1" baseline="0" noProof="0">
                  <a:latin typeface="+mn-lt"/>
                  <a:cs typeface="Arial" panose="020B0604020202020204" pitchFamily="34" charset="0"/>
                </a:rPr>
                <a:t>Change background color</a:t>
              </a:r>
            </a:p>
            <a:p>
              <a:r>
                <a:rPr lang="en-US" sz="900" baseline="0" noProof="0">
                  <a:solidFill>
                    <a:schemeClr val="tx1"/>
                  </a:solidFill>
                  <a:latin typeface="+mn-lt"/>
                  <a:cs typeface="Arial" panose="020B0604020202020204" pitchFamily="34" charset="0"/>
                </a:rPr>
                <a:t>If you would like, you can change the background color, select </a:t>
              </a:r>
              <a:r>
                <a:rPr lang="en-US" sz="900" b="1" baseline="0" noProof="0">
                  <a:solidFill>
                    <a:schemeClr val="tx1"/>
                  </a:solidFill>
                  <a:latin typeface="+mn-lt"/>
                  <a:cs typeface="Arial" panose="020B0604020202020204" pitchFamily="34" charset="0"/>
                </a:rPr>
                <a:t>Format Background </a:t>
              </a:r>
              <a:r>
                <a:rPr lang="en-US" sz="900" baseline="0" noProof="0">
                  <a:solidFill>
                    <a:schemeClr val="tx1"/>
                  </a:solidFill>
                  <a:latin typeface="+mn-lt"/>
                  <a:cs typeface="Arial" panose="020B0604020202020204" pitchFamily="34" charset="0"/>
                </a:rPr>
                <a:t>from the context menu, and select </a:t>
              </a:r>
              <a:r>
                <a:rPr lang="en-US" sz="900" b="1" baseline="0" noProof="0">
                  <a:solidFill>
                    <a:schemeClr val="tx1"/>
                  </a:solidFill>
                  <a:latin typeface="+mn-lt"/>
                  <a:cs typeface="Arial" panose="020B0604020202020204" pitchFamily="34" charset="0"/>
                </a:rPr>
                <a:t>Solid fill. </a:t>
              </a:r>
              <a:r>
                <a:rPr lang="en-US" sz="900" baseline="0" noProof="0">
                  <a:solidFill>
                    <a:schemeClr val="tx1"/>
                  </a:solidFill>
                  <a:latin typeface="+mn-lt"/>
                  <a:cs typeface="Arial" panose="020B0604020202020204" pitchFamily="34" charset="0"/>
                </a:rPr>
                <a:t>You may </a:t>
              </a:r>
              <a:r>
                <a:rPr lang="en-US" sz="900" b="1" baseline="0" noProof="0">
                  <a:solidFill>
                    <a:schemeClr val="tx1"/>
                  </a:solidFill>
                  <a:latin typeface="+mn-lt"/>
                  <a:cs typeface="Arial" panose="020B0604020202020204" pitchFamily="34" charset="0"/>
                </a:rPr>
                <a:t>ONLY</a:t>
              </a:r>
              <a:r>
                <a:rPr lang="en-US" sz="900" baseline="0" noProof="0">
                  <a:solidFill>
                    <a:schemeClr val="tx1"/>
                  </a:solidFill>
                  <a:latin typeface="+mn-lt"/>
                  <a:cs typeface="Arial" panose="020B0604020202020204" pitchFamily="34" charset="0"/>
                </a:rPr>
                <a:t> use </a:t>
              </a:r>
              <a:r>
                <a:rPr lang="en-US" sz="900" b="1" baseline="0" noProof="0">
                  <a:solidFill>
                    <a:schemeClr val="tx1"/>
                  </a:solidFill>
                  <a:latin typeface="+mn-lt"/>
                  <a:cs typeface="Arial" panose="020B0604020202020204" pitchFamily="34" charset="0"/>
                </a:rPr>
                <a:t>white, G30 </a:t>
              </a:r>
              <a:r>
                <a:rPr lang="en-US" sz="900" b="0" baseline="0" noProof="0">
                  <a:solidFill>
                    <a:schemeClr val="tx1"/>
                  </a:solidFill>
                  <a:latin typeface="+mn-lt"/>
                  <a:cs typeface="Arial" panose="020B0604020202020204" pitchFamily="34" charset="0"/>
                </a:rPr>
                <a:t>and</a:t>
              </a:r>
              <a:r>
                <a:rPr lang="en-US" sz="900" b="1" baseline="0" noProof="0">
                  <a:solidFill>
                    <a:schemeClr val="tx1"/>
                  </a:solidFill>
                  <a:latin typeface="+mn-lt"/>
                  <a:cs typeface="Arial" panose="020B0604020202020204" pitchFamily="34" charset="0"/>
                </a:rPr>
                <a:t> Bearing Red.</a:t>
              </a:r>
              <a:endParaRPr lang="en-US" sz="900" baseline="0" noProof="0">
                <a:solidFill>
                  <a:schemeClr val="tx1"/>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p:txBody>
        </p:sp>
        <p:sp>
          <p:nvSpPr>
            <p:cNvPr id="10" name="Rektangel 18">
              <a:extLst>
                <a:ext uri="{FF2B5EF4-FFF2-40B4-BE49-F238E27FC236}">
                  <a16:creationId xmlns:a16="http://schemas.microsoft.com/office/drawing/2014/main" id="{983F2975-C1E6-5E3E-17CF-31D513C60829}"/>
                </a:ext>
              </a:extLst>
            </p:cNvPr>
            <p:cNvSpPr/>
            <p:nvPr userDrawn="1">
              <p:custDataLst>
                <p:tags r:id="rId5"/>
              </p:custDataLst>
            </p:nvPr>
          </p:nvSpPr>
          <p:spPr>
            <a:xfrm>
              <a:off x="12371130" y="1511303"/>
              <a:ext cx="268449" cy="268449"/>
            </a:xfrm>
            <a:prstGeom prst="rect">
              <a:avLst/>
            </a:prstGeom>
            <a:solidFill>
              <a:schemeClr val="bg1"/>
            </a:solidFill>
            <a:ln w="9525">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2" name="Rektangel 17">
              <a:extLst>
                <a:ext uri="{FF2B5EF4-FFF2-40B4-BE49-F238E27FC236}">
                  <a16:creationId xmlns:a16="http://schemas.microsoft.com/office/drawing/2014/main" id="{005DD3A3-D7BC-7167-700A-76CB07ABBF54}"/>
                </a:ext>
              </a:extLst>
            </p:cNvPr>
            <p:cNvSpPr/>
            <p:nvPr userDrawn="1">
              <p:custDataLst>
                <p:tags r:id="rId6"/>
              </p:custDataLst>
            </p:nvPr>
          </p:nvSpPr>
          <p:spPr>
            <a:xfrm>
              <a:off x="12708652" y="1511302"/>
              <a:ext cx="268449" cy="268449"/>
            </a:xfrm>
            <a:prstGeom prst="rect">
              <a:avLst/>
            </a:prstGeom>
            <a:solidFill>
              <a:srgbClr val="CCC1BC"/>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3" name="Rektangel 17">
              <a:extLst>
                <a:ext uri="{FF2B5EF4-FFF2-40B4-BE49-F238E27FC236}">
                  <a16:creationId xmlns:a16="http://schemas.microsoft.com/office/drawing/2014/main" id="{B6EA8DFC-52E9-55F8-E3DF-4713BB5CF053}"/>
                </a:ext>
              </a:extLst>
            </p:cNvPr>
            <p:cNvSpPr/>
            <p:nvPr userDrawn="1">
              <p:custDataLst>
                <p:tags r:id="rId7"/>
              </p:custDataLst>
            </p:nvPr>
          </p:nvSpPr>
          <p:spPr>
            <a:xfrm>
              <a:off x="13046174" y="1511302"/>
              <a:ext cx="268449" cy="268449"/>
            </a:xfrm>
            <a:prstGeom prst="rect">
              <a:avLst/>
            </a:prstGeom>
            <a:solidFill>
              <a:srgbClr val="FF3D47"/>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spTree>
    <p:extLst>
      <p:ext uri="{BB962C8B-B14F-4D97-AF65-F5344CB8AC3E}">
        <p14:creationId xmlns:p14="http://schemas.microsoft.com/office/powerpoint/2010/main" val="1055846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Chapter - Deep Red">
    <p:bg>
      <p:bgPr>
        <a:solidFill>
          <a:srgbClr val="33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9BE5B-E14E-CBA3-4765-E3225406EDA8}"/>
              </a:ext>
            </a:extLst>
          </p:cNvPr>
          <p:cNvSpPr>
            <a:spLocks noGrp="1"/>
          </p:cNvSpPr>
          <p:nvPr>
            <p:ph type="title"/>
            <p:custDataLst>
              <p:tags r:id="rId1"/>
            </p:custDataLst>
          </p:nvPr>
        </p:nvSpPr>
        <p:spPr>
          <a:xfrm>
            <a:off x="7158039" y="3614400"/>
            <a:ext cx="3679824" cy="1921740"/>
          </a:xfrm>
        </p:spPr>
        <p:txBody>
          <a:bodyPr anchor="b"/>
          <a:lstStyle>
            <a:lvl1pPr>
              <a:defRPr>
                <a:solidFill>
                  <a:schemeClr val="tx1"/>
                </a:solidFill>
              </a:defRPr>
            </a:lvl1pPr>
          </a:lstStyle>
          <a:p>
            <a:r>
              <a:rPr lang="de-DE"/>
              <a:t>Mastertitelformat bearbeiten</a:t>
            </a:r>
            <a:endParaRPr lang="en-US"/>
          </a:p>
        </p:txBody>
      </p:sp>
      <p:sp>
        <p:nvSpPr>
          <p:cNvPr id="11" name="Text Placeholder 10">
            <a:extLst>
              <a:ext uri="{FF2B5EF4-FFF2-40B4-BE49-F238E27FC236}">
                <a16:creationId xmlns:a16="http://schemas.microsoft.com/office/drawing/2014/main" id="{412A11DA-FE50-E797-68CE-9E07385BF34A}"/>
              </a:ext>
            </a:extLst>
          </p:cNvPr>
          <p:cNvSpPr>
            <a:spLocks noGrp="1"/>
          </p:cNvSpPr>
          <p:nvPr>
            <p:ph type="body" sz="quarter" idx="13" hasCustomPrompt="1"/>
            <p:custDataLst>
              <p:tags r:id="rId2"/>
            </p:custDataLst>
          </p:nvPr>
        </p:nvSpPr>
        <p:spPr>
          <a:xfrm>
            <a:off x="385200" y="3592800"/>
            <a:ext cx="3679825" cy="2449513"/>
          </a:xfrm>
        </p:spPr>
        <p:txBody>
          <a:bodyPr anchor="b"/>
          <a:lstStyle>
            <a:lvl1pPr marL="0" indent="0">
              <a:buNone/>
              <a:defRPr sz="17000" b="1">
                <a:solidFill>
                  <a:schemeClr val="tx1"/>
                </a:solidFill>
              </a:defRPr>
            </a:lvl1pPr>
            <a:lvl2pPr marL="180975" indent="0">
              <a:buNone/>
              <a:defRPr/>
            </a:lvl2pPr>
          </a:lstStyle>
          <a:p>
            <a:pPr lvl="0"/>
            <a:r>
              <a:rPr lang="en-US"/>
              <a:t>#</a:t>
            </a:r>
          </a:p>
        </p:txBody>
      </p:sp>
      <p:sp>
        <p:nvSpPr>
          <p:cNvPr id="5" name="Bearing B symbol">
            <a:extLst>
              <a:ext uri="{FF2B5EF4-FFF2-40B4-BE49-F238E27FC236}">
                <a16:creationId xmlns:a16="http://schemas.microsoft.com/office/drawing/2014/main" id="{15B368C7-738F-6B79-C05E-939C662AF4B7}"/>
              </a:ext>
            </a:extLst>
          </p:cNvPr>
          <p:cNvSpPr>
            <a:spLocks noChangeAspect="1"/>
          </p:cNvSpPr>
          <p:nvPr userDrawn="1">
            <p:custDataLst>
              <p:tags r:id="rId3"/>
            </p:custDataLst>
          </p:nvPr>
        </p:nvSpPr>
        <p:spPr>
          <a:xfrm>
            <a:off x="11538515" y="358775"/>
            <a:ext cx="269833" cy="244800"/>
          </a:xfrm>
          <a:custGeom>
            <a:avLst/>
            <a:gdLst>
              <a:gd name="connsiteX0" fmla="*/ 6435355 w 7561191"/>
              <a:gd name="connsiteY0" fmla="*/ 15 h 6859726"/>
              <a:gd name="connsiteX1" fmla="*/ 5309518 w 7561191"/>
              <a:gd name="connsiteY1" fmla="*/ 1125856 h 6859726"/>
              <a:gd name="connsiteX2" fmla="*/ 6435355 w 7561191"/>
              <a:gd name="connsiteY2" fmla="*/ 2251689 h 6859726"/>
              <a:gd name="connsiteX3" fmla="*/ 7561191 w 7561191"/>
              <a:gd name="connsiteY3" fmla="*/ 1125856 h 6859726"/>
              <a:gd name="connsiteX4" fmla="*/ 6435355 w 7561191"/>
              <a:gd name="connsiteY4" fmla="*/ 15 h 6859726"/>
              <a:gd name="connsiteX5" fmla="*/ 6435355 w 7561191"/>
              <a:gd name="connsiteY5" fmla="*/ 1666056 h 6859726"/>
              <a:gd name="connsiteX6" fmla="*/ 5895151 w 7561191"/>
              <a:gd name="connsiteY6" fmla="*/ 1125856 h 6859726"/>
              <a:gd name="connsiteX7" fmla="*/ 6435355 w 7561191"/>
              <a:gd name="connsiteY7" fmla="*/ 585656 h 6859726"/>
              <a:gd name="connsiteX8" fmla="*/ 6975540 w 7561191"/>
              <a:gd name="connsiteY8" fmla="*/ 1125856 h 6859726"/>
              <a:gd name="connsiteX9" fmla="*/ 6435355 w 7561191"/>
              <a:gd name="connsiteY9" fmla="*/ 1666056 h 6859726"/>
              <a:gd name="connsiteX10" fmla="*/ 4233431 w 7561191"/>
              <a:gd name="connsiteY10" fmla="*/ 3214272 h 6859726"/>
              <a:gd name="connsiteX11" fmla="*/ 4860606 w 7561191"/>
              <a:gd name="connsiteY11" fmla="*/ 1861926 h 6859726"/>
              <a:gd name="connsiteX12" fmla="*/ 2675294 w 7561191"/>
              <a:gd name="connsiteY12" fmla="*/ 0 h 6859726"/>
              <a:gd name="connsiteX13" fmla="*/ 0 w 7561191"/>
              <a:gd name="connsiteY13" fmla="*/ 0 h 6859726"/>
              <a:gd name="connsiteX14" fmla="*/ 0 w 7561191"/>
              <a:gd name="connsiteY14" fmla="*/ 6859727 h 6859726"/>
              <a:gd name="connsiteX15" fmla="*/ 2743891 w 7561191"/>
              <a:gd name="connsiteY15" fmla="*/ 6859727 h 6859726"/>
              <a:gd name="connsiteX16" fmla="*/ 5105598 w 7561191"/>
              <a:gd name="connsiteY16" fmla="*/ 4841007 h 6859726"/>
              <a:gd name="connsiteX17" fmla="*/ 4233431 w 7561191"/>
              <a:gd name="connsiteY17" fmla="*/ 3214272 h 6859726"/>
              <a:gd name="connsiteX18" fmla="*/ 1234751 w 7561191"/>
              <a:gd name="connsiteY18" fmla="*/ 1097556 h 6859726"/>
              <a:gd name="connsiteX19" fmla="*/ 2704692 w 7561191"/>
              <a:gd name="connsiteY19" fmla="*/ 1097556 h 6859726"/>
              <a:gd name="connsiteX20" fmla="*/ 3625856 w 7561191"/>
              <a:gd name="connsiteY20" fmla="*/ 1930523 h 6859726"/>
              <a:gd name="connsiteX21" fmla="*/ 2714492 w 7561191"/>
              <a:gd name="connsiteY21" fmla="*/ 2763491 h 6859726"/>
              <a:gd name="connsiteX22" fmla="*/ 1234751 w 7561191"/>
              <a:gd name="connsiteY22" fmla="*/ 2763491 h 6859726"/>
              <a:gd name="connsiteX23" fmla="*/ 1234751 w 7561191"/>
              <a:gd name="connsiteY23" fmla="*/ 1097556 h 6859726"/>
              <a:gd name="connsiteX24" fmla="*/ 2773289 w 7561191"/>
              <a:gd name="connsiteY24" fmla="*/ 5762171 h 6859726"/>
              <a:gd name="connsiteX25" fmla="*/ 1234751 w 7561191"/>
              <a:gd name="connsiteY25" fmla="*/ 5762171 h 6859726"/>
              <a:gd name="connsiteX26" fmla="*/ 1234751 w 7561191"/>
              <a:gd name="connsiteY26" fmla="*/ 3861046 h 6859726"/>
              <a:gd name="connsiteX27" fmla="*/ 2773289 w 7561191"/>
              <a:gd name="connsiteY27" fmla="*/ 3861046 h 6859726"/>
              <a:gd name="connsiteX28" fmla="*/ 3851247 w 7561191"/>
              <a:gd name="connsiteY28" fmla="*/ 4811609 h 6859726"/>
              <a:gd name="connsiteX29" fmla="*/ 2773289 w 7561191"/>
              <a:gd name="connsiteY29" fmla="*/ 5762171 h 6859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561191" h="6859726">
                <a:moveTo>
                  <a:pt x="6435355" y="15"/>
                </a:moveTo>
                <a:cubicBezTo>
                  <a:pt x="5813667" y="15"/>
                  <a:pt x="5309518" y="504176"/>
                  <a:pt x="5309518" y="1125856"/>
                </a:cubicBezTo>
                <a:cubicBezTo>
                  <a:pt x="5309518" y="1747536"/>
                  <a:pt x="5813667" y="2251689"/>
                  <a:pt x="6435355" y="2251689"/>
                </a:cubicBezTo>
                <a:cubicBezTo>
                  <a:pt x="7057024" y="2251689"/>
                  <a:pt x="7561191" y="1747536"/>
                  <a:pt x="7561191" y="1125856"/>
                </a:cubicBezTo>
                <a:cubicBezTo>
                  <a:pt x="7561191" y="504176"/>
                  <a:pt x="7057408" y="15"/>
                  <a:pt x="6435355" y="15"/>
                </a:cubicBezTo>
                <a:close/>
                <a:moveTo>
                  <a:pt x="6435355" y="1666056"/>
                </a:moveTo>
                <a:cubicBezTo>
                  <a:pt x="6136850" y="1666056"/>
                  <a:pt x="5895151" y="1423964"/>
                  <a:pt x="5895151" y="1125856"/>
                </a:cubicBezTo>
                <a:cubicBezTo>
                  <a:pt x="5895151" y="827747"/>
                  <a:pt x="6137235" y="585656"/>
                  <a:pt x="6435355" y="585656"/>
                </a:cubicBezTo>
                <a:cubicBezTo>
                  <a:pt x="6733456" y="585656"/>
                  <a:pt x="6975540" y="827747"/>
                  <a:pt x="6975540" y="1125856"/>
                </a:cubicBezTo>
                <a:cubicBezTo>
                  <a:pt x="6975540" y="1423964"/>
                  <a:pt x="6733456" y="1666056"/>
                  <a:pt x="6435355" y="1666056"/>
                </a:cubicBezTo>
                <a:close/>
                <a:moveTo>
                  <a:pt x="4233431" y="3214272"/>
                </a:moveTo>
                <a:cubicBezTo>
                  <a:pt x="4664614" y="2890885"/>
                  <a:pt x="4860606" y="2400905"/>
                  <a:pt x="4860606" y="1861926"/>
                </a:cubicBezTo>
                <a:cubicBezTo>
                  <a:pt x="4860606" y="783969"/>
                  <a:pt x="4135435" y="0"/>
                  <a:pt x="2675294" y="0"/>
                </a:cubicBezTo>
                <a:lnTo>
                  <a:pt x="0" y="0"/>
                </a:lnTo>
                <a:lnTo>
                  <a:pt x="0" y="6859727"/>
                </a:lnTo>
                <a:lnTo>
                  <a:pt x="2743891" y="6859727"/>
                </a:lnTo>
                <a:cubicBezTo>
                  <a:pt x="4311829" y="6859727"/>
                  <a:pt x="5105598" y="6046359"/>
                  <a:pt x="5105598" y="4841007"/>
                </a:cubicBezTo>
                <a:cubicBezTo>
                  <a:pt x="5105598" y="4155035"/>
                  <a:pt x="4811609" y="3537659"/>
                  <a:pt x="4233431" y="3214272"/>
                </a:cubicBezTo>
                <a:close/>
                <a:moveTo>
                  <a:pt x="1234751" y="1097556"/>
                </a:moveTo>
                <a:lnTo>
                  <a:pt x="2704692" y="1097556"/>
                </a:lnTo>
                <a:cubicBezTo>
                  <a:pt x="3322068" y="1097556"/>
                  <a:pt x="3625856" y="1420944"/>
                  <a:pt x="3625856" y="1930523"/>
                </a:cubicBezTo>
                <a:cubicBezTo>
                  <a:pt x="3625856" y="2440104"/>
                  <a:pt x="3312267" y="2763491"/>
                  <a:pt x="2714492" y="2763491"/>
                </a:cubicBezTo>
                <a:lnTo>
                  <a:pt x="1234751" y="2763491"/>
                </a:lnTo>
                <a:lnTo>
                  <a:pt x="1234751" y="1097556"/>
                </a:lnTo>
                <a:close/>
                <a:moveTo>
                  <a:pt x="2773289" y="5762171"/>
                </a:moveTo>
                <a:lnTo>
                  <a:pt x="1234751" y="5762171"/>
                </a:lnTo>
                <a:lnTo>
                  <a:pt x="1234751" y="3861046"/>
                </a:lnTo>
                <a:lnTo>
                  <a:pt x="2773289" y="3861046"/>
                </a:lnTo>
                <a:cubicBezTo>
                  <a:pt x="3469063" y="3861046"/>
                  <a:pt x="3851247" y="4213833"/>
                  <a:pt x="3851247" y="4811609"/>
                </a:cubicBezTo>
                <a:cubicBezTo>
                  <a:pt x="3851247" y="5409385"/>
                  <a:pt x="3488661" y="5762171"/>
                  <a:pt x="2773289" y="5762171"/>
                </a:cubicBezTo>
                <a:close/>
              </a:path>
            </a:pathLst>
          </a:custGeom>
          <a:solidFill>
            <a:schemeClr val="tx1"/>
          </a:solidFill>
          <a:ln w="7553" cap="flat">
            <a:noFill/>
            <a:prstDash val="solid"/>
            <a:miter/>
          </a:ln>
        </p:spPr>
        <p:txBody>
          <a:bodyPr rtlCol="0" anchor="ctr"/>
          <a:lstStyle/>
          <a:p>
            <a:endParaRPr lang="en-US"/>
          </a:p>
        </p:txBody>
      </p:sp>
    </p:spTree>
    <p:extLst>
      <p:ext uri="{BB962C8B-B14F-4D97-AF65-F5344CB8AC3E}">
        <p14:creationId xmlns:p14="http://schemas.microsoft.com/office/powerpoint/2010/main" val="111654930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5AEC204-C147-800C-5EE6-96B2779337AD}"/>
              </a:ext>
            </a:extLst>
          </p:cNvPr>
          <p:cNvSpPr>
            <a:spLocks noGrp="1"/>
          </p:cNvSpPr>
          <p:nvPr>
            <p:ph type="title"/>
            <p:custDataLst>
              <p:tags r:id="rId1"/>
            </p:custDataLst>
          </p:nvPr>
        </p:nvSpPr>
        <p:spPr>
          <a:xfrm>
            <a:off x="384174" y="319136"/>
            <a:ext cx="5618163" cy="3016202"/>
          </a:xfrm>
        </p:spPr>
        <p:txBody>
          <a:bodyPr/>
          <a:lstStyle>
            <a:lvl1pPr>
              <a:lnSpc>
                <a:spcPct val="80000"/>
              </a:lnSpc>
              <a:defRPr sz="5400"/>
            </a:lvl1pPr>
          </a:lstStyle>
          <a:p>
            <a:r>
              <a:rPr lang="de-DE"/>
              <a:t>Mastertitelformat bearbeiten</a:t>
            </a:r>
            <a:endParaRPr lang="en-US"/>
          </a:p>
        </p:txBody>
      </p:sp>
      <p:grpSp>
        <p:nvGrpSpPr>
          <p:cNvPr id="8" name="Instructions">
            <a:extLst>
              <a:ext uri="{FF2B5EF4-FFF2-40B4-BE49-F238E27FC236}">
                <a16:creationId xmlns:a16="http://schemas.microsoft.com/office/drawing/2014/main" id="{260F3394-B7F6-7032-D30E-879BA7F7DFA4}"/>
              </a:ext>
            </a:extLst>
          </p:cNvPr>
          <p:cNvGrpSpPr/>
          <p:nvPr userDrawn="1">
            <p:custDataLst>
              <p:tags r:id="rId2"/>
            </p:custDataLst>
          </p:nvPr>
        </p:nvGrpSpPr>
        <p:grpSpPr>
          <a:xfrm>
            <a:off x="12272400" y="0"/>
            <a:ext cx="1681523" cy="1939925"/>
            <a:chOff x="12272400" y="0"/>
            <a:chExt cx="1681523" cy="1939925"/>
          </a:xfrm>
        </p:grpSpPr>
        <p:sp>
          <p:nvSpPr>
            <p:cNvPr id="9" name="textruta 12">
              <a:extLst>
                <a:ext uri="{FF2B5EF4-FFF2-40B4-BE49-F238E27FC236}">
                  <a16:creationId xmlns:a16="http://schemas.microsoft.com/office/drawing/2014/main" id="{751E484A-7777-8FCA-546B-15F8F779B739}"/>
                </a:ext>
              </a:extLst>
            </p:cNvPr>
            <p:cNvSpPr txBox="1"/>
            <p:nvPr userDrawn="1">
              <p:custDataLst>
                <p:tags r:id="rId3"/>
              </p:custDataLst>
            </p:nvPr>
          </p:nvSpPr>
          <p:spPr>
            <a:xfrm>
              <a:off x="12272400" y="0"/>
              <a:ext cx="1681523" cy="1939925"/>
            </a:xfrm>
            <a:prstGeom prst="rect">
              <a:avLst/>
            </a:prstGeom>
            <a:solidFill>
              <a:schemeClr val="bg1"/>
            </a:solidFill>
            <a:effectLst/>
          </p:spPr>
          <p:txBody>
            <a:bodyPr wrap="square" tIns="108000" rtlCol="0" anchor="t" anchorCtr="0">
              <a:noAutofit/>
            </a:bodyPr>
            <a:lstStyle/>
            <a:p>
              <a:pPr>
                <a:spcAft>
                  <a:spcPts val="600"/>
                </a:spcAft>
              </a:pPr>
              <a:r>
                <a:rPr lang="en-US" sz="900" b="1" baseline="0" noProof="0">
                  <a:latin typeface="+mn-lt"/>
                  <a:cs typeface="Arial" panose="020B0604020202020204" pitchFamily="34" charset="0"/>
                </a:rPr>
                <a:t>Change background color</a:t>
              </a:r>
            </a:p>
            <a:p>
              <a:r>
                <a:rPr lang="en-US" sz="900" baseline="0" noProof="0">
                  <a:solidFill>
                    <a:schemeClr val="tx1"/>
                  </a:solidFill>
                  <a:latin typeface="+mn-lt"/>
                  <a:cs typeface="Arial" panose="020B0604020202020204" pitchFamily="34" charset="0"/>
                </a:rPr>
                <a:t>If you would like, you can change the background color, select </a:t>
              </a:r>
              <a:r>
                <a:rPr lang="en-US" sz="900" b="1" baseline="0" noProof="0">
                  <a:solidFill>
                    <a:schemeClr val="tx1"/>
                  </a:solidFill>
                  <a:latin typeface="+mn-lt"/>
                  <a:cs typeface="Arial" panose="020B0604020202020204" pitchFamily="34" charset="0"/>
                </a:rPr>
                <a:t>Format Background </a:t>
              </a:r>
              <a:r>
                <a:rPr lang="en-US" sz="900" baseline="0" noProof="0">
                  <a:solidFill>
                    <a:schemeClr val="tx1"/>
                  </a:solidFill>
                  <a:latin typeface="+mn-lt"/>
                  <a:cs typeface="Arial" panose="020B0604020202020204" pitchFamily="34" charset="0"/>
                </a:rPr>
                <a:t>from the context menu, and select </a:t>
              </a:r>
              <a:r>
                <a:rPr lang="en-US" sz="900" b="1" baseline="0" noProof="0">
                  <a:solidFill>
                    <a:schemeClr val="tx1"/>
                  </a:solidFill>
                  <a:latin typeface="+mn-lt"/>
                  <a:cs typeface="Arial" panose="020B0604020202020204" pitchFamily="34" charset="0"/>
                </a:rPr>
                <a:t>Solid fill. </a:t>
              </a:r>
              <a:r>
                <a:rPr lang="en-US" sz="900" baseline="0" noProof="0">
                  <a:solidFill>
                    <a:schemeClr val="tx1"/>
                  </a:solidFill>
                  <a:latin typeface="+mn-lt"/>
                  <a:cs typeface="Arial" panose="020B0604020202020204" pitchFamily="34" charset="0"/>
                </a:rPr>
                <a:t>You may </a:t>
              </a:r>
              <a:r>
                <a:rPr lang="en-US" sz="900" b="1" baseline="0" noProof="0">
                  <a:solidFill>
                    <a:schemeClr val="tx1"/>
                  </a:solidFill>
                  <a:latin typeface="+mn-lt"/>
                  <a:cs typeface="Arial" panose="020B0604020202020204" pitchFamily="34" charset="0"/>
                </a:rPr>
                <a:t>ONLY</a:t>
              </a:r>
              <a:r>
                <a:rPr lang="en-US" sz="900" baseline="0" noProof="0">
                  <a:solidFill>
                    <a:schemeClr val="tx1"/>
                  </a:solidFill>
                  <a:latin typeface="+mn-lt"/>
                  <a:cs typeface="Arial" panose="020B0604020202020204" pitchFamily="34" charset="0"/>
                </a:rPr>
                <a:t> use </a:t>
              </a:r>
              <a:r>
                <a:rPr lang="en-US" sz="900" b="1" baseline="0" noProof="0">
                  <a:solidFill>
                    <a:schemeClr val="tx1"/>
                  </a:solidFill>
                  <a:latin typeface="+mn-lt"/>
                  <a:cs typeface="Arial" panose="020B0604020202020204" pitchFamily="34" charset="0"/>
                </a:rPr>
                <a:t>white, G30 </a:t>
              </a:r>
              <a:r>
                <a:rPr lang="en-US" sz="900" b="0" baseline="0" noProof="0">
                  <a:solidFill>
                    <a:schemeClr val="tx1"/>
                  </a:solidFill>
                  <a:latin typeface="+mn-lt"/>
                  <a:cs typeface="Arial" panose="020B0604020202020204" pitchFamily="34" charset="0"/>
                </a:rPr>
                <a:t>and</a:t>
              </a:r>
              <a:r>
                <a:rPr lang="en-US" sz="900" b="1" baseline="0" noProof="0">
                  <a:solidFill>
                    <a:schemeClr val="tx1"/>
                  </a:solidFill>
                  <a:latin typeface="+mn-lt"/>
                  <a:cs typeface="Arial" panose="020B0604020202020204" pitchFamily="34" charset="0"/>
                </a:rPr>
                <a:t> Bearing Red.</a:t>
              </a:r>
              <a:endParaRPr lang="en-US" sz="900" baseline="0" noProof="0">
                <a:solidFill>
                  <a:schemeClr val="tx1"/>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p:txBody>
        </p:sp>
        <p:sp>
          <p:nvSpPr>
            <p:cNvPr id="10" name="Rektangel 18">
              <a:extLst>
                <a:ext uri="{FF2B5EF4-FFF2-40B4-BE49-F238E27FC236}">
                  <a16:creationId xmlns:a16="http://schemas.microsoft.com/office/drawing/2014/main" id="{10D5DA15-8DB2-C7F4-C92D-8551D0F2676C}"/>
                </a:ext>
              </a:extLst>
            </p:cNvPr>
            <p:cNvSpPr/>
            <p:nvPr userDrawn="1">
              <p:custDataLst>
                <p:tags r:id="rId4"/>
              </p:custDataLst>
            </p:nvPr>
          </p:nvSpPr>
          <p:spPr>
            <a:xfrm>
              <a:off x="12371130" y="1511303"/>
              <a:ext cx="268449" cy="268449"/>
            </a:xfrm>
            <a:prstGeom prst="rect">
              <a:avLst/>
            </a:prstGeom>
            <a:solidFill>
              <a:schemeClr val="bg1"/>
            </a:solidFill>
            <a:ln w="9525">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1" name="Rektangel 17">
              <a:extLst>
                <a:ext uri="{FF2B5EF4-FFF2-40B4-BE49-F238E27FC236}">
                  <a16:creationId xmlns:a16="http://schemas.microsoft.com/office/drawing/2014/main" id="{E2FBA3BF-57D6-F18D-05B6-857CF2ED9952}"/>
                </a:ext>
              </a:extLst>
            </p:cNvPr>
            <p:cNvSpPr/>
            <p:nvPr userDrawn="1">
              <p:custDataLst>
                <p:tags r:id="rId5"/>
              </p:custDataLst>
            </p:nvPr>
          </p:nvSpPr>
          <p:spPr>
            <a:xfrm>
              <a:off x="12708652" y="1511302"/>
              <a:ext cx="268449" cy="268449"/>
            </a:xfrm>
            <a:prstGeom prst="rect">
              <a:avLst/>
            </a:prstGeom>
            <a:solidFill>
              <a:srgbClr val="CCC1BC"/>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2" name="Rektangel 17">
              <a:extLst>
                <a:ext uri="{FF2B5EF4-FFF2-40B4-BE49-F238E27FC236}">
                  <a16:creationId xmlns:a16="http://schemas.microsoft.com/office/drawing/2014/main" id="{9EF1D7E9-AB7D-FF23-5B28-5329B653F648}"/>
                </a:ext>
              </a:extLst>
            </p:cNvPr>
            <p:cNvSpPr/>
            <p:nvPr userDrawn="1">
              <p:custDataLst>
                <p:tags r:id="rId6"/>
              </p:custDataLst>
            </p:nvPr>
          </p:nvSpPr>
          <p:spPr>
            <a:xfrm>
              <a:off x="13046174" y="1511302"/>
              <a:ext cx="268449" cy="268449"/>
            </a:xfrm>
            <a:prstGeom prst="rect">
              <a:avLst/>
            </a:prstGeom>
            <a:solidFill>
              <a:srgbClr val="FF3D47"/>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spTree>
    <p:extLst>
      <p:ext uri="{BB962C8B-B14F-4D97-AF65-F5344CB8AC3E}">
        <p14:creationId xmlns:p14="http://schemas.microsoft.com/office/powerpoint/2010/main" val="3624245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Divider - Gray">
    <p:bg>
      <p:bgPr>
        <a:solidFill>
          <a:srgbClr val="CCC1BC"/>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5AEC204-C147-800C-5EE6-96B2779337AD}"/>
              </a:ext>
            </a:extLst>
          </p:cNvPr>
          <p:cNvSpPr>
            <a:spLocks noGrp="1"/>
          </p:cNvSpPr>
          <p:nvPr>
            <p:ph type="title"/>
            <p:custDataLst>
              <p:tags r:id="rId1"/>
            </p:custDataLst>
          </p:nvPr>
        </p:nvSpPr>
        <p:spPr>
          <a:xfrm>
            <a:off x="384174" y="319136"/>
            <a:ext cx="5618163" cy="3016202"/>
          </a:xfrm>
        </p:spPr>
        <p:txBody>
          <a:bodyPr/>
          <a:lstStyle>
            <a:lvl1pPr>
              <a:lnSpc>
                <a:spcPct val="80000"/>
              </a:lnSpc>
              <a:defRPr sz="5400"/>
            </a:lvl1pPr>
          </a:lstStyle>
          <a:p>
            <a:r>
              <a:rPr lang="de-DE"/>
              <a:t>Mastertitelformat bearbeiten</a:t>
            </a:r>
            <a:endParaRPr lang="en-US"/>
          </a:p>
        </p:txBody>
      </p:sp>
      <p:grpSp>
        <p:nvGrpSpPr>
          <p:cNvPr id="2" name="Instructions">
            <a:extLst>
              <a:ext uri="{FF2B5EF4-FFF2-40B4-BE49-F238E27FC236}">
                <a16:creationId xmlns:a16="http://schemas.microsoft.com/office/drawing/2014/main" id="{CFE04957-1DAC-E60B-BA65-A10EB0564E34}"/>
              </a:ext>
            </a:extLst>
          </p:cNvPr>
          <p:cNvGrpSpPr/>
          <p:nvPr>
            <p:custDataLst>
              <p:tags r:id="rId2"/>
            </p:custDataLst>
          </p:nvPr>
        </p:nvGrpSpPr>
        <p:grpSpPr>
          <a:xfrm>
            <a:off x="12272400" y="0"/>
            <a:ext cx="1681523" cy="1939925"/>
            <a:chOff x="12272400" y="0"/>
            <a:chExt cx="1681523" cy="1939925"/>
          </a:xfrm>
        </p:grpSpPr>
        <p:sp>
          <p:nvSpPr>
            <p:cNvPr id="3" name="textruta 12">
              <a:extLst>
                <a:ext uri="{FF2B5EF4-FFF2-40B4-BE49-F238E27FC236}">
                  <a16:creationId xmlns:a16="http://schemas.microsoft.com/office/drawing/2014/main" id="{D9C18A43-DF89-8BE9-DB59-6F6BA228B9B3}"/>
                </a:ext>
              </a:extLst>
            </p:cNvPr>
            <p:cNvSpPr txBox="1"/>
            <p:nvPr>
              <p:custDataLst>
                <p:tags r:id="rId3"/>
              </p:custDataLst>
            </p:nvPr>
          </p:nvSpPr>
          <p:spPr>
            <a:xfrm>
              <a:off x="12272400" y="0"/>
              <a:ext cx="1681523" cy="1939925"/>
            </a:xfrm>
            <a:prstGeom prst="rect">
              <a:avLst/>
            </a:prstGeom>
            <a:solidFill>
              <a:schemeClr val="bg1"/>
            </a:solidFill>
            <a:effectLst/>
          </p:spPr>
          <p:txBody>
            <a:bodyPr wrap="square" tIns="108000" rtlCol="0" anchor="t" anchorCtr="0">
              <a:noAutofit/>
            </a:bodyPr>
            <a:lstStyle/>
            <a:p>
              <a:pPr>
                <a:spcAft>
                  <a:spcPts val="600"/>
                </a:spcAft>
              </a:pPr>
              <a:r>
                <a:rPr lang="en-US" sz="900" b="1" baseline="0" noProof="0">
                  <a:latin typeface="+mn-lt"/>
                  <a:cs typeface="Arial" panose="020B0604020202020204" pitchFamily="34" charset="0"/>
                </a:rPr>
                <a:t>Change background color</a:t>
              </a:r>
            </a:p>
            <a:p>
              <a:r>
                <a:rPr lang="en-US" sz="900" baseline="0" noProof="0">
                  <a:solidFill>
                    <a:schemeClr val="tx1"/>
                  </a:solidFill>
                  <a:latin typeface="+mn-lt"/>
                  <a:cs typeface="Arial" panose="020B0604020202020204" pitchFamily="34" charset="0"/>
                </a:rPr>
                <a:t>If you would like, you can change the background color, select </a:t>
              </a:r>
              <a:r>
                <a:rPr lang="en-US" sz="900" b="1" baseline="0" noProof="0">
                  <a:solidFill>
                    <a:schemeClr val="tx1"/>
                  </a:solidFill>
                  <a:latin typeface="+mn-lt"/>
                  <a:cs typeface="Arial" panose="020B0604020202020204" pitchFamily="34" charset="0"/>
                </a:rPr>
                <a:t>Format Background </a:t>
              </a:r>
              <a:r>
                <a:rPr lang="en-US" sz="900" baseline="0" noProof="0">
                  <a:solidFill>
                    <a:schemeClr val="tx1"/>
                  </a:solidFill>
                  <a:latin typeface="+mn-lt"/>
                  <a:cs typeface="Arial" panose="020B0604020202020204" pitchFamily="34" charset="0"/>
                </a:rPr>
                <a:t>from the context menu, and select </a:t>
              </a:r>
              <a:r>
                <a:rPr lang="en-US" sz="900" b="1" baseline="0" noProof="0">
                  <a:solidFill>
                    <a:schemeClr val="tx1"/>
                  </a:solidFill>
                  <a:latin typeface="+mn-lt"/>
                  <a:cs typeface="Arial" panose="020B0604020202020204" pitchFamily="34" charset="0"/>
                </a:rPr>
                <a:t>Solid fill. </a:t>
              </a:r>
              <a:r>
                <a:rPr lang="en-US" sz="900" baseline="0" noProof="0">
                  <a:solidFill>
                    <a:schemeClr val="tx1"/>
                  </a:solidFill>
                  <a:latin typeface="+mn-lt"/>
                  <a:cs typeface="Arial" panose="020B0604020202020204" pitchFamily="34" charset="0"/>
                </a:rPr>
                <a:t>You may </a:t>
              </a:r>
              <a:r>
                <a:rPr lang="en-US" sz="900" b="1" baseline="0" noProof="0">
                  <a:solidFill>
                    <a:schemeClr val="tx1"/>
                  </a:solidFill>
                  <a:latin typeface="+mn-lt"/>
                  <a:cs typeface="Arial" panose="020B0604020202020204" pitchFamily="34" charset="0"/>
                </a:rPr>
                <a:t>ONLY</a:t>
              </a:r>
              <a:r>
                <a:rPr lang="en-US" sz="900" baseline="0" noProof="0">
                  <a:solidFill>
                    <a:schemeClr val="tx1"/>
                  </a:solidFill>
                  <a:latin typeface="+mn-lt"/>
                  <a:cs typeface="Arial" panose="020B0604020202020204" pitchFamily="34" charset="0"/>
                </a:rPr>
                <a:t> use </a:t>
              </a:r>
              <a:r>
                <a:rPr lang="en-US" sz="900" b="1" baseline="0" noProof="0">
                  <a:solidFill>
                    <a:schemeClr val="tx1"/>
                  </a:solidFill>
                  <a:latin typeface="+mn-lt"/>
                  <a:cs typeface="Arial" panose="020B0604020202020204" pitchFamily="34" charset="0"/>
                </a:rPr>
                <a:t>white, G30 </a:t>
              </a:r>
              <a:r>
                <a:rPr lang="en-US" sz="900" b="0" baseline="0" noProof="0">
                  <a:solidFill>
                    <a:schemeClr val="tx1"/>
                  </a:solidFill>
                  <a:latin typeface="+mn-lt"/>
                  <a:cs typeface="Arial" panose="020B0604020202020204" pitchFamily="34" charset="0"/>
                </a:rPr>
                <a:t>and</a:t>
              </a:r>
              <a:r>
                <a:rPr lang="en-US" sz="900" b="1" baseline="0" noProof="0">
                  <a:solidFill>
                    <a:schemeClr val="tx1"/>
                  </a:solidFill>
                  <a:latin typeface="+mn-lt"/>
                  <a:cs typeface="Arial" panose="020B0604020202020204" pitchFamily="34" charset="0"/>
                </a:rPr>
                <a:t> Bearing Red.</a:t>
              </a:r>
              <a:endParaRPr lang="en-US" sz="900" baseline="0" noProof="0">
                <a:solidFill>
                  <a:schemeClr val="tx1"/>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p:txBody>
        </p:sp>
        <p:sp>
          <p:nvSpPr>
            <p:cNvPr id="4" name="Rektangel 18">
              <a:extLst>
                <a:ext uri="{FF2B5EF4-FFF2-40B4-BE49-F238E27FC236}">
                  <a16:creationId xmlns:a16="http://schemas.microsoft.com/office/drawing/2014/main" id="{54788A1D-1C27-0511-EE86-BAFC8C28E520}"/>
                </a:ext>
              </a:extLst>
            </p:cNvPr>
            <p:cNvSpPr/>
            <p:nvPr>
              <p:custDataLst>
                <p:tags r:id="rId4"/>
              </p:custDataLst>
            </p:nvPr>
          </p:nvSpPr>
          <p:spPr>
            <a:xfrm>
              <a:off x="12371130" y="1511303"/>
              <a:ext cx="268449" cy="268449"/>
            </a:xfrm>
            <a:prstGeom prst="rect">
              <a:avLst/>
            </a:prstGeom>
            <a:solidFill>
              <a:schemeClr val="bg1"/>
            </a:solidFill>
            <a:ln w="9525">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5" name="Rektangel 17">
              <a:extLst>
                <a:ext uri="{FF2B5EF4-FFF2-40B4-BE49-F238E27FC236}">
                  <a16:creationId xmlns:a16="http://schemas.microsoft.com/office/drawing/2014/main" id="{BEDE6850-4488-C596-85B8-47AC45C2C91E}"/>
                </a:ext>
              </a:extLst>
            </p:cNvPr>
            <p:cNvSpPr/>
            <p:nvPr>
              <p:custDataLst>
                <p:tags r:id="rId5"/>
              </p:custDataLst>
            </p:nvPr>
          </p:nvSpPr>
          <p:spPr>
            <a:xfrm>
              <a:off x="12708652" y="1511302"/>
              <a:ext cx="268449" cy="268449"/>
            </a:xfrm>
            <a:prstGeom prst="rect">
              <a:avLst/>
            </a:prstGeom>
            <a:solidFill>
              <a:srgbClr val="CCC1BC"/>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6" name="Rektangel 17">
              <a:extLst>
                <a:ext uri="{FF2B5EF4-FFF2-40B4-BE49-F238E27FC236}">
                  <a16:creationId xmlns:a16="http://schemas.microsoft.com/office/drawing/2014/main" id="{31CF32E5-BF12-E6FB-7E5C-CD9FFB8B8A17}"/>
                </a:ext>
              </a:extLst>
            </p:cNvPr>
            <p:cNvSpPr/>
            <p:nvPr>
              <p:custDataLst>
                <p:tags r:id="rId6"/>
              </p:custDataLst>
            </p:nvPr>
          </p:nvSpPr>
          <p:spPr>
            <a:xfrm>
              <a:off x="13046174" y="1511302"/>
              <a:ext cx="268449" cy="268449"/>
            </a:xfrm>
            <a:prstGeom prst="rect">
              <a:avLst/>
            </a:prstGeom>
            <a:solidFill>
              <a:srgbClr val="FF3D47"/>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spTree>
    <p:extLst>
      <p:ext uri="{BB962C8B-B14F-4D97-AF65-F5344CB8AC3E}">
        <p14:creationId xmlns:p14="http://schemas.microsoft.com/office/powerpoint/2010/main" val="4036430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Divider - Deep Red">
    <p:bg>
      <p:bgPr>
        <a:solidFill>
          <a:srgbClr val="330000"/>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5AEC204-C147-800C-5EE6-96B2779337AD}"/>
              </a:ext>
            </a:extLst>
          </p:cNvPr>
          <p:cNvSpPr>
            <a:spLocks noGrp="1"/>
          </p:cNvSpPr>
          <p:nvPr>
            <p:ph type="title"/>
            <p:custDataLst>
              <p:tags r:id="rId1"/>
            </p:custDataLst>
          </p:nvPr>
        </p:nvSpPr>
        <p:spPr>
          <a:xfrm>
            <a:off x="384175" y="320400"/>
            <a:ext cx="5618164" cy="3014938"/>
          </a:xfrm>
        </p:spPr>
        <p:txBody>
          <a:bodyPr/>
          <a:lstStyle>
            <a:lvl1pPr>
              <a:lnSpc>
                <a:spcPct val="80000"/>
              </a:lnSpc>
              <a:defRPr sz="5400">
                <a:solidFill>
                  <a:schemeClr val="tx1"/>
                </a:solidFill>
              </a:defRPr>
            </a:lvl1pPr>
          </a:lstStyle>
          <a:p>
            <a:r>
              <a:rPr lang="de-DE"/>
              <a:t>Mastertitelformat bearbeiten</a:t>
            </a:r>
            <a:endParaRPr lang="en-US"/>
          </a:p>
        </p:txBody>
      </p:sp>
      <p:sp>
        <p:nvSpPr>
          <p:cNvPr id="2" name="Bearing B symbol">
            <a:extLst>
              <a:ext uri="{FF2B5EF4-FFF2-40B4-BE49-F238E27FC236}">
                <a16:creationId xmlns:a16="http://schemas.microsoft.com/office/drawing/2014/main" id="{1B0CC807-ACD1-16E9-E9B6-93E5D0B9D195}"/>
              </a:ext>
            </a:extLst>
          </p:cNvPr>
          <p:cNvSpPr>
            <a:spLocks noChangeAspect="1"/>
          </p:cNvSpPr>
          <p:nvPr userDrawn="1">
            <p:custDataLst>
              <p:tags r:id="rId2"/>
            </p:custDataLst>
          </p:nvPr>
        </p:nvSpPr>
        <p:spPr>
          <a:xfrm>
            <a:off x="11538515" y="358775"/>
            <a:ext cx="269833" cy="244800"/>
          </a:xfrm>
          <a:custGeom>
            <a:avLst/>
            <a:gdLst>
              <a:gd name="connsiteX0" fmla="*/ 6435355 w 7561191"/>
              <a:gd name="connsiteY0" fmla="*/ 15 h 6859726"/>
              <a:gd name="connsiteX1" fmla="*/ 5309518 w 7561191"/>
              <a:gd name="connsiteY1" fmla="*/ 1125856 h 6859726"/>
              <a:gd name="connsiteX2" fmla="*/ 6435355 w 7561191"/>
              <a:gd name="connsiteY2" fmla="*/ 2251689 h 6859726"/>
              <a:gd name="connsiteX3" fmla="*/ 7561191 w 7561191"/>
              <a:gd name="connsiteY3" fmla="*/ 1125856 h 6859726"/>
              <a:gd name="connsiteX4" fmla="*/ 6435355 w 7561191"/>
              <a:gd name="connsiteY4" fmla="*/ 15 h 6859726"/>
              <a:gd name="connsiteX5" fmla="*/ 6435355 w 7561191"/>
              <a:gd name="connsiteY5" fmla="*/ 1666056 h 6859726"/>
              <a:gd name="connsiteX6" fmla="*/ 5895151 w 7561191"/>
              <a:gd name="connsiteY6" fmla="*/ 1125856 h 6859726"/>
              <a:gd name="connsiteX7" fmla="*/ 6435355 w 7561191"/>
              <a:gd name="connsiteY7" fmla="*/ 585656 h 6859726"/>
              <a:gd name="connsiteX8" fmla="*/ 6975540 w 7561191"/>
              <a:gd name="connsiteY8" fmla="*/ 1125856 h 6859726"/>
              <a:gd name="connsiteX9" fmla="*/ 6435355 w 7561191"/>
              <a:gd name="connsiteY9" fmla="*/ 1666056 h 6859726"/>
              <a:gd name="connsiteX10" fmla="*/ 4233431 w 7561191"/>
              <a:gd name="connsiteY10" fmla="*/ 3214272 h 6859726"/>
              <a:gd name="connsiteX11" fmla="*/ 4860606 w 7561191"/>
              <a:gd name="connsiteY11" fmla="*/ 1861926 h 6859726"/>
              <a:gd name="connsiteX12" fmla="*/ 2675294 w 7561191"/>
              <a:gd name="connsiteY12" fmla="*/ 0 h 6859726"/>
              <a:gd name="connsiteX13" fmla="*/ 0 w 7561191"/>
              <a:gd name="connsiteY13" fmla="*/ 0 h 6859726"/>
              <a:gd name="connsiteX14" fmla="*/ 0 w 7561191"/>
              <a:gd name="connsiteY14" fmla="*/ 6859727 h 6859726"/>
              <a:gd name="connsiteX15" fmla="*/ 2743891 w 7561191"/>
              <a:gd name="connsiteY15" fmla="*/ 6859727 h 6859726"/>
              <a:gd name="connsiteX16" fmla="*/ 5105598 w 7561191"/>
              <a:gd name="connsiteY16" fmla="*/ 4841007 h 6859726"/>
              <a:gd name="connsiteX17" fmla="*/ 4233431 w 7561191"/>
              <a:gd name="connsiteY17" fmla="*/ 3214272 h 6859726"/>
              <a:gd name="connsiteX18" fmla="*/ 1234751 w 7561191"/>
              <a:gd name="connsiteY18" fmla="*/ 1097556 h 6859726"/>
              <a:gd name="connsiteX19" fmla="*/ 2704692 w 7561191"/>
              <a:gd name="connsiteY19" fmla="*/ 1097556 h 6859726"/>
              <a:gd name="connsiteX20" fmla="*/ 3625856 w 7561191"/>
              <a:gd name="connsiteY20" fmla="*/ 1930523 h 6859726"/>
              <a:gd name="connsiteX21" fmla="*/ 2714492 w 7561191"/>
              <a:gd name="connsiteY21" fmla="*/ 2763491 h 6859726"/>
              <a:gd name="connsiteX22" fmla="*/ 1234751 w 7561191"/>
              <a:gd name="connsiteY22" fmla="*/ 2763491 h 6859726"/>
              <a:gd name="connsiteX23" fmla="*/ 1234751 w 7561191"/>
              <a:gd name="connsiteY23" fmla="*/ 1097556 h 6859726"/>
              <a:gd name="connsiteX24" fmla="*/ 2773289 w 7561191"/>
              <a:gd name="connsiteY24" fmla="*/ 5762171 h 6859726"/>
              <a:gd name="connsiteX25" fmla="*/ 1234751 w 7561191"/>
              <a:gd name="connsiteY25" fmla="*/ 5762171 h 6859726"/>
              <a:gd name="connsiteX26" fmla="*/ 1234751 w 7561191"/>
              <a:gd name="connsiteY26" fmla="*/ 3861046 h 6859726"/>
              <a:gd name="connsiteX27" fmla="*/ 2773289 w 7561191"/>
              <a:gd name="connsiteY27" fmla="*/ 3861046 h 6859726"/>
              <a:gd name="connsiteX28" fmla="*/ 3851247 w 7561191"/>
              <a:gd name="connsiteY28" fmla="*/ 4811609 h 6859726"/>
              <a:gd name="connsiteX29" fmla="*/ 2773289 w 7561191"/>
              <a:gd name="connsiteY29" fmla="*/ 5762171 h 6859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561191" h="6859726">
                <a:moveTo>
                  <a:pt x="6435355" y="15"/>
                </a:moveTo>
                <a:cubicBezTo>
                  <a:pt x="5813667" y="15"/>
                  <a:pt x="5309518" y="504176"/>
                  <a:pt x="5309518" y="1125856"/>
                </a:cubicBezTo>
                <a:cubicBezTo>
                  <a:pt x="5309518" y="1747536"/>
                  <a:pt x="5813667" y="2251689"/>
                  <a:pt x="6435355" y="2251689"/>
                </a:cubicBezTo>
                <a:cubicBezTo>
                  <a:pt x="7057024" y="2251689"/>
                  <a:pt x="7561191" y="1747536"/>
                  <a:pt x="7561191" y="1125856"/>
                </a:cubicBezTo>
                <a:cubicBezTo>
                  <a:pt x="7561191" y="504176"/>
                  <a:pt x="7057408" y="15"/>
                  <a:pt x="6435355" y="15"/>
                </a:cubicBezTo>
                <a:close/>
                <a:moveTo>
                  <a:pt x="6435355" y="1666056"/>
                </a:moveTo>
                <a:cubicBezTo>
                  <a:pt x="6136850" y="1666056"/>
                  <a:pt x="5895151" y="1423964"/>
                  <a:pt x="5895151" y="1125856"/>
                </a:cubicBezTo>
                <a:cubicBezTo>
                  <a:pt x="5895151" y="827747"/>
                  <a:pt x="6137235" y="585656"/>
                  <a:pt x="6435355" y="585656"/>
                </a:cubicBezTo>
                <a:cubicBezTo>
                  <a:pt x="6733456" y="585656"/>
                  <a:pt x="6975540" y="827747"/>
                  <a:pt x="6975540" y="1125856"/>
                </a:cubicBezTo>
                <a:cubicBezTo>
                  <a:pt x="6975540" y="1423964"/>
                  <a:pt x="6733456" y="1666056"/>
                  <a:pt x="6435355" y="1666056"/>
                </a:cubicBezTo>
                <a:close/>
                <a:moveTo>
                  <a:pt x="4233431" y="3214272"/>
                </a:moveTo>
                <a:cubicBezTo>
                  <a:pt x="4664614" y="2890885"/>
                  <a:pt x="4860606" y="2400905"/>
                  <a:pt x="4860606" y="1861926"/>
                </a:cubicBezTo>
                <a:cubicBezTo>
                  <a:pt x="4860606" y="783969"/>
                  <a:pt x="4135435" y="0"/>
                  <a:pt x="2675294" y="0"/>
                </a:cubicBezTo>
                <a:lnTo>
                  <a:pt x="0" y="0"/>
                </a:lnTo>
                <a:lnTo>
                  <a:pt x="0" y="6859727"/>
                </a:lnTo>
                <a:lnTo>
                  <a:pt x="2743891" y="6859727"/>
                </a:lnTo>
                <a:cubicBezTo>
                  <a:pt x="4311829" y="6859727"/>
                  <a:pt x="5105598" y="6046359"/>
                  <a:pt x="5105598" y="4841007"/>
                </a:cubicBezTo>
                <a:cubicBezTo>
                  <a:pt x="5105598" y="4155035"/>
                  <a:pt x="4811609" y="3537659"/>
                  <a:pt x="4233431" y="3214272"/>
                </a:cubicBezTo>
                <a:close/>
                <a:moveTo>
                  <a:pt x="1234751" y="1097556"/>
                </a:moveTo>
                <a:lnTo>
                  <a:pt x="2704692" y="1097556"/>
                </a:lnTo>
                <a:cubicBezTo>
                  <a:pt x="3322068" y="1097556"/>
                  <a:pt x="3625856" y="1420944"/>
                  <a:pt x="3625856" y="1930523"/>
                </a:cubicBezTo>
                <a:cubicBezTo>
                  <a:pt x="3625856" y="2440104"/>
                  <a:pt x="3312267" y="2763491"/>
                  <a:pt x="2714492" y="2763491"/>
                </a:cubicBezTo>
                <a:lnTo>
                  <a:pt x="1234751" y="2763491"/>
                </a:lnTo>
                <a:lnTo>
                  <a:pt x="1234751" y="1097556"/>
                </a:lnTo>
                <a:close/>
                <a:moveTo>
                  <a:pt x="2773289" y="5762171"/>
                </a:moveTo>
                <a:lnTo>
                  <a:pt x="1234751" y="5762171"/>
                </a:lnTo>
                <a:lnTo>
                  <a:pt x="1234751" y="3861046"/>
                </a:lnTo>
                <a:lnTo>
                  <a:pt x="2773289" y="3861046"/>
                </a:lnTo>
                <a:cubicBezTo>
                  <a:pt x="3469063" y="3861046"/>
                  <a:pt x="3851247" y="4213833"/>
                  <a:pt x="3851247" y="4811609"/>
                </a:cubicBezTo>
                <a:cubicBezTo>
                  <a:pt x="3851247" y="5409385"/>
                  <a:pt x="3488661" y="5762171"/>
                  <a:pt x="2773289" y="5762171"/>
                </a:cubicBezTo>
                <a:close/>
              </a:path>
            </a:pathLst>
          </a:custGeom>
          <a:solidFill>
            <a:schemeClr val="tx1"/>
          </a:solidFill>
          <a:ln w="7553" cap="flat">
            <a:noFill/>
            <a:prstDash val="solid"/>
            <a:miter/>
          </a:ln>
        </p:spPr>
        <p:txBody>
          <a:bodyPr rtlCol="0" anchor="ctr"/>
          <a:lstStyle/>
          <a:p>
            <a:endParaRPr lang="en-US">
              <a:solidFill>
                <a:schemeClr val="tx1"/>
              </a:solidFill>
            </a:endParaRPr>
          </a:p>
        </p:txBody>
      </p:sp>
    </p:spTree>
    <p:extLst>
      <p:ext uri="{BB962C8B-B14F-4D97-AF65-F5344CB8AC3E}">
        <p14:creationId xmlns:p14="http://schemas.microsoft.com/office/powerpoint/2010/main" val="108871613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p:cSld name="Divider with full picture">
    <p:bg>
      <p:bgPr>
        <a:solidFill>
          <a:schemeClr val="bg1"/>
        </a:solidFill>
        <a:effectLst/>
      </p:bgPr>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BE660F25-62EC-EC3D-44A8-F08F558E8D4C}"/>
              </a:ext>
            </a:extLst>
          </p:cNvPr>
          <p:cNvSpPr>
            <a:spLocks noGrp="1"/>
          </p:cNvSpPr>
          <p:nvPr>
            <p:ph type="pic" sz="quarter" idx="14"/>
            <p:custDataLst>
              <p:tags r:id="rId1"/>
            </p:custDataLst>
          </p:nvPr>
        </p:nvSpPr>
        <p:spPr>
          <a:xfrm>
            <a:off x="-1" y="0"/>
            <a:ext cx="12192000" cy="6858000"/>
          </a:xfrm>
          <a:custGeom>
            <a:avLst/>
            <a:gdLst>
              <a:gd name="connsiteX0" fmla="*/ 11582579 w 12192000"/>
              <a:gd name="connsiteY0" fmla="*/ 496563 h 6858000"/>
              <a:gd name="connsiteX1" fmla="*/ 11637484 w 12192000"/>
              <a:gd name="connsiteY1" fmla="*/ 496563 h 6858000"/>
              <a:gd name="connsiteX2" fmla="*/ 11675953 w 12192000"/>
              <a:gd name="connsiteY2" fmla="*/ 530485 h 6858000"/>
              <a:gd name="connsiteX3" fmla="*/ 11637484 w 12192000"/>
              <a:gd name="connsiteY3" fmla="*/ 564407 h 6858000"/>
              <a:gd name="connsiteX4" fmla="*/ 11582579 w 12192000"/>
              <a:gd name="connsiteY4" fmla="*/ 564407 h 6858000"/>
              <a:gd name="connsiteX5" fmla="*/ 11582579 w 12192000"/>
              <a:gd name="connsiteY5" fmla="*/ 397943 h 6858000"/>
              <a:gd name="connsiteX6" fmla="*/ 11635036 w 12192000"/>
              <a:gd name="connsiteY6" fmla="*/ 397943 h 6858000"/>
              <a:gd name="connsiteX7" fmla="*/ 11667909 w 12192000"/>
              <a:gd name="connsiteY7" fmla="*/ 427669 h 6858000"/>
              <a:gd name="connsiteX8" fmla="*/ 11635386 w 12192000"/>
              <a:gd name="connsiteY8" fmla="*/ 457395 h 6858000"/>
              <a:gd name="connsiteX9" fmla="*/ 11582579 w 12192000"/>
              <a:gd name="connsiteY9" fmla="*/ 457395 h 6858000"/>
              <a:gd name="connsiteX10" fmla="*/ 11768171 w 12192000"/>
              <a:gd name="connsiteY10" fmla="*/ 379675 h 6858000"/>
              <a:gd name="connsiteX11" fmla="*/ 11787448 w 12192000"/>
              <a:gd name="connsiteY11" fmla="*/ 398953 h 6858000"/>
              <a:gd name="connsiteX12" fmla="*/ 11768171 w 12192000"/>
              <a:gd name="connsiteY12" fmla="*/ 418231 h 6858000"/>
              <a:gd name="connsiteX13" fmla="*/ 11748893 w 12192000"/>
              <a:gd name="connsiteY13" fmla="*/ 398953 h 6858000"/>
              <a:gd name="connsiteX14" fmla="*/ 11768171 w 12192000"/>
              <a:gd name="connsiteY14" fmla="*/ 379675 h 6858000"/>
              <a:gd name="connsiteX15" fmla="*/ 11768171 w 12192000"/>
              <a:gd name="connsiteY15" fmla="*/ 358776 h 6858000"/>
              <a:gd name="connsiteX16" fmla="*/ 11727994 w 12192000"/>
              <a:gd name="connsiteY16" fmla="*/ 398953 h 6858000"/>
              <a:gd name="connsiteX17" fmla="*/ 11768171 w 12192000"/>
              <a:gd name="connsiteY17" fmla="*/ 439130 h 6858000"/>
              <a:gd name="connsiteX18" fmla="*/ 11808348 w 12192000"/>
              <a:gd name="connsiteY18" fmla="*/ 398953 h 6858000"/>
              <a:gd name="connsiteX19" fmla="*/ 11768171 w 12192000"/>
              <a:gd name="connsiteY19" fmla="*/ 358776 h 6858000"/>
              <a:gd name="connsiteX20" fmla="*/ 11538515 w 12192000"/>
              <a:gd name="connsiteY20" fmla="*/ 358775 h 6858000"/>
              <a:gd name="connsiteX21" fmla="*/ 11538515 w 12192000"/>
              <a:gd name="connsiteY21" fmla="*/ 603575 h 6858000"/>
              <a:gd name="connsiteX22" fmla="*/ 11636435 w 12192000"/>
              <a:gd name="connsiteY22" fmla="*/ 603575 h 6858000"/>
              <a:gd name="connsiteX23" fmla="*/ 11720716 w 12192000"/>
              <a:gd name="connsiteY23" fmla="*/ 531534 h 6858000"/>
              <a:gd name="connsiteX24" fmla="*/ 11689592 w 12192000"/>
              <a:gd name="connsiteY24" fmla="*/ 473481 h 6858000"/>
              <a:gd name="connsiteX25" fmla="*/ 11711973 w 12192000"/>
              <a:gd name="connsiteY25" fmla="*/ 425221 h 6858000"/>
              <a:gd name="connsiteX26" fmla="*/ 11633987 w 12192000"/>
              <a:gd name="connsiteY26" fmla="*/ 358775 h 6858000"/>
              <a:gd name="connsiteX27" fmla="*/ 0 w 12192000"/>
              <a:gd name="connsiteY27" fmla="*/ 0 h 6858000"/>
              <a:gd name="connsiteX28" fmla="*/ 6188075 w 12192000"/>
              <a:gd name="connsiteY28" fmla="*/ 0 h 6858000"/>
              <a:gd name="connsiteX29" fmla="*/ 6969125 w 12192000"/>
              <a:gd name="connsiteY29" fmla="*/ 0 h 6858000"/>
              <a:gd name="connsiteX30" fmla="*/ 12192000 w 12192000"/>
              <a:gd name="connsiteY30" fmla="*/ 0 h 6858000"/>
              <a:gd name="connsiteX31" fmla="*/ 12192000 w 12192000"/>
              <a:gd name="connsiteY31" fmla="*/ 6858000 h 6858000"/>
              <a:gd name="connsiteX32" fmla="*/ 6969125 w 12192000"/>
              <a:gd name="connsiteY32" fmla="*/ 6858000 h 6858000"/>
              <a:gd name="connsiteX33" fmla="*/ 6188075 w 12192000"/>
              <a:gd name="connsiteY33" fmla="*/ 6858000 h 6858000"/>
              <a:gd name="connsiteX34" fmla="*/ 0 w 12192000"/>
              <a:gd name="connsiteY3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2192000" h="6858000">
                <a:moveTo>
                  <a:pt x="11582579" y="496563"/>
                </a:moveTo>
                <a:lnTo>
                  <a:pt x="11637484" y="496563"/>
                </a:lnTo>
                <a:cubicBezTo>
                  <a:pt x="11662314" y="496563"/>
                  <a:pt x="11675953" y="509152"/>
                  <a:pt x="11675953" y="530485"/>
                </a:cubicBezTo>
                <a:cubicBezTo>
                  <a:pt x="11675953" y="551817"/>
                  <a:pt x="11663013" y="564407"/>
                  <a:pt x="11637484" y="564407"/>
                </a:cubicBezTo>
                <a:lnTo>
                  <a:pt x="11582579" y="564407"/>
                </a:lnTo>
                <a:close/>
                <a:moveTo>
                  <a:pt x="11582579" y="397943"/>
                </a:moveTo>
                <a:lnTo>
                  <a:pt x="11635036" y="397943"/>
                </a:lnTo>
                <a:cubicBezTo>
                  <a:pt x="11657068" y="397943"/>
                  <a:pt x="11667909" y="409484"/>
                  <a:pt x="11667909" y="427669"/>
                </a:cubicBezTo>
                <a:cubicBezTo>
                  <a:pt x="11667909" y="445854"/>
                  <a:pt x="11656718" y="457395"/>
                  <a:pt x="11635386" y="457395"/>
                </a:cubicBezTo>
                <a:lnTo>
                  <a:pt x="11582579" y="457395"/>
                </a:lnTo>
                <a:close/>
                <a:moveTo>
                  <a:pt x="11768171" y="379675"/>
                </a:moveTo>
                <a:cubicBezTo>
                  <a:pt x="11778809" y="379675"/>
                  <a:pt x="11787448" y="388315"/>
                  <a:pt x="11787448" y="398953"/>
                </a:cubicBezTo>
                <a:cubicBezTo>
                  <a:pt x="11787448" y="409592"/>
                  <a:pt x="11778809" y="418231"/>
                  <a:pt x="11768171" y="418231"/>
                </a:cubicBezTo>
                <a:cubicBezTo>
                  <a:pt x="11757518" y="418231"/>
                  <a:pt x="11748893" y="409592"/>
                  <a:pt x="11748893" y="398953"/>
                </a:cubicBezTo>
                <a:cubicBezTo>
                  <a:pt x="11748893" y="388315"/>
                  <a:pt x="11757532" y="379675"/>
                  <a:pt x="11768171" y="379675"/>
                </a:cubicBezTo>
                <a:close/>
                <a:moveTo>
                  <a:pt x="11768171" y="358776"/>
                </a:moveTo>
                <a:cubicBezTo>
                  <a:pt x="11745985" y="358776"/>
                  <a:pt x="11727994" y="376767"/>
                  <a:pt x="11727994" y="398953"/>
                </a:cubicBezTo>
                <a:cubicBezTo>
                  <a:pt x="11727994" y="421139"/>
                  <a:pt x="11745985" y="439130"/>
                  <a:pt x="11768171" y="439130"/>
                </a:cubicBezTo>
                <a:cubicBezTo>
                  <a:pt x="11790356" y="439130"/>
                  <a:pt x="11808348" y="421139"/>
                  <a:pt x="11808348" y="398953"/>
                </a:cubicBezTo>
                <a:cubicBezTo>
                  <a:pt x="11808348" y="376767"/>
                  <a:pt x="11790370" y="358776"/>
                  <a:pt x="11768171" y="358776"/>
                </a:cubicBezTo>
                <a:close/>
                <a:moveTo>
                  <a:pt x="11538515" y="358775"/>
                </a:moveTo>
                <a:lnTo>
                  <a:pt x="11538515" y="603575"/>
                </a:lnTo>
                <a:lnTo>
                  <a:pt x="11636435" y="603575"/>
                </a:lnTo>
                <a:cubicBezTo>
                  <a:pt x="11692389" y="603575"/>
                  <a:pt x="11720716" y="574549"/>
                  <a:pt x="11720716" y="531534"/>
                </a:cubicBezTo>
                <a:cubicBezTo>
                  <a:pt x="11720716" y="507054"/>
                  <a:pt x="11710225" y="485022"/>
                  <a:pt x="11689592" y="473481"/>
                </a:cubicBezTo>
                <a:cubicBezTo>
                  <a:pt x="11704979" y="461941"/>
                  <a:pt x="11711973" y="444455"/>
                  <a:pt x="11711973" y="425221"/>
                </a:cubicBezTo>
                <a:cubicBezTo>
                  <a:pt x="11711973" y="386752"/>
                  <a:pt x="11686094" y="358775"/>
                  <a:pt x="11633987" y="358775"/>
                </a:cubicBezTo>
                <a:close/>
                <a:moveTo>
                  <a:pt x="0" y="0"/>
                </a:moveTo>
                <a:lnTo>
                  <a:pt x="6188075" y="0"/>
                </a:lnTo>
                <a:lnTo>
                  <a:pt x="6969125" y="0"/>
                </a:lnTo>
                <a:lnTo>
                  <a:pt x="12192000" y="0"/>
                </a:lnTo>
                <a:lnTo>
                  <a:pt x="12192000" y="6858000"/>
                </a:lnTo>
                <a:lnTo>
                  <a:pt x="6969125" y="6858000"/>
                </a:lnTo>
                <a:lnTo>
                  <a:pt x="6188075" y="6858000"/>
                </a:lnTo>
                <a:lnTo>
                  <a:pt x="0" y="6858000"/>
                </a:lnTo>
                <a:close/>
              </a:path>
            </a:pathLst>
          </a:custGeom>
          <a:solidFill>
            <a:schemeClr val="bg1"/>
          </a:solidFill>
        </p:spPr>
        <p:txBody>
          <a:bodyPr wrap="square" tIns="72000">
            <a:noAutofit/>
          </a:bodyPr>
          <a:lstStyle>
            <a:lvl1pPr marL="0" indent="0" algn="ctr">
              <a:buNone/>
              <a:defRPr sz="1200"/>
            </a:lvl1pPr>
          </a:lstStyle>
          <a:p>
            <a:r>
              <a:rPr lang="de-DE"/>
              <a:t>Bild durch Klicken auf Symbol hinzufügen</a:t>
            </a:r>
            <a:endParaRPr lang="en-US"/>
          </a:p>
        </p:txBody>
      </p:sp>
      <p:sp>
        <p:nvSpPr>
          <p:cNvPr id="7" name="Title 6">
            <a:extLst>
              <a:ext uri="{FF2B5EF4-FFF2-40B4-BE49-F238E27FC236}">
                <a16:creationId xmlns:a16="http://schemas.microsoft.com/office/drawing/2014/main" id="{C5AEC204-C147-800C-5EE6-96B2779337AD}"/>
              </a:ext>
            </a:extLst>
          </p:cNvPr>
          <p:cNvSpPr>
            <a:spLocks noGrp="1"/>
          </p:cNvSpPr>
          <p:nvPr>
            <p:ph type="title"/>
            <p:custDataLst>
              <p:tags r:id="rId2"/>
            </p:custDataLst>
          </p:nvPr>
        </p:nvSpPr>
        <p:spPr>
          <a:xfrm>
            <a:off x="384174" y="319136"/>
            <a:ext cx="5618163" cy="3016202"/>
          </a:xfrm>
        </p:spPr>
        <p:txBody>
          <a:bodyPr/>
          <a:lstStyle>
            <a:lvl1pPr>
              <a:lnSpc>
                <a:spcPct val="80000"/>
              </a:lnSpc>
              <a:defRPr sz="5400"/>
            </a:lvl1pPr>
          </a:lstStyle>
          <a:p>
            <a:r>
              <a:rPr lang="de-DE"/>
              <a:t>Mastertitelformat bearbeiten</a:t>
            </a:r>
            <a:endParaRPr lang="en-US"/>
          </a:p>
        </p:txBody>
      </p:sp>
      <p:grpSp>
        <p:nvGrpSpPr>
          <p:cNvPr id="20" name="Instructions">
            <a:extLst>
              <a:ext uri="{FF2B5EF4-FFF2-40B4-BE49-F238E27FC236}">
                <a16:creationId xmlns:a16="http://schemas.microsoft.com/office/drawing/2014/main" id="{F50B680E-E31E-CF1E-E922-6B036B7CFF2D}"/>
              </a:ext>
            </a:extLst>
          </p:cNvPr>
          <p:cNvGrpSpPr/>
          <p:nvPr>
            <p:custDataLst>
              <p:tags r:id="rId3"/>
            </p:custDataLst>
          </p:nvPr>
        </p:nvGrpSpPr>
        <p:grpSpPr>
          <a:xfrm>
            <a:off x="12270947" y="3170"/>
            <a:ext cx="1681523" cy="1924883"/>
            <a:chOff x="12347859" y="3170"/>
            <a:chExt cx="1681523" cy="1924883"/>
          </a:xfrm>
        </p:grpSpPr>
        <p:sp>
          <p:nvSpPr>
            <p:cNvPr id="21" name="textruta 12">
              <a:extLst>
                <a:ext uri="{FF2B5EF4-FFF2-40B4-BE49-F238E27FC236}">
                  <a16:creationId xmlns:a16="http://schemas.microsoft.com/office/drawing/2014/main" id="{87B2163A-CAA5-C227-D972-900FED11267C}"/>
                </a:ext>
              </a:extLst>
            </p:cNvPr>
            <p:cNvSpPr txBox="1"/>
            <p:nvPr/>
          </p:nvSpPr>
          <p:spPr>
            <a:xfrm>
              <a:off x="12347859" y="3170"/>
              <a:ext cx="1681523" cy="1924883"/>
            </a:xfrm>
            <a:prstGeom prst="rect">
              <a:avLst/>
            </a:prstGeom>
            <a:solidFill>
              <a:schemeClr val="bg1"/>
            </a:solidFill>
            <a:effectLst/>
          </p:spPr>
          <p:txBody>
            <a:bodyPr wrap="square" tIns="108000" rtlCol="0" anchor="t" anchorCtr="0">
              <a:noAutofit/>
            </a:bodyPr>
            <a:lstStyle/>
            <a:p>
              <a:pPr>
                <a:spcAft>
                  <a:spcPts val="600"/>
                </a:spcAft>
              </a:pPr>
              <a:r>
                <a:rPr lang="en-US" sz="900" b="1" baseline="0" noProof="0">
                  <a:latin typeface="+mn-lt"/>
                  <a:cs typeface="Arial" panose="020B0604020202020204" pitchFamily="34" charset="0"/>
                </a:rPr>
                <a:t>Change logo color</a:t>
              </a:r>
            </a:p>
            <a:p>
              <a:r>
                <a:rPr lang="en-US" sz="900" baseline="0" noProof="0">
                  <a:solidFill>
                    <a:schemeClr val="tx1"/>
                  </a:solidFill>
                  <a:latin typeface="+mn-lt"/>
                  <a:cs typeface="Arial" panose="020B0604020202020204" pitchFamily="34" charset="0"/>
                </a:rPr>
                <a:t>If you need to change the color of the logo, right-click outside the work area, select </a:t>
              </a:r>
              <a:r>
                <a:rPr lang="en-US" sz="900" b="1" baseline="0" noProof="0">
                  <a:solidFill>
                    <a:schemeClr val="tx1"/>
                  </a:solidFill>
                  <a:latin typeface="+mn-lt"/>
                  <a:cs typeface="Arial" panose="020B0604020202020204" pitchFamily="34" charset="0"/>
                </a:rPr>
                <a:t>Format Background </a:t>
              </a:r>
              <a:r>
                <a:rPr lang="en-US" sz="900" baseline="0" noProof="0">
                  <a:solidFill>
                    <a:schemeClr val="tx1"/>
                  </a:solidFill>
                  <a:latin typeface="+mn-lt"/>
                  <a:cs typeface="Arial" panose="020B0604020202020204" pitchFamily="34" charset="0"/>
                </a:rPr>
                <a:t>from the context menu, and select </a:t>
              </a:r>
              <a:r>
                <a:rPr lang="en-US" sz="900" b="1" baseline="0" noProof="0">
                  <a:solidFill>
                    <a:schemeClr val="tx1"/>
                  </a:solidFill>
                  <a:latin typeface="+mn-lt"/>
                  <a:cs typeface="Arial" panose="020B0604020202020204" pitchFamily="34" charset="0"/>
                </a:rPr>
                <a:t>Solid fill. </a:t>
              </a:r>
              <a:r>
                <a:rPr lang="en-US" sz="900" baseline="0" noProof="0">
                  <a:solidFill>
                    <a:schemeClr val="tx1"/>
                  </a:solidFill>
                  <a:latin typeface="+mn-lt"/>
                  <a:cs typeface="Arial" panose="020B0604020202020204" pitchFamily="34" charset="0"/>
                </a:rPr>
                <a:t>You may </a:t>
              </a:r>
              <a:r>
                <a:rPr lang="en-US" sz="900" b="1" baseline="0" noProof="0">
                  <a:solidFill>
                    <a:schemeClr val="tx1"/>
                  </a:solidFill>
                  <a:latin typeface="+mn-lt"/>
                  <a:cs typeface="Arial" panose="020B0604020202020204" pitchFamily="34" charset="0"/>
                </a:rPr>
                <a:t>ONLY</a:t>
              </a:r>
              <a:r>
                <a:rPr lang="en-US" sz="900" baseline="0" noProof="0">
                  <a:solidFill>
                    <a:schemeClr val="tx1"/>
                  </a:solidFill>
                  <a:latin typeface="+mn-lt"/>
                  <a:cs typeface="Arial" panose="020B0604020202020204" pitchFamily="34" charset="0"/>
                </a:rPr>
                <a:t> use </a:t>
              </a:r>
              <a:br>
                <a:rPr lang="en-US" sz="900" baseline="0" noProof="0">
                  <a:solidFill>
                    <a:schemeClr val="tx1"/>
                  </a:solidFill>
                  <a:latin typeface="+mn-lt"/>
                  <a:cs typeface="Arial" panose="020B0604020202020204" pitchFamily="34" charset="0"/>
                </a:rPr>
              </a:br>
              <a:r>
                <a:rPr lang="en-US" sz="900" b="1" baseline="0" noProof="0">
                  <a:solidFill>
                    <a:schemeClr val="tx1"/>
                  </a:solidFill>
                  <a:latin typeface="+mn-lt"/>
                  <a:cs typeface="Arial" panose="020B0604020202020204" pitchFamily="34" charset="0"/>
                </a:rPr>
                <a:t>white</a:t>
              </a:r>
              <a:r>
                <a:rPr lang="en-US" sz="900" baseline="0" noProof="0">
                  <a:solidFill>
                    <a:schemeClr val="tx1"/>
                  </a:solidFill>
                  <a:latin typeface="+mn-lt"/>
                  <a:cs typeface="Arial" panose="020B0604020202020204" pitchFamily="34" charset="0"/>
                </a:rPr>
                <a:t> or </a:t>
              </a:r>
              <a:r>
                <a:rPr lang="en-US" sz="900" b="1" baseline="0" noProof="0">
                  <a:solidFill>
                    <a:schemeClr val="tx1"/>
                  </a:solidFill>
                  <a:latin typeface="+mn-lt"/>
                  <a:cs typeface="Arial" panose="020B0604020202020204" pitchFamily="34" charset="0"/>
                </a:rPr>
                <a:t>black</a:t>
              </a:r>
              <a:r>
                <a:rPr lang="en-US" sz="900" baseline="0" noProof="0">
                  <a:solidFill>
                    <a:schemeClr val="tx1"/>
                  </a:solidFill>
                  <a:latin typeface="+mn-lt"/>
                  <a:cs typeface="Arial" panose="020B0604020202020204" pitchFamily="34" charset="0"/>
                </a:rPr>
                <a:t>.</a:t>
              </a: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p:txBody>
        </p:sp>
        <p:sp>
          <p:nvSpPr>
            <p:cNvPr id="22" name="Rektangel 18">
              <a:extLst>
                <a:ext uri="{FF2B5EF4-FFF2-40B4-BE49-F238E27FC236}">
                  <a16:creationId xmlns:a16="http://schemas.microsoft.com/office/drawing/2014/main" id="{5F236E03-3108-D836-FBB6-5752A00FD4FD}"/>
                </a:ext>
              </a:extLst>
            </p:cNvPr>
            <p:cNvSpPr/>
            <p:nvPr/>
          </p:nvSpPr>
          <p:spPr>
            <a:xfrm>
              <a:off x="12448042" y="1511303"/>
              <a:ext cx="268449" cy="268449"/>
            </a:xfrm>
            <a:prstGeom prst="rect">
              <a:avLst/>
            </a:prstGeom>
            <a:solidFill>
              <a:schemeClr val="bg1"/>
            </a:solidFill>
            <a:ln w="9525">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latin typeface="+mn-lt"/>
              </a:endParaRPr>
            </a:p>
          </p:txBody>
        </p:sp>
        <p:sp>
          <p:nvSpPr>
            <p:cNvPr id="23" name="Rektangel 17">
              <a:extLst>
                <a:ext uri="{FF2B5EF4-FFF2-40B4-BE49-F238E27FC236}">
                  <a16:creationId xmlns:a16="http://schemas.microsoft.com/office/drawing/2014/main" id="{ADDCDB3C-BFAF-5122-208A-466236B2066F}"/>
                </a:ext>
              </a:extLst>
            </p:cNvPr>
            <p:cNvSpPr/>
            <p:nvPr/>
          </p:nvSpPr>
          <p:spPr>
            <a:xfrm>
              <a:off x="12785564" y="1511302"/>
              <a:ext cx="268449" cy="268449"/>
            </a:xfrm>
            <a:prstGeom prst="rect">
              <a:avLst/>
            </a:prstGeom>
            <a:solidFill>
              <a:schemeClr val="tx1"/>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latin typeface="+mn-lt"/>
              </a:endParaRPr>
            </a:p>
          </p:txBody>
        </p:sp>
      </p:grpSp>
    </p:spTree>
    <p:extLst>
      <p:ext uri="{BB962C8B-B14F-4D97-AF65-F5344CB8AC3E}">
        <p14:creationId xmlns:p14="http://schemas.microsoft.com/office/powerpoint/2010/main" val="2202613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p:cSld name="Content and 1/2 picture">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726ABB52-41A6-A463-9DEE-B5ABDA3FA792}"/>
              </a:ext>
            </a:extLst>
          </p:cNvPr>
          <p:cNvSpPr/>
          <p:nvPr>
            <p:custDataLst>
              <p:tags r:id="rId1"/>
            </p:custDataLst>
          </p:nvPr>
        </p:nvSpPr>
        <p:spPr>
          <a:xfrm>
            <a:off x="0" y="0"/>
            <a:ext cx="6188075"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4" name="Picture Placeholder 33">
            <a:extLst>
              <a:ext uri="{FF2B5EF4-FFF2-40B4-BE49-F238E27FC236}">
                <a16:creationId xmlns:a16="http://schemas.microsoft.com/office/drawing/2014/main" id="{96223842-B791-D780-7356-2E78C341B801}"/>
              </a:ext>
            </a:extLst>
          </p:cNvPr>
          <p:cNvSpPr>
            <a:spLocks noGrp="1"/>
          </p:cNvSpPr>
          <p:nvPr>
            <p:ph type="pic" sz="quarter" idx="14"/>
            <p:custDataLst>
              <p:tags r:id="rId2"/>
            </p:custDataLst>
          </p:nvPr>
        </p:nvSpPr>
        <p:spPr>
          <a:xfrm>
            <a:off x="6188075" y="0"/>
            <a:ext cx="6003925" cy="6858000"/>
          </a:xfrm>
          <a:custGeom>
            <a:avLst/>
            <a:gdLst>
              <a:gd name="connsiteX0" fmla="*/ 5394504 w 6003925"/>
              <a:gd name="connsiteY0" fmla="*/ 496563 h 6858000"/>
              <a:gd name="connsiteX1" fmla="*/ 5449409 w 6003925"/>
              <a:gd name="connsiteY1" fmla="*/ 496563 h 6858000"/>
              <a:gd name="connsiteX2" fmla="*/ 5487878 w 6003925"/>
              <a:gd name="connsiteY2" fmla="*/ 530485 h 6858000"/>
              <a:gd name="connsiteX3" fmla="*/ 5449409 w 6003925"/>
              <a:gd name="connsiteY3" fmla="*/ 564407 h 6858000"/>
              <a:gd name="connsiteX4" fmla="*/ 5394504 w 6003925"/>
              <a:gd name="connsiteY4" fmla="*/ 564407 h 6858000"/>
              <a:gd name="connsiteX5" fmla="*/ 5394504 w 6003925"/>
              <a:gd name="connsiteY5" fmla="*/ 397943 h 6858000"/>
              <a:gd name="connsiteX6" fmla="*/ 5446961 w 6003925"/>
              <a:gd name="connsiteY6" fmla="*/ 397943 h 6858000"/>
              <a:gd name="connsiteX7" fmla="*/ 5479834 w 6003925"/>
              <a:gd name="connsiteY7" fmla="*/ 427669 h 6858000"/>
              <a:gd name="connsiteX8" fmla="*/ 5447311 w 6003925"/>
              <a:gd name="connsiteY8" fmla="*/ 457395 h 6858000"/>
              <a:gd name="connsiteX9" fmla="*/ 5394504 w 6003925"/>
              <a:gd name="connsiteY9" fmla="*/ 457395 h 6858000"/>
              <a:gd name="connsiteX10" fmla="*/ 5580096 w 6003925"/>
              <a:gd name="connsiteY10" fmla="*/ 379675 h 6858000"/>
              <a:gd name="connsiteX11" fmla="*/ 5599373 w 6003925"/>
              <a:gd name="connsiteY11" fmla="*/ 398953 h 6858000"/>
              <a:gd name="connsiteX12" fmla="*/ 5580096 w 6003925"/>
              <a:gd name="connsiteY12" fmla="*/ 418231 h 6858000"/>
              <a:gd name="connsiteX13" fmla="*/ 5560818 w 6003925"/>
              <a:gd name="connsiteY13" fmla="*/ 398953 h 6858000"/>
              <a:gd name="connsiteX14" fmla="*/ 5580096 w 6003925"/>
              <a:gd name="connsiteY14" fmla="*/ 379675 h 6858000"/>
              <a:gd name="connsiteX15" fmla="*/ 5580096 w 6003925"/>
              <a:gd name="connsiteY15" fmla="*/ 358776 h 6858000"/>
              <a:gd name="connsiteX16" fmla="*/ 5539919 w 6003925"/>
              <a:gd name="connsiteY16" fmla="*/ 398953 h 6858000"/>
              <a:gd name="connsiteX17" fmla="*/ 5580096 w 6003925"/>
              <a:gd name="connsiteY17" fmla="*/ 439130 h 6858000"/>
              <a:gd name="connsiteX18" fmla="*/ 5620273 w 6003925"/>
              <a:gd name="connsiteY18" fmla="*/ 398953 h 6858000"/>
              <a:gd name="connsiteX19" fmla="*/ 5580096 w 6003925"/>
              <a:gd name="connsiteY19" fmla="*/ 358776 h 6858000"/>
              <a:gd name="connsiteX20" fmla="*/ 5350440 w 6003925"/>
              <a:gd name="connsiteY20" fmla="*/ 358775 h 6858000"/>
              <a:gd name="connsiteX21" fmla="*/ 5350440 w 6003925"/>
              <a:gd name="connsiteY21" fmla="*/ 603575 h 6858000"/>
              <a:gd name="connsiteX22" fmla="*/ 5448360 w 6003925"/>
              <a:gd name="connsiteY22" fmla="*/ 603575 h 6858000"/>
              <a:gd name="connsiteX23" fmla="*/ 5532641 w 6003925"/>
              <a:gd name="connsiteY23" fmla="*/ 531534 h 6858000"/>
              <a:gd name="connsiteX24" fmla="*/ 5501517 w 6003925"/>
              <a:gd name="connsiteY24" fmla="*/ 473481 h 6858000"/>
              <a:gd name="connsiteX25" fmla="*/ 5523898 w 6003925"/>
              <a:gd name="connsiteY25" fmla="*/ 425221 h 6858000"/>
              <a:gd name="connsiteX26" fmla="*/ 5445912 w 6003925"/>
              <a:gd name="connsiteY26" fmla="*/ 358775 h 6858000"/>
              <a:gd name="connsiteX27" fmla="*/ 0 w 6003925"/>
              <a:gd name="connsiteY27" fmla="*/ 0 h 6858000"/>
              <a:gd name="connsiteX28" fmla="*/ 6003925 w 6003925"/>
              <a:gd name="connsiteY28" fmla="*/ 0 h 6858000"/>
              <a:gd name="connsiteX29" fmla="*/ 6003925 w 6003925"/>
              <a:gd name="connsiteY29" fmla="*/ 6858000 h 6858000"/>
              <a:gd name="connsiteX30" fmla="*/ 0 w 6003925"/>
              <a:gd name="connsiteY3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03925" h="6858000">
                <a:moveTo>
                  <a:pt x="5394504" y="496563"/>
                </a:moveTo>
                <a:lnTo>
                  <a:pt x="5449409" y="496563"/>
                </a:lnTo>
                <a:cubicBezTo>
                  <a:pt x="5474239" y="496563"/>
                  <a:pt x="5487878" y="509152"/>
                  <a:pt x="5487878" y="530485"/>
                </a:cubicBezTo>
                <a:cubicBezTo>
                  <a:pt x="5487878" y="551817"/>
                  <a:pt x="5474938" y="564407"/>
                  <a:pt x="5449409" y="564407"/>
                </a:cubicBezTo>
                <a:lnTo>
                  <a:pt x="5394504" y="564407"/>
                </a:lnTo>
                <a:close/>
                <a:moveTo>
                  <a:pt x="5394504" y="397943"/>
                </a:moveTo>
                <a:lnTo>
                  <a:pt x="5446961" y="397943"/>
                </a:lnTo>
                <a:cubicBezTo>
                  <a:pt x="5468993" y="397943"/>
                  <a:pt x="5479834" y="409484"/>
                  <a:pt x="5479834" y="427669"/>
                </a:cubicBezTo>
                <a:cubicBezTo>
                  <a:pt x="5479834" y="445854"/>
                  <a:pt x="5468643" y="457395"/>
                  <a:pt x="5447311" y="457395"/>
                </a:cubicBezTo>
                <a:lnTo>
                  <a:pt x="5394504" y="457395"/>
                </a:lnTo>
                <a:close/>
                <a:moveTo>
                  <a:pt x="5580096" y="379675"/>
                </a:moveTo>
                <a:cubicBezTo>
                  <a:pt x="5590734" y="379675"/>
                  <a:pt x="5599373" y="388315"/>
                  <a:pt x="5599373" y="398953"/>
                </a:cubicBezTo>
                <a:cubicBezTo>
                  <a:pt x="5599373" y="409592"/>
                  <a:pt x="5590734" y="418231"/>
                  <a:pt x="5580096" y="418231"/>
                </a:cubicBezTo>
                <a:cubicBezTo>
                  <a:pt x="5569443" y="418231"/>
                  <a:pt x="5560818" y="409592"/>
                  <a:pt x="5560818" y="398953"/>
                </a:cubicBezTo>
                <a:cubicBezTo>
                  <a:pt x="5560818" y="388315"/>
                  <a:pt x="5569457" y="379675"/>
                  <a:pt x="5580096" y="379675"/>
                </a:cubicBezTo>
                <a:close/>
                <a:moveTo>
                  <a:pt x="5580096" y="358776"/>
                </a:moveTo>
                <a:cubicBezTo>
                  <a:pt x="5557910" y="358776"/>
                  <a:pt x="5539919" y="376767"/>
                  <a:pt x="5539919" y="398953"/>
                </a:cubicBezTo>
                <a:cubicBezTo>
                  <a:pt x="5539919" y="421139"/>
                  <a:pt x="5557910" y="439130"/>
                  <a:pt x="5580096" y="439130"/>
                </a:cubicBezTo>
                <a:cubicBezTo>
                  <a:pt x="5602281" y="439130"/>
                  <a:pt x="5620273" y="421139"/>
                  <a:pt x="5620273" y="398953"/>
                </a:cubicBezTo>
                <a:cubicBezTo>
                  <a:pt x="5620273" y="376767"/>
                  <a:pt x="5602295" y="358776"/>
                  <a:pt x="5580096" y="358776"/>
                </a:cubicBezTo>
                <a:close/>
                <a:moveTo>
                  <a:pt x="5350440" y="358775"/>
                </a:moveTo>
                <a:lnTo>
                  <a:pt x="5350440" y="603575"/>
                </a:lnTo>
                <a:lnTo>
                  <a:pt x="5448360" y="603575"/>
                </a:lnTo>
                <a:cubicBezTo>
                  <a:pt x="5504314" y="603575"/>
                  <a:pt x="5532641" y="574549"/>
                  <a:pt x="5532641" y="531534"/>
                </a:cubicBezTo>
                <a:cubicBezTo>
                  <a:pt x="5532641" y="507054"/>
                  <a:pt x="5522150" y="485022"/>
                  <a:pt x="5501517" y="473481"/>
                </a:cubicBezTo>
                <a:cubicBezTo>
                  <a:pt x="5516904" y="461941"/>
                  <a:pt x="5523898" y="444455"/>
                  <a:pt x="5523898" y="425221"/>
                </a:cubicBezTo>
                <a:cubicBezTo>
                  <a:pt x="5523898" y="386752"/>
                  <a:pt x="5498019" y="358775"/>
                  <a:pt x="5445912" y="358775"/>
                </a:cubicBezTo>
                <a:close/>
                <a:moveTo>
                  <a:pt x="0" y="0"/>
                </a:moveTo>
                <a:lnTo>
                  <a:pt x="6003925" y="0"/>
                </a:lnTo>
                <a:lnTo>
                  <a:pt x="6003925" y="6858000"/>
                </a:lnTo>
                <a:lnTo>
                  <a:pt x="0" y="6858000"/>
                </a:lnTo>
                <a:close/>
              </a:path>
            </a:pathLst>
          </a:custGeom>
          <a:solidFill>
            <a:schemeClr val="bg1"/>
          </a:solidFill>
        </p:spPr>
        <p:txBody>
          <a:bodyPr wrap="square" tIns="72000">
            <a:noAutofit/>
          </a:bodyPr>
          <a:lstStyle>
            <a:lvl1pPr marL="0" indent="0" algn="ctr">
              <a:buNone/>
              <a:defRPr sz="1200"/>
            </a:lvl1pPr>
          </a:lstStyle>
          <a:p>
            <a:r>
              <a:rPr lang="de-DE"/>
              <a:t>Bild durch Klicken auf Symbol hinzufügen</a:t>
            </a:r>
            <a:endParaRPr lang="en-US"/>
          </a:p>
        </p:txBody>
      </p:sp>
      <p:sp>
        <p:nvSpPr>
          <p:cNvPr id="4" name="TextBox 3">
            <a:extLst>
              <a:ext uri="{FF2B5EF4-FFF2-40B4-BE49-F238E27FC236}">
                <a16:creationId xmlns:a16="http://schemas.microsoft.com/office/drawing/2014/main" id="{0F57B5ED-784A-695F-AD31-5543ABB0CCCD}"/>
              </a:ext>
            </a:extLst>
          </p:cNvPr>
          <p:cNvSpPr txBox="1"/>
          <p:nvPr>
            <p:custDataLst>
              <p:tags r:id="rId3"/>
            </p:custDataLst>
          </p:nvPr>
        </p:nvSpPr>
        <p:spPr>
          <a:xfrm>
            <a:off x="384174" y="6157913"/>
            <a:ext cx="1746249" cy="339724"/>
          </a:xfrm>
          <a:prstGeom prst="rect">
            <a:avLst/>
          </a:prstGeom>
          <a:noFill/>
        </p:spPr>
        <p:txBody>
          <a:bodyPr wrap="square" lIns="0" tIns="0" rIns="0" bIns="0" rtlCol="0" anchor="b">
            <a:noAutofit/>
          </a:bodyPr>
          <a:lstStyle/>
          <a:p>
            <a:pPr marL="0" algn="l" defTabSz="914400" rtl="0" eaLnBrk="1" latinLnBrk="0" hangingPunct="1"/>
            <a:r>
              <a:rPr lang="en-US" sz="800" b="1" kern="1200" cap="all" spc="-40" baseline="0">
                <a:solidFill>
                  <a:schemeClr val="tx1"/>
                </a:solidFill>
                <a:latin typeface="+mn-lt"/>
                <a:ea typeface="+mn-ea"/>
                <a:cs typeface="+mn-cs"/>
              </a:rPr>
              <a:t>© </a:t>
            </a:r>
            <a:r>
              <a:rPr lang="en-US" sz="800" b="1" kern="1200" cap="all" spc="-40" baseline="0" err="1">
                <a:solidFill>
                  <a:schemeClr val="tx1"/>
                </a:solidFill>
                <a:latin typeface="+mn-lt"/>
                <a:ea typeface="+mn-ea"/>
                <a:cs typeface="+mn-cs"/>
              </a:rPr>
              <a:t>Bearingpoint</a:t>
            </a:r>
            <a:endParaRPr lang="en-US" sz="800" b="1" kern="1200" cap="all" spc="-40" baseline="0">
              <a:solidFill>
                <a:schemeClr val="tx1"/>
              </a:solidFill>
              <a:latin typeface="+mn-lt"/>
              <a:ea typeface="+mn-ea"/>
              <a:cs typeface="+mn-cs"/>
            </a:endParaRPr>
          </a:p>
        </p:txBody>
      </p:sp>
      <p:sp>
        <p:nvSpPr>
          <p:cNvPr id="8" name="Content Placeholder 8">
            <a:extLst>
              <a:ext uri="{FF2B5EF4-FFF2-40B4-BE49-F238E27FC236}">
                <a16:creationId xmlns:a16="http://schemas.microsoft.com/office/drawing/2014/main" id="{0F12DB31-44D3-BA4C-B292-0BC38047BBC5}"/>
              </a:ext>
            </a:extLst>
          </p:cNvPr>
          <p:cNvSpPr>
            <a:spLocks noGrp="1"/>
          </p:cNvSpPr>
          <p:nvPr>
            <p:ph sz="quarter" idx="13"/>
            <p:custDataLst>
              <p:tags r:id="rId4"/>
            </p:custDataLst>
          </p:nvPr>
        </p:nvSpPr>
        <p:spPr>
          <a:xfrm>
            <a:off x="384175" y="1939925"/>
            <a:ext cx="4641851" cy="4030663"/>
          </a:xfrm>
        </p:spPr>
        <p:txBody>
          <a:bodyPr/>
          <a:lstStyle/>
          <a:p>
            <a:pPr lvl="0"/>
            <a:r>
              <a:rPr lang="de-DE"/>
              <a:t>Mastertextformat bearbeiten</a:t>
            </a:r>
          </a:p>
          <a:p>
            <a:pPr lvl="1"/>
            <a:r>
              <a:rPr lang="de-DE"/>
              <a:t>Zweite Ebene</a:t>
            </a:r>
          </a:p>
          <a:p>
            <a:pPr lvl="2"/>
            <a:r>
              <a:rPr lang="de-DE"/>
              <a:t>Dritte Ebene</a:t>
            </a:r>
          </a:p>
        </p:txBody>
      </p:sp>
      <p:grpSp>
        <p:nvGrpSpPr>
          <p:cNvPr id="35" name="Instructions 2">
            <a:extLst>
              <a:ext uri="{FF2B5EF4-FFF2-40B4-BE49-F238E27FC236}">
                <a16:creationId xmlns:a16="http://schemas.microsoft.com/office/drawing/2014/main" id="{7534D776-C426-0567-81D3-F705CB70F2D5}"/>
              </a:ext>
            </a:extLst>
          </p:cNvPr>
          <p:cNvGrpSpPr/>
          <p:nvPr>
            <p:custDataLst>
              <p:tags r:id="rId5"/>
            </p:custDataLst>
          </p:nvPr>
        </p:nvGrpSpPr>
        <p:grpSpPr>
          <a:xfrm>
            <a:off x="-1604332" y="1"/>
            <a:ext cx="1512445" cy="1608082"/>
            <a:chOff x="-1604332" y="1"/>
            <a:chExt cx="1512445" cy="1608082"/>
          </a:xfrm>
        </p:grpSpPr>
        <p:sp>
          <p:nvSpPr>
            <p:cNvPr id="23" name="textruta 12">
              <a:extLst>
                <a:ext uri="{FF2B5EF4-FFF2-40B4-BE49-F238E27FC236}">
                  <a16:creationId xmlns:a16="http://schemas.microsoft.com/office/drawing/2014/main" id="{DB243472-F638-531C-55DD-520A40EDA306}"/>
                </a:ext>
              </a:extLst>
            </p:cNvPr>
            <p:cNvSpPr txBox="1"/>
            <p:nvPr>
              <p:custDataLst>
                <p:tags r:id="rId9"/>
              </p:custDataLst>
            </p:nvPr>
          </p:nvSpPr>
          <p:spPr>
            <a:xfrm>
              <a:off x="-1604332" y="1"/>
              <a:ext cx="1512445" cy="1608082"/>
            </a:xfrm>
            <a:prstGeom prst="rect">
              <a:avLst/>
            </a:prstGeom>
            <a:solidFill>
              <a:schemeClr val="bg1"/>
            </a:solidFill>
            <a:effectLst/>
          </p:spPr>
          <p:txBody>
            <a:bodyPr wrap="square" tIns="108000" rtlCol="0" anchor="t" anchorCtr="0">
              <a:noAutofit/>
            </a:bodyPr>
            <a:lstStyle/>
            <a:p>
              <a:pPr>
                <a:spcAft>
                  <a:spcPts val="600"/>
                </a:spcAft>
              </a:pPr>
              <a:r>
                <a:rPr lang="en-US" sz="900" b="0" baseline="0" noProof="0">
                  <a:latin typeface="+mn-lt"/>
                  <a:cs typeface="Arial" panose="020B0604020202020204" pitchFamily="34" charset="0"/>
                </a:rPr>
                <a:t>To change from </a:t>
              </a:r>
              <a:br>
                <a:rPr lang="en-US" sz="900" b="0" baseline="0" noProof="0">
                  <a:latin typeface="+mn-lt"/>
                  <a:cs typeface="Arial" panose="020B0604020202020204" pitchFamily="34" charset="0"/>
                </a:rPr>
              </a:br>
              <a:r>
                <a:rPr lang="en-US" sz="900" b="1" baseline="0" noProof="0">
                  <a:latin typeface="+mn-lt"/>
                  <a:cs typeface="Arial" panose="020B0604020202020204" pitchFamily="34" charset="0"/>
                </a:rPr>
                <a:t>Headline</a:t>
              </a:r>
              <a:r>
                <a:rPr lang="en-US" sz="900" b="0" baseline="0" noProof="0">
                  <a:latin typeface="+mn-lt"/>
                  <a:cs typeface="Arial" panose="020B0604020202020204" pitchFamily="34" charset="0"/>
                </a:rPr>
                <a:t> to</a:t>
              </a:r>
              <a:r>
                <a:rPr lang="en-US" sz="900" b="1" baseline="0" noProof="0">
                  <a:latin typeface="+mn-lt"/>
                  <a:cs typeface="Arial" panose="020B0604020202020204" pitchFamily="34" charset="0"/>
                </a:rPr>
                <a:t> Sub header</a:t>
              </a:r>
              <a:r>
                <a:rPr lang="en-US" sz="900" b="0" baseline="0" noProof="0">
                  <a:latin typeface="+mn-lt"/>
                  <a:cs typeface="Arial" panose="020B0604020202020204" pitchFamily="34" charset="0"/>
                </a:rPr>
                <a:t>, press enter/return after your headline then use </a:t>
              </a:r>
              <a:br>
                <a:rPr lang="en-US" sz="900" b="0" baseline="0" noProof="0">
                  <a:latin typeface="+mn-lt"/>
                  <a:cs typeface="Arial" panose="020B0604020202020204" pitchFamily="34" charset="0"/>
                </a:rPr>
              </a:br>
              <a:r>
                <a:rPr lang="en-US" sz="900" b="0" baseline="0" noProof="0">
                  <a:latin typeface="+mn-lt"/>
                  <a:cs typeface="Arial" panose="020B0604020202020204" pitchFamily="34" charset="0"/>
                </a:rPr>
                <a:t>this function</a:t>
              </a:r>
            </a:p>
          </p:txBody>
        </p:sp>
        <p:pic>
          <p:nvPicPr>
            <p:cNvPr id="14" name="Picture 9">
              <a:extLst>
                <a:ext uri="{FF2B5EF4-FFF2-40B4-BE49-F238E27FC236}">
                  <a16:creationId xmlns:a16="http://schemas.microsoft.com/office/drawing/2014/main" id="{40F5A426-2479-AF8F-21E3-7257720B50F3}"/>
                </a:ext>
              </a:extLst>
            </p:cNvPr>
            <p:cNvPicPr>
              <a:picLocks noChangeAspect="1"/>
            </p:cNvPicPr>
            <p:nvPr>
              <p:custDataLst>
                <p:tags r:id="rId10"/>
              </p:custDataLst>
            </p:nvPr>
          </p:nvPicPr>
          <p:blipFill rotWithShape="1">
            <a:blip r:embed="rId13" cstate="screen">
              <a:extLst>
                <a:ext uri="{28A0092B-C50C-407E-A947-70E740481C1C}">
                  <a14:useLocalDpi xmlns:a14="http://schemas.microsoft.com/office/drawing/2010/main"/>
                </a:ext>
              </a:extLst>
            </a:blip>
            <a:srcRect l="-2"/>
            <a:stretch/>
          </p:blipFill>
          <p:spPr>
            <a:xfrm>
              <a:off x="-1494814" y="896335"/>
              <a:ext cx="1103312" cy="559691"/>
            </a:xfrm>
            <a:prstGeom prst="rect">
              <a:avLst/>
            </a:prstGeom>
            <a:ln w="6350">
              <a:solidFill>
                <a:schemeClr val="tx1"/>
              </a:solidFill>
            </a:ln>
          </p:spPr>
        </p:pic>
        <p:sp>
          <p:nvSpPr>
            <p:cNvPr id="15" name="Oval 14">
              <a:extLst>
                <a:ext uri="{FF2B5EF4-FFF2-40B4-BE49-F238E27FC236}">
                  <a16:creationId xmlns:a16="http://schemas.microsoft.com/office/drawing/2014/main" id="{E4797C9B-A561-9E26-ABC2-E67A483FBFF6}"/>
                </a:ext>
              </a:extLst>
            </p:cNvPr>
            <p:cNvSpPr/>
            <p:nvPr>
              <p:custDataLst>
                <p:tags r:id="rId11"/>
              </p:custDataLst>
            </p:nvPr>
          </p:nvSpPr>
          <p:spPr>
            <a:xfrm>
              <a:off x="-1072348" y="1031564"/>
              <a:ext cx="290665" cy="290665"/>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rmAutofit fontScale="25000" lnSpcReduction="20000"/>
            </a:bodyPr>
            <a:lstStyle/>
            <a:p>
              <a:pPr algn="ctr"/>
              <a:endParaRPr lang="en-US"/>
            </a:p>
          </p:txBody>
        </p:sp>
      </p:grpSp>
      <p:grpSp>
        <p:nvGrpSpPr>
          <p:cNvPr id="30" name="Instructions 1">
            <a:extLst>
              <a:ext uri="{FF2B5EF4-FFF2-40B4-BE49-F238E27FC236}">
                <a16:creationId xmlns:a16="http://schemas.microsoft.com/office/drawing/2014/main" id="{9CBB099B-F2CA-0A60-D906-153510491F5C}"/>
              </a:ext>
            </a:extLst>
          </p:cNvPr>
          <p:cNvGrpSpPr/>
          <p:nvPr>
            <p:custDataLst>
              <p:tags r:id="rId6"/>
            </p:custDataLst>
          </p:nvPr>
        </p:nvGrpSpPr>
        <p:grpSpPr>
          <a:xfrm>
            <a:off x="12270947" y="3170"/>
            <a:ext cx="1681523" cy="1924883"/>
            <a:chOff x="12347859" y="3170"/>
            <a:chExt cx="1681523" cy="1924883"/>
          </a:xfrm>
        </p:grpSpPr>
        <p:sp>
          <p:nvSpPr>
            <p:cNvPr id="31" name="textruta 12">
              <a:extLst>
                <a:ext uri="{FF2B5EF4-FFF2-40B4-BE49-F238E27FC236}">
                  <a16:creationId xmlns:a16="http://schemas.microsoft.com/office/drawing/2014/main" id="{2BD11B17-D840-6EFC-C11D-5BE2C3AB128E}"/>
                </a:ext>
              </a:extLst>
            </p:cNvPr>
            <p:cNvSpPr txBox="1"/>
            <p:nvPr/>
          </p:nvSpPr>
          <p:spPr>
            <a:xfrm>
              <a:off x="12347859" y="3170"/>
              <a:ext cx="1681523" cy="1924883"/>
            </a:xfrm>
            <a:prstGeom prst="rect">
              <a:avLst/>
            </a:prstGeom>
            <a:solidFill>
              <a:schemeClr val="bg1"/>
            </a:solidFill>
            <a:effectLst/>
          </p:spPr>
          <p:txBody>
            <a:bodyPr wrap="square" tIns="108000" rtlCol="0" anchor="t" anchorCtr="0">
              <a:noAutofit/>
            </a:bodyPr>
            <a:lstStyle/>
            <a:p>
              <a:pPr>
                <a:spcAft>
                  <a:spcPts val="600"/>
                </a:spcAft>
              </a:pPr>
              <a:r>
                <a:rPr lang="en-US" sz="900" b="1" baseline="0" noProof="0">
                  <a:latin typeface="+mn-lt"/>
                  <a:cs typeface="Arial" panose="020B0604020202020204" pitchFamily="34" charset="0"/>
                </a:rPr>
                <a:t>Change logo color</a:t>
              </a:r>
            </a:p>
            <a:p>
              <a:r>
                <a:rPr lang="en-US" sz="900" baseline="0" noProof="0">
                  <a:solidFill>
                    <a:schemeClr val="tx1"/>
                  </a:solidFill>
                  <a:latin typeface="+mn-lt"/>
                  <a:cs typeface="Arial" panose="020B0604020202020204" pitchFamily="34" charset="0"/>
                </a:rPr>
                <a:t>If you need to change the color of the logo, right-click outside the work area, select </a:t>
              </a:r>
              <a:r>
                <a:rPr lang="en-US" sz="900" b="1" baseline="0" noProof="0">
                  <a:solidFill>
                    <a:schemeClr val="tx1"/>
                  </a:solidFill>
                  <a:latin typeface="+mn-lt"/>
                  <a:cs typeface="Arial" panose="020B0604020202020204" pitchFamily="34" charset="0"/>
                </a:rPr>
                <a:t>Format Background </a:t>
              </a:r>
              <a:r>
                <a:rPr lang="en-US" sz="900" baseline="0" noProof="0">
                  <a:solidFill>
                    <a:schemeClr val="tx1"/>
                  </a:solidFill>
                  <a:latin typeface="+mn-lt"/>
                  <a:cs typeface="Arial" panose="020B0604020202020204" pitchFamily="34" charset="0"/>
                </a:rPr>
                <a:t>from the context menu, and select </a:t>
              </a:r>
              <a:r>
                <a:rPr lang="en-US" sz="900" b="1" baseline="0" noProof="0">
                  <a:solidFill>
                    <a:schemeClr val="tx1"/>
                  </a:solidFill>
                  <a:latin typeface="+mn-lt"/>
                  <a:cs typeface="Arial" panose="020B0604020202020204" pitchFamily="34" charset="0"/>
                </a:rPr>
                <a:t>Solid fill. </a:t>
              </a:r>
              <a:r>
                <a:rPr lang="en-US" sz="900" baseline="0" noProof="0">
                  <a:solidFill>
                    <a:schemeClr val="tx1"/>
                  </a:solidFill>
                  <a:latin typeface="+mn-lt"/>
                  <a:cs typeface="Arial" panose="020B0604020202020204" pitchFamily="34" charset="0"/>
                </a:rPr>
                <a:t>You may </a:t>
              </a:r>
              <a:r>
                <a:rPr lang="en-US" sz="900" b="1" baseline="0" noProof="0">
                  <a:solidFill>
                    <a:schemeClr val="tx1"/>
                  </a:solidFill>
                  <a:latin typeface="+mn-lt"/>
                  <a:cs typeface="Arial" panose="020B0604020202020204" pitchFamily="34" charset="0"/>
                </a:rPr>
                <a:t>ONLY</a:t>
              </a:r>
              <a:r>
                <a:rPr lang="en-US" sz="900" baseline="0" noProof="0">
                  <a:solidFill>
                    <a:schemeClr val="tx1"/>
                  </a:solidFill>
                  <a:latin typeface="+mn-lt"/>
                  <a:cs typeface="Arial" panose="020B0604020202020204" pitchFamily="34" charset="0"/>
                </a:rPr>
                <a:t> use </a:t>
              </a:r>
              <a:br>
                <a:rPr lang="en-US" sz="900" baseline="0" noProof="0">
                  <a:solidFill>
                    <a:schemeClr val="tx1"/>
                  </a:solidFill>
                  <a:latin typeface="+mn-lt"/>
                  <a:cs typeface="Arial" panose="020B0604020202020204" pitchFamily="34" charset="0"/>
                </a:rPr>
              </a:br>
              <a:r>
                <a:rPr lang="en-US" sz="900" b="1" baseline="0" noProof="0">
                  <a:solidFill>
                    <a:schemeClr val="tx1"/>
                  </a:solidFill>
                  <a:latin typeface="+mn-lt"/>
                  <a:cs typeface="Arial" panose="020B0604020202020204" pitchFamily="34" charset="0"/>
                </a:rPr>
                <a:t>white</a:t>
              </a:r>
              <a:r>
                <a:rPr lang="en-US" sz="900" baseline="0" noProof="0">
                  <a:solidFill>
                    <a:schemeClr val="tx1"/>
                  </a:solidFill>
                  <a:latin typeface="+mn-lt"/>
                  <a:cs typeface="Arial" panose="020B0604020202020204" pitchFamily="34" charset="0"/>
                </a:rPr>
                <a:t> or </a:t>
              </a:r>
              <a:r>
                <a:rPr lang="en-US" sz="900" b="1" baseline="0" noProof="0">
                  <a:solidFill>
                    <a:schemeClr val="tx1"/>
                  </a:solidFill>
                  <a:latin typeface="+mn-lt"/>
                  <a:cs typeface="Arial" panose="020B0604020202020204" pitchFamily="34" charset="0"/>
                </a:rPr>
                <a:t>black</a:t>
              </a:r>
              <a:r>
                <a:rPr lang="en-US" sz="900" baseline="0" noProof="0">
                  <a:solidFill>
                    <a:schemeClr val="tx1"/>
                  </a:solidFill>
                  <a:latin typeface="+mn-lt"/>
                  <a:cs typeface="Arial" panose="020B0604020202020204" pitchFamily="34" charset="0"/>
                </a:rPr>
                <a:t>.</a:t>
              </a: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p:txBody>
        </p:sp>
        <p:sp>
          <p:nvSpPr>
            <p:cNvPr id="32" name="Rektangel 18">
              <a:extLst>
                <a:ext uri="{FF2B5EF4-FFF2-40B4-BE49-F238E27FC236}">
                  <a16:creationId xmlns:a16="http://schemas.microsoft.com/office/drawing/2014/main" id="{32B77021-4D77-3243-E90A-187D3E3F323C}"/>
                </a:ext>
              </a:extLst>
            </p:cNvPr>
            <p:cNvSpPr/>
            <p:nvPr/>
          </p:nvSpPr>
          <p:spPr>
            <a:xfrm>
              <a:off x="12448042" y="1511303"/>
              <a:ext cx="268449" cy="268449"/>
            </a:xfrm>
            <a:prstGeom prst="rect">
              <a:avLst/>
            </a:prstGeom>
            <a:solidFill>
              <a:schemeClr val="bg1"/>
            </a:solidFill>
            <a:ln w="9525">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latin typeface="+mn-lt"/>
              </a:endParaRPr>
            </a:p>
          </p:txBody>
        </p:sp>
        <p:sp>
          <p:nvSpPr>
            <p:cNvPr id="33" name="Rektangel 17">
              <a:extLst>
                <a:ext uri="{FF2B5EF4-FFF2-40B4-BE49-F238E27FC236}">
                  <a16:creationId xmlns:a16="http://schemas.microsoft.com/office/drawing/2014/main" id="{00938BED-500D-A884-34A6-BD8B9098BB2A}"/>
                </a:ext>
              </a:extLst>
            </p:cNvPr>
            <p:cNvSpPr/>
            <p:nvPr/>
          </p:nvSpPr>
          <p:spPr>
            <a:xfrm>
              <a:off x="12785564" y="1511302"/>
              <a:ext cx="268449" cy="268449"/>
            </a:xfrm>
            <a:prstGeom prst="rect">
              <a:avLst/>
            </a:prstGeom>
            <a:solidFill>
              <a:schemeClr val="tx1"/>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latin typeface="+mn-lt"/>
              </a:endParaRPr>
            </a:p>
          </p:txBody>
        </p:sp>
      </p:grpSp>
      <p:sp>
        <p:nvSpPr>
          <p:cNvPr id="36" name="Text Placeholder 6">
            <a:extLst>
              <a:ext uri="{FF2B5EF4-FFF2-40B4-BE49-F238E27FC236}">
                <a16:creationId xmlns:a16="http://schemas.microsoft.com/office/drawing/2014/main" id="{AEE79E57-63CD-B9CF-A858-50C77A4C5EC7}"/>
              </a:ext>
            </a:extLst>
          </p:cNvPr>
          <p:cNvSpPr>
            <a:spLocks noGrp="1"/>
          </p:cNvSpPr>
          <p:nvPr>
            <p:ph type="body" sz="quarter" idx="15"/>
            <p:custDataLst>
              <p:tags r:id="rId7"/>
            </p:custDataLst>
          </p:nvPr>
        </p:nvSpPr>
        <p:spPr>
          <a:xfrm>
            <a:off x="385201" y="275622"/>
            <a:ext cx="4649788" cy="1137253"/>
          </a:xfrm>
        </p:spPr>
        <p:txBody>
          <a:bodyPr/>
          <a:lstStyle>
            <a:lvl1pPr>
              <a:defRPr sz="2600" b="1">
                <a:latin typeface="+mj-lt"/>
              </a:defRPr>
            </a:lvl1pPr>
            <a:lvl2pPr marL="0" indent="0">
              <a:buNone/>
              <a:defRPr sz="2000"/>
            </a:lvl2pPr>
          </a:lstStyle>
          <a:p>
            <a:pPr lvl="0"/>
            <a:r>
              <a:rPr lang="de-DE"/>
              <a:t>Mastertextformat bearbeiten</a:t>
            </a:r>
          </a:p>
          <a:p>
            <a:pPr lvl="1"/>
            <a:r>
              <a:rPr lang="de-DE"/>
              <a:t>Zweite Ebene</a:t>
            </a:r>
          </a:p>
        </p:txBody>
      </p:sp>
      <p:sp>
        <p:nvSpPr>
          <p:cNvPr id="5" name="Masterfeld Pagenumber EN" hidden="1">
            <a:extLst>
              <a:ext uri="{FF2B5EF4-FFF2-40B4-BE49-F238E27FC236}">
                <a16:creationId xmlns:a16="http://schemas.microsoft.com/office/drawing/2014/main" id="{DADE7A01-7493-2AB6-6A33-1E967EFDDE88}"/>
              </a:ext>
            </a:extLst>
          </p:cNvPr>
          <p:cNvSpPr>
            <a:spLocks/>
          </p:cNvSpPr>
          <p:nvPr userDrawn="1">
            <p:custDataLst>
              <p:tags r:id="rId8"/>
            </p:custDataLst>
          </p:nvPr>
        </p:nvSpPr>
        <p:spPr>
          <a:xfrm>
            <a:off x="11025037" y="6156327"/>
            <a:ext cx="781200" cy="342000"/>
          </a:xfrm>
          <a:prstGeom prst="rect">
            <a:avLst/>
          </a:prstGeom>
        </p:spPr>
        <p:txBody>
          <a:bodyPr vert="horz" lIns="0" tIns="0" rIns="0" bIns="0" rtlCol="0" anchor="b"/>
          <a:lstStyle/>
          <a:p>
            <a:pPr lvl="0" algn="r"/>
            <a:fld id="{06E63411-1BF7-4D8D-8D9A-18407A12D80C}" type="slidenum">
              <a:rPr lang="en-US" sz="800" b="1">
                <a:solidFill>
                  <a:schemeClr val="bg1"/>
                </a:solidFill>
              </a:rPr>
              <a:pPr lvl="0" algn="r"/>
              <a:t>‹#›</a:t>
            </a:fld>
            <a:endParaRPr lang="en-US" sz="800" b="1" err="1">
              <a:solidFill>
                <a:schemeClr val="bg1"/>
              </a:solidFill>
            </a:endParaRPr>
          </a:p>
        </p:txBody>
      </p:sp>
    </p:spTree>
    <p:extLst>
      <p:ext uri="{BB962C8B-B14F-4D97-AF65-F5344CB8AC3E}">
        <p14:creationId xmlns:p14="http://schemas.microsoft.com/office/powerpoint/2010/main" val="2800183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Content and 1/3 picture">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1DA3F37A-81DF-8045-23D2-2027CFF46E61}"/>
              </a:ext>
            </a:extLst>
          </p:cNvPr>
          <p:cNvSpPr/>
          <p:nvPr>
            <p:custDataLst>
              <p:tags r:id="rId1"/>
            </p:custDataLst>
          </p:nvPr>
        </p:nvSpPr>
        <p:spPr>
          <a:xfrm>
            <a:off x="0" y="0"/>
            <a:ext cx="8123238"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9" name="Content Placeholder 8">
            <a:extLst>
              <a:ext uri="{FF2B5EF4-FFF2-40B4-BE49-F238E27FC236}">
                <a16:creationId xmlns:a16="http://schemas.microsoft.com/office/drawing/2014/main" id="{772A01F1-A9BD-4914-4106-23C763B5A4D6}"/>
              </a:ext>
            </a:extLst>
          </p:cNvPr>
          <p:cNvSpPr>
            <a:spLocks noGrp="1"/>
          </p:cNvSpPr>
          <p:nvPr>
            <p:ph sz="quarter" idx="13"/>
            <p:custDataLst>
              <p:tags r:id="rId2"/>
            </p:custDataLst>
          </p:nvPr>
        </p:nvSpPr>
        <p:spPr>
          <a:xfrm>
            <a:off x="384175" y="1939925"/>
            <a:ext cx="6584950" cy="4030663"/>
          </a:xfrm>
        </p:spPr>
        <p:txBody>
          <a:bodyPr/>
          <a:lstStyle/>
          <a:p>
            <a:pPr lvl="0"/>
            <a:r>
              <a:rPr lang="de-DE"/>
              <a:t>Mastertextformat bearbeiten</a:t>
            </a:r>
          </a:p>
          <a:p>
            <a:pPr lvl="1"/>
            <a:r>
              <a:rPr lang="de-DE"/>
              <a:t>Zweite Ebene</a:t>
            </a:r>
          </a:p>
          <a:p>
            <a:pPr lvl="2"/>
            <a:r>
              <a:rPr lang="de-DE"/>
              <a:t>Dritte Ebene</a:t>
            </a:r>
          </a:p>
        </p:txBody>
      </p:sp>
      <p:sp>
        <p:nvSpPr>
          <p:cNvPr id="30" name="Picture Placeholder 29">
            <a:extLst>
              <a:ext uri="{FF2B5EF4-FFF2-40B4-BE49-F238E27FC236}">
                <a16:creationId xmlns:a16="http://schemas.microsoft.com/office/drawing/2014/main" id="{C2883A86-4CD8-EF77-2046-452C0A47917F}"/>
              </a:ext>
            </a:extLst>
          </p:cNvPr>
          <p:cNvSpPr>
            <a:spLocks noGrp="1"/>
          </p:cNvSpPr>
          <p:nvPr>
            <p:ph type="pic" sz="quarter" idx="14"/>
            <p:custDataLst>
              <p:tags r:id="rId3"/>
            </p:custDataLst>
          </p:nvPr>
        </p:nvSpPr>
        <p:spPr>
          <a:xfrm>
            <a:off x="8123238" y="0"/>
            <a:ext cx="4068762" cy="6858000"/>
          </a:xfrm>
          <a:custGeom>
            <a:avLst/>
            <a:gdLst>
              <a:gd name="connsiteX0" fmla="*/ 3459341 w 4068762"/>
              <a:gd name="connsiteY0" fmla="*/ 496563 h 6858000"/>
              <a:gd name="connsiteX1" fmla="*/ 3514246 w 4068762"/>
              <a:gd name="connsiteY1" fmla="*/ 496563 h 6858000"/>
              <a:gd name="connsiteX2" fmla="*/ 3552715 w 4068762"/>
              <a:gd name="connsiteY2" fmla="*/ 530485 h 6858000"/>
              <a:gd name="connsiteX3" fmla="*/ 3514246 w 4068762"/>
              <a:gd name="connsiteY3" fmla="*/ 564407 h 6858000"/>
              <a:gd name="connsiteX4" fmla="*/ 3459341 w 4068762"/>
              <a:gd name="connsiteY4" fmla="*/ 564407 h 6858000"/>
              <a:gd name="connsiteX5" fmla="*/ 3459341 w 4068762"/>
              <a:gd name="connsiteY5" fmla="*/ 397943 h 6858000"/>
              <a:gd name="connsiteX6" fmla="*/ 3511798 w 4068762"/>
              <a:gd name="connsiteY6" fmla="*/ 397943 h 6858000"/>
              <a:gd name="connsiteX7" fmla="*/ 3544671 w 4068762"/>
              <a:gd name="connsiteY7" fmla="*/ 427669 h 6858000"/>
              <a:gd name="connsiteX8" fmla="*/ 3512148 w 4068762"/>
              <a:gd name="connsiteY8" fmla="*/ 457395 h 6858000"/>
              <a:gd name="connsiteX9" fmla="*/ 3459341 w 4068762"/>
              <a:gd name="connsiteY9" fmla="*/ 457395 h 6858000"/>
              <a:gd name="connsiteX10" fmla="*/ 3644933 w 4068762"/>
              <a:gd name="connsiteY10" fmla="*/ 379675 h 6858000"/>
              <a:gd name="connsiteX11" fmla="*/ 3664210 w 4068762"/>
              <a:gd name="connsiteY11" fmla="*/ 398953 h 6858000"/>
              <a:gd name="connsiteX12" fmla="*/ 3644933 w 4068762"/>
              <a:gd name="connsiteY12" fmla="*/ 418231 h 6858000"/>
              <a:gd name="connsiteX13" fmla="*/ 3625655 w 4068762"/>
              <a:gd name="connsiteY13" fmla="*/ 398953 h 6858000"/>
              <a:gd name="connsiteX14" fmla="*/ 3644933 w 4068762"/>
              <a:gd name="connsiteY14" fmla="*/ 379675 h 6858000"/>
              <a:gd name="connsiteX15" fmla="*/ 3644933 w 4068762"/>
              <a:gd name="connsiteY15" fmla="*/ 358776 h 6858000"/>
              <a:gd name="connsiteX16" fmla="*/ 3604756 w 4068762"/>
              <a:gd name="connsiteY16" fmla="*/ 398953 h 6858000"/>
              <a:gd name="connsiteX17" fmla="*/ 3644933 w 4068762"/>
              <a:gd name="connsiteY17" fmla="*/ 439130 h 6858000"/>
              <a:gd name="connsiteX18" fmla="*/ 3685110 w 4068762"/>
              <a:gd name="connsiteY18" fmla="*/ 398953 h 6858000"/>
              <a:gd name="connsiteX19" fmla="*/ 3644933 w 4068762"/>
              <a:gd name="connsiteY19" fmla="*/ 358776 h 6858000"/>
              <a:gd name="connsiteX20" fmla="*/ 3415277 w 4068762"/>
              <a:gd name="connsiteY20" fmla="*/ 358775 h 6858000"/>
              <a:gd name="connsiteX21" fmla="*/ 3415277 w 4068762"/>
              <a:gd name="connsiteY21" fmla="*/ 603575 h 6858000"/>
              <a:gd name="connsiteX22" fmla="*/ 3513197 w 4068762"/>
              <a:gd name="connsiteY22" fmla="*/ 603575 h 6858000"/>
              <a:gd name="connsiteX23" fmla="*/ 3597478 w 4068762"/>
              <a:gd name="connsiteY23" fmla="*/ 531534 h 6858000"/>
              <a:gd name="connsiteX24" fmla="*/ 3566354 w 4068762"/>
              <a:gd name="connsiteY24" fmla="*/ 473481 h 6858000"/>
              <a:gd name="connsiteX25" fmla="*/ 3588735 w 4068762"/>
              <a:gd name="connsiteY25" fmla="*/ 425221 h 6858000"/>
              <a:gd name="connsiteX26" fmla="*/ 3510749 w 4068762"/>
              <a:gd name="connsiteY26" fmla="*/ 358775 h 6858000"/>
              <a:gd name="connsiteX27" fmla="*/ 0 w 4068762"/>
              <a:gd name="connsiteY27" fmla="*/ 0 h 6858000"/>
              <a:gd name="connsiteX28" fmla="*/ 4068762 w 4068762"/>
              <a:gd name="connsiteY28" fmla="*/ 0 h 6858000"/>
              <a:gd name="connsiteX29" fmla="*/ 4068762 w 4068762"/>
              <a:gd name="connsiteY29" fmla="*/ 6858000 h 6858000"/>
              <a:gd name="connsiteX30" fmla="*/ 0 w 4068762"/>
              <a:gd name="connsiteY3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068762" h="6858000">
                <a:moveTo>
                  <a:pt x="3459341" y="496563"/>
                </a:moveTo>
                <a:lnTo>
                  <a:pt x="3514246" y="496563"/>
                </a:lnTo>
                <a:cubicBezTo>
                  <a:pt x="3539076" y="496563"/>
                  <a:pt x="3552715" y="509152"/>
                  <a:pt x="3552715" y="530485"/>
                </a:cubicBezTo>
                <a:cubicBezTo>
                  <a:pt x="3552715" y="551817"/>
                  <a:pt x="3539775" y="564407"/>
                  <a:pt x="3514246" y="564407"/>
                </a:cubicBezTo>
                <a:lnTo>
                  <a:pt x="3459341" y="564407"/>
                </a:lnTo>
                <a:close/>
                <a:moveTo>
                  <a:pt x="3459341" y="397943"/>
                </a:moveTo>
                <a:lnTo>
                  <a:pt x="3511798" y="397943"/>
                </a:lnTo>
                <a:cubicBezTo>
                  <a:pt x="3533830" y="397943"/>
                  <a:pt x="3544671" y="409484"/>
                  <a:pt x="3544671" y="427669"/>
                </a:cubicBezTo>
                <a:cubicBezTo>
                  <a:pt x="3544671" y="445854"/>
                  <a:pt x="3533480" y="457395"/>
                  <a:pt x="3512148" y="457395"/>
                </a:cubicBezTo>
                <a:lnTo>
                  <a:pt x="3459341" y="457395"/>
                </a:lnTo>
                <a:close/>
                <a:moveTo>
                  <a:pt x="3644933" y="379675"/>
                </a:moveTo>
                <a:cubicBezTo>
                  <a:pt x="3655571" y="379675"/>
                  <a:pt x="3664210" y="388315"/>
                  <a:pt x="3664210" y="398953"/>
                </a:cubicBezTo>
                <a:cubicBezTo>
                  <a:pt x="3664210" y="409592"/>
                  <a:pt x="3655571" y="418231"/>
                  <a:pt x="3644933" y="418231"/>
                </a:cubicBezTo>
                <a:cubicBezTo>
                  <a:pt x="3634280" y="418231"/>
                  <a:pt x="3625655" y="409592"/>
                  <a:pt x="3625655" y="398953"/>
                </a:cubicBezTo>
                <a:cubicBezTo>
                  <a:pt x="3625655" y="388315"/>
                  <a:pt x="3634294" y="379675"/>
                  <a:pt x="3644933" y="379675"/>
                </a:cubicBezTo>
                <a:close/>
                <a:moveTo>
                  <a:pt x="3644933" y="358776"/>
                </a:moveTo>
                <a:cubicBezTo>
                  <a:pt x="3622747" y="358776"/>
                  <a:pt x="3604756" y="376767"/>
                  <a:pt x="3604756" y="398953"/>
                </a:cubicBezTo>
                <a:cubicBezTo>
                  <a:pt x="3604756" y="421139"/>
                  <a:pt x="3622747" y="439130"/>
                  <a:pt x="3644933" y="439130"/>
                </a:cubicBezTo>
                <a:cubicBezTo>
                  <a:pt x="3667118" y="439130"/>
                  <a:pt x="3685110" y="421139"/>
                  <a:pt x="3685110" y="398953"/>
                </a:cubicBezTo>
                <a:cubicBezTo>
                  <a:pt x="3685110" y="376767"/>
                  <a:pt x="3667132" y="358776"/>
                  <a:pt x="3644933" y="358776"/>
                </a:cubicBezTo>
                <a:close/>
                <a:moveTo>
                  <a:pt x="3415277" y="358775"/>
                </a:moveTo>
                <a:lnTo>
                  <a:pt x="3415277" y="603575"/>
                </a:lnTo>
                <a:lnTo>
                  <a:pt x="3513197" y="603575"/>
                </a:lnTo>
                <a:cubicBezTo>
                  <a:pt x="3569151" y="603575"/>
                  <a:pt x="3597478" y="574549"/>
                  <a:pt x="3597478" y="531534"/>
                </a:cubicBezTo>
                <a:cubicBezTo>
                  <a:pt x="3597478" y="507054"/>
                  <a:pt x="3586987" y="485022"/>
                  <a:pt x="3566354" y="473481"/>
                </a:cubicBezTo>
                <a:cubicBezTo>
                  <a:pt x="3581741" y="461941"/>
                  <a:pt x="3588735" y="444455"/>
                  <a:pt x="3588735" y="425221"/>
                </a:cubicBezTo>
                <a:cubicBezTo>
                  <a:pt x="3588735" y="386752"/>
                  <a:pt x="3562856" y="358775"/>
                  <a:pt x="3510749" y="358775"/>
                </a:cubicBezTo>
                <a:close/>
                <a:moveTo>
                  <a:pt x="0" y="0"/>
                </a:moveTo>
                <a:lnTo>
                  <a:pt x="4068762" y="0"/>
                </a:lnTo>
                <a:lnTo>
                  <a:pt x="4068762" y="6858000"/>
                </a:lnTo>
                <a:lnTo>
                  <a:pt x="0" y="6858000"/>
                </a:lnTo>
                <a:close/>
              </a:path>
            </a:pathLst>
          </a:custGeom>
          <a:noFill/>
        </p:spPr>
        <p:txBody>
          <a:bodyPr wrap="square" tIns="72000">
            <a:noAutofit/>
          </a:bodyPr>
          <a:lstStyle>
            <a:lvl1pPr marL="0" indent="0" algn="ctr">
              <a:buNone/>
              <a:defRPr sz="1200"/>
            </a:lvl1pPr>
          </a:lstStyle>
          <a:p>
            <a:r>
              <a:rPr lang="de-DE"/>
              <a:t>Bild durch Klicken auf Symbol hinzufügen</a:t>
            </a:r>
            <a:endParaRPr lang="en-US"/>
          </a:p>
        </p:txBody>
      </p:sp>
      <p:sp>
        <p:nvSpPr>
          <p:cNvPr id="3" name="Masterfeld Pagenumber EN" hidden="1">
            <a:extLst>
              <a:ext uri="{FF2B5EF4-FFF2-40B4-BE49-F238E27FC236}">
                <a16:creationId xmlns:a16="http://schemas.microsoft.com/office/drawing/2014/main" id="{1F9DBB66-0623-B659-8E59-17E92F9620C0}"/>
              </a:ext>
            </a:extLst>
          </p:cNvPr>
          <p:cNvSpPr>
            <a:spLocks/>
          </p:cNvSpPr>
          <p:nvPr>
            <p:custDataLst>
              <p:tags r:id="rId4"/>
            </p:custDataLst>
          </p:nvPr>
        </p:nvSpPr>
        <p:spPr>
          <a:xfrm>
            <a:off x="11025037" y="6156327"/>
            <a:ext cx="781200" cy="342000"/>
          </a:xfrm>
          <a:prstGeom prst="rect">
            <a:avLst/>
          </a:prstGeom>
        </p:spPr>
        <p:txBody>
          <a:bodyPr vert="horz" lIns="0" tIns="0" rIns="0" bIns="0" rtlCol="0" anchor="b"/>
          <a:lstStyle/>
          <a:p>
            <a:pPr lvl="0" algn="r"/>
            <a:fld id="{06E63411-1BF7-4D8D-8D9A-18407A12D80C}" type="slidenum">
              <a:rPr lang="en-US" sz="800" b="1">
                <a:solidFill>
                  <a:schemeClr val="bg1"/>
                </a:solidFill>
              </a:rPr>
              <a:pPr lvl="0" algn="r"/>
              <a:t>‹#›</a:t>
            </a:fld>
            <a:endParaRPr lang="en-US" sz="800" b="1" err="1">
              <a:solidFill>
                <a:schemeClr val="bg1"/>
              </a:solidFill>
            </a:endParaRPr>
          </a:p>
        </p:txBody>
      </p:sp>
      <p:sp>
        <p:nvSpPr>
          <p:cNvPr id="5" name="TextBox 4">
            <a:extLst>
              <a:ext uri="{FF2B5EF4-FFF2-40B4-BE49-F238E27FC236}">
                <a16:creationId xmlns:a16="http://schemas.microsoft.com/office/drawing/2014/main" id="{C1A67441-6D47-96EB-9780-289C6CE775D2}"/>
              </a:ext>
            </a:extLst>
          </p:cNvPr>
          <p:cNvSpPr txBox="1"/>
          <p:nvPr>
            <p:custDataLst>
              <p:tags r:id="rId5"/>
            </p:custDataLst>
          </p:nvPr>
        </p:nvSpPr>
        <p:spPr>
          <a:xfrm>
            <a:off x="384174" y="6157913"/>
            <a:ext cx="1746249" cy="339724"/>
          </a:xfrm>
          <a:prstGeom prst="rect">
            <a:avLst/>
          </a:prstGeom>
          <a:noFill/>
        </p:spPr>
        <p:txBody>
          <a:bodyPr wrap="square" lIns="0" tIns="0" rIns="0" bIns="0" rtlCol="0" anchor="b">
            <a:noAutofit/>
          </a:bodyPr>
          <a:lstStyle/>
          <a:p>
            <a:pPr marL="0" algn="l" defTabSz="914400" rtl="0" eaLnBrk="1" latinLnBrk="0" hangingPunct="1"/>
            <a:r>
              <a:rPr lang="en-US" sz="800" b="1" kern="1200" cap="all" spc="-40" baseline="0">
                <a:solidFill>
                  <a:schemeClr val="tx1"/>
                </a:solidFill>
                <a:latin typeface="+mn-lt"/>
                <a:ea typeface="+mn-ea"/>
                <a:cs typeface="+mn-cs"/>
              </a:rPr>
              <a:t>© </a:t>
            </a:r>
            <a:r>
              <a:rPr lang="en-US" sz="800" b="1" kern="1200" cap="all" spc="-40" baseline="0" err="1">
                <a:solidFill>
                  <a:schemeClr val="tx1"/>
                </a:solidFill>
                <a:latin typeface="+mn-lt"/>
                <a:ea typeface="+mn-ea"/>
                <a:cs typeface="+mn-cs"/>
              </a:rPr>
              <a:t>Bearingpoint</a:t>
            </a:r>
            <a:endParaRPr lang="en-US" sz="800" b="1" kern="1200" cap="all" spc="-40" baseline="0">
              <a:solidFill>
                <a:schemeClr val="tx1"/>
              </a:solidFill>
              <a:latin typeface="+mn-lt"/>
              <a:ea typeface="+mn-ea"/>
              <a:cs typeface="+mn-cs"/>
            </a:endParaRPr>
          </a:p>
        </p:txBody>
      </p:sp>
      <p:grpSp>
        <p:nvGrpSpPr>
          <p:cNvPr id="13" name="Instructions 1">
            <a:extLst>
              <a:ext uri="{FF2B5EF4-FFF2-40B4-BE49-F238E27FC236}">
                <a16:creationId xmlns:a16="http://schemas.microsoft.com/office/drawing/2014/main" id="{8C3F4BE3-150E-7BD5-7610-EE80776A0510}"/>
              </a:ext>
            </a:extLst>
          </p:cNvPr>
          <p:cNvGrpSpPr/>
          <p:nvPr>
            <p:custDataLst>
              <p:tags r:id="rId6"/>
            </p:custDataLst>
          </p:nvPr>
        </p:nvGrpSpPr>
        <p:grpSpPr>
          <a:xfrm>
            <a:off x="12270947" y="3170"/>
            <a:ext cx="1681523" cy="1924883"/>
            <a:chOff x="12347859" y="3170"/>
            <a:chExt cx="1681523" cy="1924883"/>
          </a:xfrm>
        </p:grpSpPr>
        <p:sp>
          <p:nvSpPr>
            <p:cNvPr id="14" name="textruta 12">
              <a:extLst>
                <a:ext uri="{FF2B5EF4-FFF2-40B4-BE49-F238E27FC236}">
                  <a16:creationId xmlns:a16="http://schemas.microsoft.com/office/drawing/2014/main" id="{33E1D233-8DB0-EBA6-4E74-C3D7E778992F}"/>
                </a:ext>
              </a:extLst>
            </p:cNvPr>
            <p:cNvSpPr txBox="1"/>
            <p:nvPr/>
          </p:nvSpPr>
          <p:spPr>
            <a:xfrm>
              <a:off x="12347859" y="3170"/>
              <a:ext cx="1681523" cy="1924883"/>
            </a:xfrm>
            <a:prstGeom prst="rect">
              <a:avLst/>
            </a:prstGeom>
            <a:solidFill>
              <a:schemeClr val="bg1"/>
            </a:solidFill>
            <a:effectLst/>
          </p:spPr>
          <p:txBody>
            <a:bodyPr wrap="square" tIns="108000" rtlCol="0" anchor="t" anchorCtr="0">
              <a:noAutofit/>
            </a:bodyPr>
            <a:lstStyle/>
            <a:p>
              <a:pPr>
                <a:spcAft>
                  <a:spcPts val="600"/>
                </a:spcAft>
              </a:pPr>
              <a:r>
                <a:rPr lang="en-US" sz="900" b="1" baseline="0" noProof="0">
                  <a:latin typeface="+mn-lt"/>
                  <a:cs typeface="Arial" panose="020B0604020202020204" pitchFamily="34" charset="0"/>
                </a:rPr>
                <a:t>Change logo color</a:t>
              </a:r>
            </a:p>
            <a:p>
              <a:r>
                <a:rPr lang="en-US" sz="900" baseline="0" noProof="0">
                  <a:solidFill>
                    <a:schemeClr val="tx1"/>
                  </a:solidFill>
                  <a:latin typeface="+mn-lt"/>
                  <a:cs typeface="Arial" panose="020B0604020202020204" pitchFamily="34" charset="0"/>
                </a:rPr>
                <a:t>If you need to change the color of the logo, right-click outside the work area, select </a:t>
              </a:r>
              <a:r>
                <a:rPr lang="en-US" sz="900" b="1" baseline="0" noProof="0">
                  <a:solidFill>
                    <a:schemeClr val="tx1"/>
                  </a:solidFill>
                  <a:latin typeface="+mn-lt"/>
                  <a:cs typeface="Arial" panose="020B0604020202020204" pitchFamily="34" charset="0"/>
                </a:rPr>
                <a:t>Format Background </a:t>
              </a:r>
              <a:r>
                <a:rPr lang="en-US" sz="900" baseline="0" noProof="0">
                  <a:solidFill>
                    <a:schemeClr val="tx1"/>
                  </a:solidFill>
                  <a:latin typeface="+mn-lt"/>
                  <a:cs typeface="Arial" panose="020B0604020202020204" pitchFamily="34" charset="0"/>
                </a:rPr>
                <a:t>from the context menu, and select </a:t>
              </a:r>
              <a:r>
                <a:rPr lang="en-US" sz="900" b="1" baseline="0" noProof="0">
                  <a:solidFill>
                    <a:schemeClr val="tx1"/>
                  </a:solidFill>
                  <a:latin typeface="+mn-lt"/>
                  <a:cs typeface="Arial" panose="020B0604020202020204" pitchFamily="34" charset="0"/>
                </a:rPr>
                <a:t>Solid fill. </a:t>
              </a:r>
              <a:r>
                <a:rPr lang="en-US" sz="900" baseline="0" noProof="0">
                  <a:solidFill>
                    <a:schemeClr val="tx1"/>
                  </a:solidFill>
                  <a:latin typeface="+mn-lt"/>
                  <a:cs typeface="Arial" panose="020B0604020202020204" pitchFamily="34" charset="0"/>
                </a:rPr>
                <a:t>You may </a:t>
              </a:r>
              <a:r>
                <a:rPr lang="en-US" sz="900" b="1" baseline="0" noProof="0">
                  <a:solidFill>
                    <a:schemeClr val="tx1"/>
                  </a:solidFill>
                  <a:latin typeface="+mn-lt"/>
                  <a:cs typeface="Arial" panose="020B0604020202020204" pitchFamily="34" charset="0"/>
                </a:rPr>
                <a:t>ONLY</a:t>
              </a:r>
              <a:r>
                <a:rPr lang="en-US" sz="900" baseline="0" noProof="0">
                  <a:solidFill>
                    <a:schemeClr val="tx1"/>
                  </a:solidFill>
                  <a:latin typeface="+mn-lt"/>
                  <a:cs typeface="Arial" panose="020B0604020202020204" pitchFamily="34" charset="0"/>
                </a:rPr>
                <a:t> use </a:t>
              </a:r>
              <a:br>
                <a:rPr lang="en-US" sz="900" baseline="0" noProof="0">
                  <a:solidFill>
                    <a:schemeClr val="tx1"/>
                  </a:solidFill>
                  <a:latin typeface="+mn-lt"/>
                  <a:cs typeface="Arial" panose="020B0604020202020204" pitchFamily="34" charset="0"/>
                </a:rPr>
              </a:br>
              <a:r>
                <a:rPr lang="en-US" sz="900" b="1" baseline="0" noProof="0">
                  <a:solidFill>
                    <a:schemeClr val="tx1"/>
                  </a:solidFill>
                  <a:latin typeface="+mn-lt"/>
                  <a:cs typeface="Arial" panose="020B0604020202020204" pitchFamily="34" charset="0"/>
                </a:rPr>
                <a:t>white</a:t>
              </a:r>
              <a:r>
                <a:rPr lang="en-US" sz="900" baseline="0" noProof="0">
                  <a:solidFill>
                    <a:schemeClr val="tx1"/>
                  </a:solidFill>
                  <a:latin typeface="+mn-lt"/>
                  <a:cs typeface="Arial" panose="020B0604020202020204" pitchFamily="34" charset="0"/>
                </a:rPr>
                <a:t> or </a:t>
              </a:r>
              <a:r>
                <a:rPr lang="en-US" sz="900" b="1" baseline="0" noProof="0">
                  <a:solidFill>
                    <a:schemeClr val="tx1"/>
                  </a:solidFill>
                  <a:latin typeface="+mn-lt"/>
                  <a:cs typeface="Arial" panose="020B0604020202020204" pitchFamily="34" charset="0"/>
                </a:rPr>
                <a:t>black</a:t>
              </a:r>
              <a:r>
                <a:rPr lang="en-US" sz="900" baseline="0" noProof="0">
                  <a:solidFill>
                    <a:schemeClr val="tx1"/>
                  </a:solidFill>
                  <a:latin typeface="+mn-lt"/>
                  <a:cs typeface="Arial" panose="020B0604020202020204" pitchFamily="34" charset="0"/>
                </a:rPr>
                <a:t>.</a:t>
              </a: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p:txBody>
        </p:sp>
        <p:sp>
          <p:nvSpPr>
            <p:cNvPr id="15" name="Rektangel 18">
              <a:extLst>
                <a:ext uri="{FF2B5EF4-FFF2-40B4-BE49-F238E27FC236}">
                  <a16:creationId xmlns:a16="http://schemas.microsoft.com/office/drawing/2014/main" id="{9EB5E14F-E274-1516-0BDD-2A90F7EE25B2}"/>
                </a:ext>
              </a:extLst>
            </p:cNvPr>
            <p:cNvSpPr/>
            <p:nvPr/>
          </p:nvSpPr>
          <p:spPr>
            <a:xfrm>
              <a:off x="12448042" y="1511303"/>
              <a:ext cx="268449" cy="268449"/>
            </a:xfrm>
            <a:prstGeom prst="rect">
              <a:avLst/>
            </a:prstGeom>
            <a:solidFill>
              <a:schemeClr val="bg1"/>
            </a:solidFill>
            <a:ln w="9525">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latin typeface="+mn-lt"/>
              </a:endParaRPr>
            </a:p>
          </p:txBody>
        </p:sp>
        <p:sp>
          <p:nvSpPr>
            <p:cNvPr id="17" name="Rektangel 17">
              <a:extLst>
                <a:ext uri="{FF2B5EF4-FFF2-40B4-BE49-F238E27FC236}">
                  <a16:creationId xmlns:a16="http://schemas.microsoft.com/office/drawing/2014/main" id="{9E3524D5-37B8-9D39-283B-2AF6F1B2BC68}"/>
                </a:ext>
              </a:extLst>
            </p:cNvPr>
            <p:cNvSpPr/>
            <p:nvPr/>
          </p:nvSpPr>
          <p:spPr>
            <a:xfrm>
              <a:off x="12785564" y="1511302"/>
              <a:ext cx="268449" cy="268449"/>
            </a:xfrm>
            <a:prstGeom prst="rect">
              <a:avLst/>
            </a:prstGeom>
            <a:solidFill>
              <a:schemeClr val="tx1"/>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latin typeface="+mn-lt"/>
              </a:endParaRPr>
            </a:p>
          </p:txBody>
        </p:sp>
      </p:grpSp>
      <p:grpSp>
        <p:nvGrpSpPr>
          <p:cNvPr id="18" name="Instructions 2">
            <a:extLst>
              <a:ext uri="{FF2B5EF4-FFF2-40B4-BE49-F238E27FC236}">
                <a16:creationId xmlns:a16="http://schemas.microsoft.com/office/drawing/2014/main" id="{F14A5B0C-9EB1-182F-88F4-2E4F3597A356}"/>
              </a:ext>
            </a:extLst>
          </p:cNvPr>
          <p:cNvGrpSpPr/>
          <p:nvPr>
            <p:custDataLst>
              <p:tags r:id="rId7"/>
            </p:custDataLst>
          </p:nvPr>
        </p:nvGrpSpPr>
        <p:grpSpPr>
          <a:xfrm>
            <a:off x="-1604332" y="1"/>
            <a:ext cx="1512445" cy="1608082"/>
            <a:chOff x="-1604332" y="1"/>
            <a:chExt cx="1512445" cy="1608082"/>
          </a:xfrm>
        </p:grpSpPr>
        <p:sp>
          <p:nvSpPr>
            <p:cNvPr id="22" name="textruta 12">
              <a:extLst>
                <a:ext uri="{FF2B5EF4-FFF2-40B4-BE49-F238E27FC236}">
                  <a16:creationId xmlns:a16="http://schemas.microsoft.com/office/drawing/2014/main" id="{0721FC84-3DC3-AC05-7FFD-A75F15E88878}"/>
                </a:ext>
              </a:extLst>
            </p:cNvPr>
            <p:cNvSpPr txBox="1"/>
            <p:nvPr>
              <p:custDataLst>
                <p:tags r:id="rId9"/>
              </p:custDataLst>
            </p:nvPr>
          </p:nvSpPr>
          <p:spPr>
            <a:xfrm>
              <a:off x="-1604332" y="1"/>
              <a:ext cx="1512445" cy="1608082"/>
            </a:xfrm>
            <a:prstGeom prst="rect">
              <a:avLst/>
            </a:prstGeom>
            <a:solidFill>
              <a:schemeClr val="bg1"/>
            </a:solidFill>
            <a:effectLst/>
          </p:spPr>
          <p:txBody>
            <a:bodyPr wrap="square" tIns="108000" rtlCol="0" anchor="t" anchorCtr="0">
              <a:noAutofit/>
            </a:bodyPr>
            <a:lstStyle/>
            <a:p>
              <a:pPr>
                <a:spcAft>
                  <a:spcPts val="600"/>
                </a:spcAft>
              </a:pPr>
              <a:r>
                <a:rPr lang="en-US" sz="900" b="0" baseline="0" noProof="0">
                  <a:latin typeface="+mn-lt"/>
                  <a:cs typeface="Arial" panose="020B0604020202020204" pitchFamily="34" charset="0"/>
                </a:rPr>
                <a:t>To change from </a:t>
              </a:r>
              <a:br>
                <a:rPr lang="en-US" sz="900" b="0" baseline="0" noProof="0">
                  <a:latin typeface="+mn-lt"/>
                  <a:cs typeface="Arial" panose="020B0604020202020204" pitchFamily="34" charset="0"/>
                </a:rPr>
              </a:br>
              <a:r>
                <a:rPr lang="en-US" sz="900" b="1" baseline="0" noProof="0">
                  <a:latin typeface="+mn-lt"/>
                  <a:cs typeface="Arial" panose="020B0604020202020204" pitchFamily="34" charset="0"/>
                </a:rPr>
                <a:t>Headline</a:t>
              </a:r>
              <a:r>
                <a:rPr lang="en-US" sz="900" b="0" baseline="0" noProof="0">
                  <a:latin typeface="+mn-lt"/>
                  <a:cs typeface="Arial" panose="020B0604020202020204" pitchFamily="34" charset="0"/>
                </a:rPr>
                <a:t> to</a:t>
              </a:r>
              <a:r>
                <a:rPr lang="en-US" sz="900" b="1" baseline="0" noProof="0">
                  <a:latin typeface="+mn-lt"/>
                  <a:cs typeface="Arial" panose="020B0604020202020204" pitchFamily="34" charset="0"/>
                </a:rPr>
                <a:t> Sub header</a:t>
              </a:r>
              <a:r>
                <a:rPr lang="en-US" sz="900" b="0" baseline="0" noProof="0">
                  <a:latin typeface="+mn-lt"/>
                  <a:cs typeface="Arial" panose="020B0604020202020204" pitchFamily="34" charset="0"/>
                </a:rPr>
                <a:t>, press enter/return after your headline then use </a:t>
              </a:r>
              <a:br>
                <a:rPr lang="en-US" sz="900" b="0" baseline="0" noProof="0">
                  <a:latin typeface="+mn-lt"/>
                  <a:cs typeface="Arial" panose="020B0604020202020204" pitchFamily="34" charset="0"/>
                </a:rPr>
              </a:br>
              <a:r>
                <a:rPr lang="en-US" sz="900" b="0" baseline="0" noProof="0">
                  <a:latin typeface="+mn-lt"/>
                  <a:cs typeface="Arial" panose="020B0604020202020204" pitchFamily="34" charset="0"/>
                </a:rPr>
                <a:t>this function</a:t>
              </a:r>
            </a:p>
          </p:txBody>
        </p:sp>
        <p:pic>
          <p:nvPicPr>
            <p:cNvPr id="23" name="Picture 9">
              <a:extLst>
                <a:ext uri="{FF2B5EF4-FFF2-40B4-BE49-F238E27FC236}">
                  <a16:creationId xmlns:a16="http://schemas.microsoft.com/office/drawing/2014/main" id="{F2CC44F3-177F-C693-1F05-9C52E3512162}"/>
                </a:ext>
              </a:extLst>
            </p:cNvPr>
            <p:cNvPicPr>
              <a:picLocks noChangeAspect="1"/>
            </p:cNvPicPr>
            <p:nvPr>
              <p:custDataLst>
                <p:tags r:id="rId10"/>
              </p:custDataLst>
            </p:nvPr>
          </p:nvPicPr>
          <p:blipFill rotWithShape="1">
            <a:blip r:embed="rId13" cstate="screen">
              <a:extLst>
                <a:ext uri="{28A0092B-C50C-407E-A947-70E740481C1C}">
                  <a14:useLocalDpi xmlns:a14="http://schemas.microsoft.com/office/drawing/2010/main"/>
                </a:ext>
              </a:extLst>
            </a:blip>
            <a:srcRect l="-2"/>
            <a:stretch/>
          </p:blipFill>
          <p:spPr>
            <a:xfrm>
              <a:off x="-1494814" y="896335"/>
              <a:ext cx="1103312" cy="559691"/>
            </a:xfrm>
            <a:prstGeom prst="rect">
              <a:avLst/>
            </a:prstGeom>
            <a:ln w="6350">
              <a:solidFill>
                <a:schemeClr val="tx1"/>
              </a:solidFill>
            </a:ln>
          </p:spPr>
        </p:pic>
        <p:sp>
          <p:nvSpPr>
            <p:cNvPr id="24" name="Oval 23">
              <a:extLst>
                <a:ext uri="{FF2B5EF4-FFF2-40B4-BE49-F238E27FC236}">
                  <a16:creationId xmlns:a16="http://schemas.microsoft.com/office/drawing/2014/main" id="{5F9324BE-0C28-7C4C-2588-EF3EEC14A580}"/>
                </a:ext>
              </a:extLst>
            </p:cNvPr>
            <p:cNvSpPr/>
            <p:nvPr>
              <p:custDataLst>
                <p:tags r:id="rId11"/>
              </p:custDataLst>
            </p:nvPr>
          </p:nvSpPr>
          <p:spPr>
            <a:xfrm>
              <a:off x="-1072348" y="1031564"/>
              <a:ext cx="290665" cy="290665"/>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rmAutofit fontScale="25000" lnSpcReduction="20000"/>
            </a:bodyPr>
            <a:lstStyle/>
            <a:p>
              <a:pPr algn="ctr"/>
              <a:endParaRPr lang="en-US"/>
            </a:p>
          </p:txBody>
        </p:sp>
      </p:grpSp>
      <p:sp>
        <p:nvSpPr>
          <p:cNvPr id="25" name="Text Placeholder 6">
            <a:extLst>
              <a:ext uri="{FF2B5EF4-FFF2-40B4-BE49-F238E27FC236}">
                <a16:creationId xmlns:a16="http://schemas.microsoft.com/office/drawing/2014/main" id="{94E0F5EB-D4B9-1FD9-1D3C-E65DC6F12707}"/>
              </a:ext>
            </a:extLst>
          </p:cNvPr>
          <p:cNvSpPr>
            <a:spLocks noGrp="1"/>
          </p:cNvSpPr>
          <p:nvPr>
            <p:ph type="body" sz="quarter" idx="15"/>
            <p:custDataLst>
              <p:tags r:id="rId8"/>
            </p:custDataLst>
          </p:nvPr>
        </p:nvSpPr>
        <p:spPr>
          <a:xfrm>
            <a:off x="385201" y="275622"/>
            <a:ext cx="6583924" cy="1137253"/>
          </a:xfrm>
        </p:spPr>
        <p:txBody>
          <a:bodyPr/>
          <a:lstStyle>
            <a:lvl1pPr>
              <a:defRPr sz="2600" b="1">
                <a:latin typeface="+mj-lt"/>
              </a:defRPr>
            </a:lvl1pPr>
            <a:lvl2pPr marL="0" indent="0">
              <a:buNone/>
              <a:defRPr sz="2000"/>
            </a:lvl2pPr>
          </a:lstStyle>
          <a:p>
            <a:pPr lvl="0"/>
            <a:r>
              <a:rPr lang="de-DE"/>
              <a:t>Mastertextformat bearbeiten</a:t>
            </a:r>
          </a:p>
          <a:p>
            <a:pPr lvl="1"/>
            <a:r>
              <a:rPr lang="de-DE"/>
              <a:t>Zweite Ebene</a:t>
            </a:r>
          </a:p>
        </p:txBody>
      </p:sp>
    </p:spTree>
    <p:extLst>
      <p:ext uri="{BB962C8B-B14F-4D97-AF65-F5344CB8AC3E}">
        <p14:creationId xmlns:p14="http://schemas.microsoft.com/office/powerpoint/2010/main" val="3984862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Content large">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772A01F1-A9BD-4914-4106-23C763B5A4D6}"/>
              </a:ext>
            </a:extLst>
          </p:cNvPr>
          <p:cNvSpPr>
            <a:spLocks noGrp="1"/>
          </p:cNvSpPr>
          <p:nvPr>
            <p:ph sz="quarter" idx="13"/>
            <p:custDataLst>
              <p:tags r:id="rId1"/>
            </p:custDataLst>
          </p:nvPr>
        </p:nvSpPr>
        <p:spPr>
          <a:xfrm>
            <a:off x="384174" y="1939924"/>
            <a:ext cx="11422063" cy="4030663"/>
          </a:xfrm>
        </p:spPr>
        <p:txBody>
          <a:bodyPr/>
          <a:lstStyle/>
          <a:p>
            <a:pPr lvl="0"/>
            <a:r>
              <a:rPr lang="de-DE"/>
              <a:t>Mastertextformat bearbeiten</a:t>
            </a:r>
          </a:p>
          <a:p>
            <a:pPr lvl="1"/>
            <a:r>
              <a:rPr lang="de-DE"/>
              <a:t>Zweite Ebene</a:t>
            </a:r>
          </a:p>
          <a:p>
            <a:pPr lvl="2"/>
            <a:r>
              <a:rPr lang="de-DE"/>
              <a:t>Dritte Ebene</a:t>
            </a:r>
          </a:p>
        </p:txBody>
      </p:sp>
      <p:grpSp>
        <p:nvGrpSpPr>
          <p:cNvPr id="3" name="Instructions">
            <a:extLst>
              <a:ext uri="{FF2B5EF4-FFF2-40B4-BE49-F238E27FC236}">
                <a16:creationId xmlns:a16="http://schemas.microsoft.com/office/drawing/2014/main" id="{DAD38D06-E6E8-76B5-8FB4-1AF9913E8634}"/>
              </a:ext>
            </a:extLst>
          </p:cNvPr>
          <p:cNvGrpSpPr/>
          <p:nvPr>
            <p:custDataLst>
              <p:tags r:id="rId2"/>
            </p:custDataLst>
          </p:nvPr>
        </p:nvGrpSpPr>
        <p:grpSpPr>
          <a:xfrm>
            <a:off x="-1604332" y="1"/>
            <a:ext cx="1512445" cy="1608082"/>
            <a:chOff x="-1604332" y="1"/>
            <a:chExt cx="1512445" cy="1608082"/>
          </a:xfrm>
        </p:grpSpPr>
        <p:sp>
          <p:nvSpPr>
            <p:cNvPr id="4" name="textruta 12">
              <a:extLst>
                <a:ext uri="{FF2B5EF4-FFF2-40B4-BE49-F238E27FC236}">
                  <a16:creationId xmlns:a16="http://schemas.microsoft.com/office/drawing/2014/main" id="{17E810F9-D271-3C51-EAF6-E30CEF5AE383}"/>
                </a:ext>
              </a:extLst>
            </p:cNvPr>
            <p:cNvSpPr txBox="1"/>
            <p:nvPr>
              <p:custDataLst>
                <p:tags r:id="rId4"/>
              </p:custDataLst>
            </p:nvPr>
          </p:nvSpPr>
          <p:spPr>
            <a:xfrm>
              <a:off x="-1604332" y="1"/>
              <a:ext cx="1512445" cy="1608082"/>
            </a:xfrm>
            <a:prstGeom prst="rect">
              <a:avLst/>
            </a:prstGeom>
            <a:solidFill>
              <a:schemeClr val="bg1"/>
            </a:solidFill>
            <a:effectLst/>
          </p:spPr>
          <p:txBody>
            <a:bodyPr wrap="square" tIns="108000" rtlCol="0" anchor="t" anchorCtr="0">
              <a:noAutofit/>
            </a:bodyPr>
            <a:lstStyle/>
            <a:p>
              <a:pPr>
                <a:spcAft>
                  <a:spcPts val="600"/>
                </a:spcAft>
              </a:pPr>
              <a:r>
                <a:rPr lang="en-US" sz="900" b="0" baseline="0" noProof="0">
                  <a:latin typeface="+mn-lt"/>
                  <a:cs typeface="Arial" panose="020B0604020202020204" pitchFamily="34" charset="0"/>
                </a:rPr>
                <a:t>To change from </a:t>
              </a:r>
              <a:br>
                <a:rPr lang="en-US" sz="900" b="0" baseline="0" noProof="0">
                  <a:latin typeface="+mn-lt"/>
                  <a:cs typeface="Arial" panose="020B0604020202020204" pitchFamily="34" charset="0"/>
                </a:rPr>
              </a:br>
              <a:r>
                <a:rPr lang="en-US" sz="900" b="1" baseline="0" noProof="0">
                  <a:latin typeface="+mn-lt"/>
                  <a:cs typeface="Arial" panose="020B0604020202020204" pitchFamily="34" charset="0"/>
                </a:rPr>
                <a:t>Headline</a:t>
              </a:r>
              <a:r>
                <a:rPr lang="en-US" sz="900" b="0" baseline="0" noProof="0">
                  <a:latin typeface="+mn-lt"/>
                  <a:cs typeface="Arial" panose="020B0604020202020204" pitchFamily="34" charset="0"/>
                </a:rPr>
                <a:t> to</a:t>
              </a:r>
              <a:r>
                <a:rPr lang="en-US" sz="900" b="1" baseline="0" noProof="0">
                  <a:latin typeface="+mn-lt"/>
                  <a:cs typeface="Arial" panose="020B0604020202020204" pitchFamily="34" charset="0"/>
                </a:rPr>
                <a:t> Sub header</a:t>
              </a:r>
              <a:r>
                <a:rPr lang="en-US" sz="900" b="0" baseline="0" noProof="0">
                  <a:latin typeface="+mn-lt"/>
                  <a:cs typeface="Arial" panose="020B0604020202020204" pitchFamily="34" charset="0"/>
                </a:rPr>
                <a:t>, press enter/return after your headline then use </a:t>
              </a:r>
              <a:br>
                <a:rPr lang="en-US" sz="900" b="0" baseline="0" noProof="0">
                  <a:latin typeface="+mn-lt"/>
                  <a:cs typeface="Arial" panose="020B0604020202020204" pitchFamily="34" charset="0"/>
                </a:rPr>
              </a:br>
              <a:r>
                <a:rPr lang="en-US" sz="900" b="0" baseline="0" noProof="0">
                  <a:latin typeface="+mn-lt"/>
                  <a:cs typeface="Arial" panose="020B0604020202020204" pitchFamily="34" charset="0"/>
                </a:rPr>
                <a:t>this function</a:t>
              </a:r>
            </a:p>
          </p:txBody>
        </p:sp>
        <p:pic>
          <p:nvPicPr>
            <p:cNvPr id="7" name="Picture 9">
              <a:extLst>
                <a:ext uri="{FF2B5EF4-FFF2-40B4-BE49-F238E27FC236}">
                  <a16:creationId xmlns:a16="http://schemas.microsoft.com/office/drawing/2014/main" id="{1A76DF48-71F3-D46F-279F-489FCACD4B01}"/>
                </a:ext>
              </a:extLst>
            </p:cNvPr>
            <p:cNvPicPr>
              <a:picLocks noChangeAspect="1"/>
            </p:cNvPicPr>
            <p:nvPr>
              <p:custDataLst>
                <p:tags r:id="rId5"/>
              </p:custDataLst>
            </p:nvPr>
          </p:nvPicPr>
          <p:blipFill rotWithShape="1">
            <a:blip r:embed="rId8" cstate="screen">
              <a:extLst>
                <a:ext uri="{28A0092B-C50C-407E-A947-70E740481C1C}">
                  <a14:useLocalDpi xmlns:a14="http://schemas.microsoft.com/office/drawing/2010/main"/>
                </a:ext>
              </a:extLst>
            </a:blip>
            <a:srcRect l="-2"/>
            <a:stretch/>
          </p:blipFill>
          <p:spPr>
            <a:xfrm>
              <a:off x="-1494814" y="896335"/>
              <a:ext cx="1103312" cy="559691"/>
            </a:xfrm>
            <a:prstGeom prst="rect">
              <a:avLst/>
            </a:prstGeom>
            <a:ln w="6350">
              <a:solidFill>
                <a:schemeClr val="tx1"/>
              </a:solidFill>
            </a:ln>
          </p:spPr>
        </p:pic>
        <p:sp>
          <p:nvSpPr>
            <p:cNvPr id="8" name="Oval 7">
              <a:extLst>
                <a:ext uri="{FF2B5EF4-FFF2-40B4-BE49-F238E27FC236}">
                  <a16:creationId xmlns:a16="http://schemas.microsoft.com/office/drawing/2014/main" id="{4D8A0C4B-BC95-CDC6-783A-C06C7731E5B5}"/>
                </a:ext>
              </a:extLst>
            </p:cNvPr>
            <p:cNvSpPr/>
            <p:nvPr>
              <p:custDataLst>
                <p:tags r:id="rId6"/>
              </p:custDataLst>
            </p:nvPr>
          </p:nvSpPr>
          <p:spPr>
            <a:xfrm>
              <a:off x="-1072348" y="1031564"/>
              <a:ext cx="290665" cy="290665"/>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rmAutofit fontScale="25000" lnSpcReduction="20000"/>
            </a:bodyPr>
            <a:lstStyle/>
            <a:p>
              <a:pPr algn="ctr"/>
              <a:endParaRPr lang="en-US"/>
            </a:p>
          </p:txBody>
        </p:sp>
      </p:grpSp>
      <p:sp>
        <p:nvSpPr>
          <p:cNvPr id="10" name="Text Placeholder 6">
            <a:extLst>
              <a:ext uri="{FF2B5EF4-FFF2-40B4-BE49-F238E27FC236}">
                <a16:creationId xmlns:a16="http://schemas.microsoft.com/office/drawing/2014/main" id="{3EC391BD-0C6E-716D-E081-D2B3F96ABF0A}"/>
              </a:ext>
            </a:extLst>
          </p:cNvPr>
          <p:cNvSpPr>
            <a:spLocks noGrp="1"/>
          </p:cNvSpPr>
          <p:nvPr>
            <p:ph type="body" sz="quarter" idx="15"/>
            <p:custDataLst>
              <p:tags r:id="rId3"/>
            </p:custDataLst>
          </p:nvPr>
        </p:nvSpPr>
        <p:spPr>
          <a:xfrm>
            <a:off x="385200" y="275622"/>
            <a:ext cx="10452663" cy="1137253"/>
          </a:xfrm>
        </p:spPr>
        <p:txBody>
          <a:bodyPr/>
          <a:lstStyle>
            <a:lvl1pPr>
              <a:defRPr sz="2600" b="1">
                <a:latin typeface="+mj-lt"/>
              </a:defRPr>
            </a:lvl1pPr>
            <a:lvl2pPr marL="0" indent="0">
              <a:buNone/>
              <a:defRPr sz="2000"/>
            </a:lvl2pPr>
          </a:lstStyle>
          <a:p>
            <a:pPr lvl="0"/>
            <a:r>
              <a:rPr lang="de-DE"/>
              <a:t>Mastertextformat bearbeiten</a:t>
            </a:r>
          </a:p>
          <a:p>
            <a:pPr lvl="1"/>
            <a:r>
              <a:rPr lang="de-DE"/>
              <a:t>Zweite Ebene</a:t>
            </a:r>
          </a:p>
        </p:txBody>
      </p:sp>
    </p:spTree>
    <p:extLst>
      <p:ext uri="{BB962C8B-B14F-4D97-AF65-F5344CB8AC3E}">
        <p14:creationId xmlns:p14="http://schemas.microsoft.com/office/powerpoint/2010/main" val="2179538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Content large preamble">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772A01F1-A9BD-4914-4106-23C763B5A4D6}"/>
              </a:ext>
            </a:extLst>
          </p:cNvPr>
          <p:cNvSpPr>
            <a:spLocks noGrp="1"/>
          </p:cNvSpPr>
          <p:nvPr>
            <p:ph sz="quarter" idx="13"/>
            <p:custDataLst>
              <p:tags r:id="rId1"/>
            </p:custDataLst>
          </p:nvPr>
        </p:nvSpPr>
        <p:spPr>
          <a:xfrm>
            <a:off x="384174" y="1939924"/>
            <a:ext cx="11422063" cy="4030663"/>
          </a:xfrm>
        </p:spPr>
        <p:txBody>
          <a:bodyPr/>
          <a:lstStyle/>
          <a:p>
            <a:pPr lvl="0"/>
            <a:r>
              <a:rPr lang="de-DE"/>
              <a:t>Mastertextformat bearbeiten</a:t>
            </a:r>
          </a:p>
          <a:p>
            <a:pPr lvl="1"/>
            <a:r>
              <a:rPr lang="de-DE"/>
              <a:t>Zweite Ebene</a:t>
            </a:r>
          </a:p>
          <a:p>
            <a:pPr lvl="2"/>
            <a:r>
              <a:rPr lang="de-DE"/>
              <a:t>Dritte Ebene</a:t>
            </a:r>
          </a:p>
        </p:txBody>
      </p:sp>
      <p:sp>
        <p:nvSpPr>
          <p:cNvPr id="5" name="Text Placeholder 6">
            <a:extLst>
              <a:ext uri="{FF2B5EF4-FFF2-40B4-BE49-F238E27FC236}">
                <a16:creationId xmlns:a16="http://schemas.microsoft.com/office/drawing/2014/main" id="{D6868387-6C02-4466-F6DC-C41305480F55}"/>
              </a:ext>
            </a:extLst>
          </p:cNvPr>
          <p:cNvSpPr>
            <a:spLocks noGrp="1"/>
          </p:cNvSpPr>
          <p:nvPr>
            <p:ph type="body" sz="quarter" idx="17"/>
            <p:custDataLst>
              <p:tags r:id="rId2"/>
            </p:custDataLst>
          </p:nvPr>
        </p:nvSpPr>
        <p:spPr>
          <a:xfrm>
            <a:off x="6188075" y="298800"/>
            <a:ext cx="4649788" cy="1131888"/>
          </a:xfrm>
        </p:spPr>
        <p:txBody>
          <a:bodyPr/>
          <a:lstStyle>
            <a:lvl1pPr>
              <a:defRPr sz="2000"/>
            </a:lvl1pPr>
            <a:lvl2pPr>
              <a:defRPr sz="2000"/>
            </a:lvl2pPr>
            <a:lvl3pPr>
              <a:defRPr sz="2000"/>
            </a:lvl3pPr>
          </a:lstStyle>
          <a:p>
            <a:pPr lvl="0"/>
            <a:r>
              <a:rPr lang="de-DE"/>
              <a:t>Mastertextformat bearbeiten</a:t>
            </a:r>
          </a:p>
          <a:p>
            <a:pPr lvl="1"/>
            <a:r>
              <a:rPr lang="de-DE"/>
              <a:t>Zweite Ebene</a:t>
            </a:r>
          </a:p>
          <a:p>
            <a:pPr lvl="2"/>
            <a:r>
              <a:rPr lang="de-DE"/>
              <a:t>Dritte Ebene</a:t>
            </a:r>
          </a:p>
        </p:txBody>
      </p:sp>
      <p:grpSp>
        <p:nvGrpSpPr>
          <p:cNvPr id="3" name="Instructions">
            <a:extLst>
              <a:ext uri="{FF2B5EF4-FFF2-40B4-BE49-F238E27FC236}">
                <a16:creationId xmlns:a16="http://schemas.microsoft.com/office/drawing/2014/main" id="{D620A36D-C588-4952-76F4-E74125BBC18E}"/>
              </a:ext>
            </a:extLst>
          </p:cNvPr>
          <p:cNvGrpSpPr/>
          <p:nvPr>
            <p:custDataLst>
              <p:tags r:id="rId3"/>
            </p:custDataLst>
          </p:nvPr>
        </p:nvGrpSpPr>
        <p:grpSpPr>
          <a:xfrm>
            <a:off x="-1604332" y="1"/>
            <a:ext cx="1512445" cy="1608082"/>
            <a:chOff x="-1604332" y="1"/>
            <a:chExt cx="1512445" cy="1608082"/>
          </a:xfrm>
        </p:grpSpPr>
        <p:sp>
          <p:nvSpPr>
            <p:cNvPr id="4" name="textruta 12">
              <a:extLst>
                <a:ext uri="{FF2B5EF4-FFF2-40B4-BE49-F238E27FC236}">
                  <a16:creationId xmlns:a16="http://schemas.microsoft.com/office/drawing/2014/main" id="{4974B793-EC9E-6465-60BB-AC78CA7E2113}"/>
                </a:ext>
              </a:extLst>
            </p:cNvPr>
            <p:cNvSpPr txBox="1"/>
            <p:nvPr>
              <p:custDataLst>
                <p:tags r:id="rId5"/>
              </p:custDataLst>
            </p:nvPr>
          </p:nvSpPr>
          <p:spPr>
            <a:xfrm>
              <a:off x="-1604332" y="1"/>
              <a:ext cx="1512445" cy="1608082"/>
            </a:xfrm>
            <a:prstGeom prst="rect">
              <a:avLst/>
            </a:prstGeom>
            <a:solidFill>
              <a:schemeClr val="bg1"/>
            </a:solidFill>
            <a:effectLst/>
          </p:spPr>
          <p:txBody>
            <a:bodyPr wrap="square" tIns="108000" rtlCol="0" anchor="t" anchorCtr="0">
              <a:noAutofit/>
            </a:bodyPr>
            <a:lstStyle/>
            <a:p>
              <a:pPr>
                <a:spcAft>
                  <a:spcPts val="600"/>
                </a:spcAft>
              </a:pPr>
              <a:r>
                <a:rPr lang="en-US" sz="900" b="0" baseline="0" noProof="0">
                  <a:latin typeface="+mn-lt"/>
                  <a:cs typeface="Arial" panose="020B0604020202020204" pitchFamily="34" charset="0"/>
                </a:rPr>
                <a:t>To change from </a:t>
              </a:r>
              <a:br>
                <a:rPr lang="en-US" sz="900" b="0" baseline="0" noProof="0">
                  <a:latin typeface="+mn-lt"/>
                  <a:cs typeface="Arial" panose="020B0604020202020204" pitchFamily="34" charset="0"/>
                </a:rPr>
              </a:br>
              <a:r>
                <a:rPr lang="en-US" sz="900" b="1" baseline="0" noProof="0">
                  <a:latin typeface="+mn-lt"/>
                  <a:cs typeface="Arial" panose="020B0604020202020204" pitchFamily="34" charset="0"/>
                </a:rPr>
                <a:t>Headline</a:t>
              </a:r>
              <a:r>
                <a:rPr lang="en-US" sz="900" b="0" baseline="0" noProof="0">
                  <a:latin typeface="+mn-lt"/>
                  <a:cs typeface="Arial" panose="020B0604020202020204" pitchFamily="34" charset="0"/>
                </a:rPr>
                <a:t> to</a:t>
              </a:r>
              <a:r>
                <a:rPr lang="en-US" sz="900" b="1" baseline="0" noProof="0">
                  <a:latin typeface="+mn-lt"/>
                  <a:cs typeface="Arial" panose="020B0604020202020204" pitchFamily="34" charset="0"/>
                </a:rPr>
                <a:t> Sub header</a:t>
              </a:r>
              <a:r>
                <a:rPr lang="en-US" sz="900" b="0" baseline="0" noProof="0">
                  <a:latin typeface="+mn-lt"/>
                  <a:cs typeface="Arial" panose="020B0604020202020204" pitchFamily="34" charset="0"/>
                </a:rPr>
                <a:t>, press enter/return after your headline then use </a:t>
              </a:r>
              <a:br>
                <a:rPr lang="en-US" sz="900" b="0" baseline="0" noProof="0">
                  <a:latin typeface="+mn-lt"/>
                  <a:cs typeface="Arial" panose="020B0604020202020204" pitchFamily="34" charset="0"/>
                </a:rPr>
              </a:br>
              <a:r>
                <a:rPr lang="en-US" sz="900" b="0" baseline="0" noProof="0">
                  <a:latin typeface="+mn-lt"/>
                  <a:cs typeface="Arial" panose="020B0604020202020204" pitchFamily="34" charset="0"/>
                </a:rPr>
                <a:t>this function</a:t>
              </a:r>
            </a:p>
          </p:txBody>
        </p:sp>
        <p:pic>
          <p:nvPicPr>
            <p:cNvPr id="8" name="Picture 9">
              <a:extLst>
                <a:ext uri="{FF2B5EF4-FFF2-40B4-BE49-F238E27FC236}">
                  <a16:creationId xmlns:a16="http://schemas.microsoft.com/office/drawing/2014/main" id="{8B1B7057-E4BD-3396-9E4C-2B3C185DAF2D}"/>
                </a:ext>
              </a:extLst>
            </p:cNvPr>
            <p:cNvPicPr>
              <a:picLocks noChangeAspect="1"/>
            </p:cNvPicPr>
            <p:nvPr>
              <p:custDataLst>
                <p:tags r:id="rId6"/>
              </p:custDataLst>
            </p:nvPr>
          </p:nvPicPr>
          <p:blipFill rotWithShape="1">
            <a:blip r:embed="rId9" cstate="screen">
              <a:extLst>
                <a:ext uri="{28A0092B-C50C-407E-A947-70E740481C1C}">
                  <a14:useLocalDpi xmlns:a14="http://schemas.microsoft.com/office/drawing/2010/main"/>
                </a:ext>
              </a:extLst>
            </a:blip>
            <a:srcRect l="-2"/>
            <a:stretch/>
          </p:blipFill>
          <p:spPr>
            <a:xfrm>
              <a:off x="-1494814" y="896335"/>
              <a:ext cx="1103312" cy="559691"/>
            </a:xfrm>
            <a:prstGeom prst="rect">
              <a:avLst/>
            </a:prstGeom>
            <a:ln w="6350">
              <a:solidFill>
                <a:schemeClr val="tx1"/>
              </a:solidFill>
            </a:ln>
          </p:spPr>
        </p:pic>
        <p:sp>
          <p:nvSpPr>
            <p:cNvPr id="10" name="Oval 9">
              <a:extLst>
                <a:ext uri="{FF2B5EF4-FFF2-40B4-BE49-F238E27FC236}">
                  <a16:creationId xmlns:a16="http://schemas.microsoft.com/office/drawing/2014/main" id="{2292DAE7-E6CA-4A78-DB43-DE40A8F8387B}"/>
                </a:ext>
              </a:extLst>
            </p:cNvPr>
            <p:cNvSpPr/>
            <p:nvPr>
              <p:custDataLst>
                <p:tags r:id="rId7"/>
              </p:custDataLst>
            </p:nvPr>
          </p:nvSpPr>
          <p:spPr>
            <a:xfrm>
              <a:off x="-1072348" y="1031564"/>
              <a:ext cx="290665" cy="290665"/>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rmAutofit fontScale="25000" lnSpcReduction="20000"/>
            </a:bodyPr>
            <a:lstStyle/>
            <a:p>
              <a:pPr algn="ctr"/>
              <a:endParaRPr lang="en-US"/>
            </a:p>
          </p:txBody>
        </p:sp>
      </p:grpSp>
      <p:sp>
        <p:nvSpPr>
          <p:cNvPr id="11" name="Text Placeholder 6">
            <a:extLst>
              <a:ext uri="{FF2B5EF4-FFF2-40B4-BE49-F238E27FC236}">
                <a16:creationId xmlns:a16="http://schemas.microsoft.com/office/drawing/2014/main" id="{69A99783-1819-25FC-8266-34B1128749F1}"/>
              </a:ext>
            </a:extLst>
          </p:cNvPr>
          <p:cNvSpPr>
            <a:spLocks noGrp="1"/>
          </p:cNvSpPr>
          <p:nvPr>
            <p:ph type="body" sz="quarter" idx="15"/>
            <p:custDataLst>
              <p:tags r:id="rId4"/>
            </p:custDataLst>
          </p:nvPr>
        </p:nvSpPr>
        <p:spPr>
          <a:xfrm>
            <a:off x="385201" y="275622"/>
            <a:ext cx="4649788" cy="1137253"/>
          </a:xfrm>
        </p:spPr>
        <p:txBody>
          <a:bodyPr/>
          <a:lstStyle>
            <a:lvl1pPr>
              <a:defRPr sz="2600" b="1">
                <a:latin typeface="+mj-lt"/>
              </a:defRPr>
            </a:lvl1pPr>
            <a:lvl2pPr marL="0" indent="0">
              <a:buNone/>
              <a:defRPr sz="2000"/>
            </a:lvl2pPr>
          </a:lstStyle>
          <a:p>
            <a:pPr lvl="0"/>
            <a:r>
              <a:rPr lang="de-DE"/>
              <a:t>Mastertextformat bearbeiten</a:t>
            </a:r>
          </a:p>
          <a:p>
            <a:pPr lvl="1"/>
            <a:r>
              <a:rPr lang="de-DE"/>
              <a:t>Zweite Ebene</a:t>
            </a:r>
          </a:p>
        </p:txBody>
      </p:sp>
    </p:spTree>
    <p:extLst>
      <p:ext uri="{BB962C8B-B14F-4D97-AF65-F5344CB8AC3E}">
        <p14:creationId xmlns:p14="http://schemas.microsoft.com/office/powerpoint/2010/main" val="606443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Large picture and preambl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3AD109E-3BDF-886D-1A37-30C2732A8FD4}"/>
              </a:ext>
            </a:extLst>
          </p:cNvPr>
          <p:cNvSpPr>
            <a:spLocks noGrp="1"/>
          </p:cNvSpPr>
          <p:nvPr>
            <p:ph type="pic" sz="quarter" idx="13"/>
            <p:custDataLst>
              <p:tags r:id="rId1"/>
            </p:custDataLst>
          </p:nvPr>
        </p:nvSpPr>
        <p:spPr>
          <a:xfrm>
            <a:off x="384175" y="1939925"/>
            <a:ext cx="11422063" cy="4030663"/>
          </a:xfrm>
          <a:noFill/>
        </p:spPr>
        <p:txBody>
          <a:bodyPr tIns="72000"/>
          <a:lstStyle>
            <a:lvl1pPr marL="0" indent="0" algn="ctr">
              <a:buNone/>
              <a:defRPr sz="1200"/>
            </a:lvl1pPr>
          </a:lstStyle>
          <a:p>
            <a:r>
              <a:rPr lang="de-DE"/>
              <a:t>Bild durch Klicken auf Symbol hinzufügen</a:t>
            </a:r>
            <a:endParaRPr lang="en-US"/>
          </a:p>
        </p:txBody>
      </p:sp>
      <p:sp>
        <p:nvSpPr>
          <p:cNvPr id="7" name="Text Placeholder 6">
            <a:extLst>
              <a:ext uri="{FF2B5EF4-FFF2-40B4-BE49-F238E27FC236}">
                <a16:creationId xmlns:a16="http://schemas.microsoft.com/office/drawing/2014/main" id="{1C75C01D-770F-D831-9E84-98F4D3919B96}"/>
              </a:ext>
            </a:extLst>
          </p:cNvPr>
          <p:cNvSpPr>
            <a:spLocks noGrp="1"/>
          </p:cNvSpPr>
          <p:nvPr>
            <p:ph type="body" sz="quarter" idx="16"/>
            <p:custDataLst>
              <p:tags r:id="rId2"/>
            </p:custDataLst>
          </p:nvPr>
        </p:nvSpPr>
        <p:spPr>
          <a:xfrm>
            <a:off x="6188075" y="299245"/>
            <a:ext cx="4649788" cy="1131888"/>
          </a:xfrm>
        </p:spPr>
        <p:txBody>
          <a:bodyPr/>
          <a:lstStyle>
            <a:lvl1pPr>
              <a:defRPr sz="2000"/>
            </a:lvl1pPr>
            <a:lvl2pPr>
              <a:defRPr sz="2000"/>
            </a:lvl2pPr>
            <a:lvl3pPr>
              <a:defRPr sz="2000"/>
            </a:lvl3pPr>
          </a:lstStyle>
          <a:p>
            <a:pPr lvl="0"/>
            <a:r>
              <a:rPr lang="de-DE"/>
              <a:t>Mastertextformat bearbeiten</a:t>
            </a:r>
          </a:p>
          <a:p>
            <a:pPr lvl="1"/>
            <a:r>
              <a:rPr lang="de-DE"/>
              <a:t>Zweite Ebene</a:t>
            </a:r>
          </a:p>
          <a:p>
            <a:pPr lvl="2"/>
            <a:r>
              <a:rPr lang="de-DE"/>
              <a:t>Dritte Ebene</a:t>
            </a:r>
          </a:p>
        </p:txBody>
      </p:sp>
      <p:grpSp>
        <p:nvGrpSpPr>
          <p:cNvPr id="3" name="Instructions">
            <a:extLst>
              <a:ext uri="{FF2B5EF4-FFF2-40B4-BE49-F238E27FC236}">
                <a16:creationId xmlns:a16="http://schemas.microsoft.com/office/drawing/2014/main" id="{2A798F7D-5907-9079-6045-380A2ECC59CE}"/>
              </a:ext>
            </a:extLst>
          </p:cNvPr>
          <p:cNvGrpSpPr/>
          <p:nvPr>
            <p:custDataLst>
              <p:tags r:id="rId3"/>
            </p:custDataLst>
          </p:nvPr>
        </p:nvGrpSpPr>
        <p:grpSpPr>
          <a:xfrm>
            <a:off x="-1604332" y="1"/>
            <a:ext cx="1512445" cy="1608082"/>
            <a:chOff x="-1604332" y="1"/>
            <a:chExt cx="1512445" cy="1608082"/>
          </a:xfrm>
        </p:grpSpPr>
        <p:sp>
          <p:nvSpPr>
            <p:cNvPr id="5" name="textruta 12">
              <a:extLst>
                <a:ext uri="{FF2B5EF4-FFF2-40B4-BE49-F238E27FC236}">
                  <a16:creationId xmlns:a16="http://schemas.microsoft.com/office/drawing/2014/main" id="{A1263376-ED07-9234-5A0B-1228B3C23E45}"/>
                </a:ext>
              </a:extLst>
            </p:cNvPr>
            <p:cNvSpPr txBox="1"/>
            <p:nvPr>
              <p:custDataLst>
                <p:tags r:id="rId5"/>
              </p:custDataLst>
            </p:nvPr>
          </p:nvSpPr>
          <p:spPr>
            <a:xfrm>
              <a:off x="-1604332" y="1"/>
              <a:ext cx="1512445" cy="1608082"/>
            </a:xfrm>
            <a:prstGeom prst="rect">
              <a:avLst/>
            </a:prstGeom>
            <a:solidFill>
              <a:schemeClr val="bg1"/>
            </a:solidFill>
            <a:effectLst/>
          </p:spPr>
          <p:txBody>
            <a:bodyPr wrap="square" tIns="108000" rtlCol="0" anchor="t" anchorCtr="0">
              <a:noAutofit/>
            </a:bodyPr>
            <a:lstStyle/>
            <a:p>
              <a:pPr>
                <a:spcAft>
                  <a:spcPts val="600"/>
                </a:spcAft>
              </a:pPr>
              <a:r>
                <a:rPr lang="en-US" sz="900" b="0" baseline="0" noProof="0">
                  <a:latin typeface="+mn-lt"/>
                  <a:cs typeface="Arial" panose="020B0604020202020204" pitchFamily="34" charset="0"/>
                </a:rPr>
                <a:t>To change from </a:t>
              </a:r>
              <a:br>
                <a:rPr lang="en-US" sz="900" b="0" baseline="0" noProof="0">
                  <a:latin typeface="+mn-lt"/>
                  <a:cs typeface="Arial" panose="020B0604020202020204" pitchFamily="34" charset="0"/>
                </a:rPr>
              </a:br>
              <a:r>
                <a:rPr lang="en-US" sz="900" b="1" baseline="0" noProof="0">
                  <a:latin typeface="+mn-lt"/>
                  <a:cs typeface="Arial" panose="020B0604020202020204" pitchFamily="34" charset="0"/>
                </a:rPr>
                <a:t>Headline</a:t>
              </a:r>
              <a:r>
                <a:rPr lang="en-US" sz="900" b="0" baseline="0" noProof="0">
                  <a:latin typeface="+mn-lt"/>
                  <a:cs typeface="Arial" panose="020B0604020202020204" pitchFamily="34" charset="0"/>
                </a:rPr>
                <a:t> to</a:t>
              </a:r>
              <a:r>
                <a:rPr lang="en-US" sz="900" b="1" baseline="0" noProof="0">
                  <a:latin typeface="+mn-lt"/>
                  <a:cs typeface="Arial" panose="020B0604020202020204" pitchFamily="34" charset="0"/>
                </a:rPr>
                <a:t> Sub header</a:t>
              </a:r>
              <a:r>
                <a:rPr lang="en-US" sz="900" b="0" baseline="0" noProof="0">
                  <a:latin typeface="+mn-lt"/>
                  <a:cs typeface="Arial" panose="020B0604020202020204" pitchFamily="34" charset="0"/>
                </a:rPr>
                <a:t>, press enter/return after your headline then use </a:t>
              </a:r>
              <a:br>
                <a:rPr lang="en-US" sz="900" b="0" baseline="0" noProof="0">
                  <a:latin typeface="+mn-lt"/>
                  <a:cs typeface="Arial" panose="020B0604020202020204" pitchFamily="34" charset="0"/>
                </a:rPr>
              </a:br>
              <a:r>
                <a:rPr lang="en-US" sz="900" b="0" baseline="0" noProof="0">
                  <a:latin typeface="+mn-lt"/>
                  <a:cs typeface="Arial" panose="020B0604020202020204" pitchFamily="34" charset="0"/>
                </a:rPr>
                <a:t>this function</a:t>
              </a:r>
            </a:p>
          </p:txBody>
        </p:sp>
        <p:pic>
          <p:nvPicPr>
            <p:cNvPr id="6" name="Picture 9">
              <a:extLst>
                <a:ext uri="{FF2B5EF4-FFF2-40B4-BE49-F238E27FC236}">
                  <a16:creationId xmlns:a16="http://schemas.microsoft.com/office/drawing/2014/main" id="{31923A3E-7833-A707-776B-2DFF7A0D4CB4}"/>
                </a:ext>
              </a:extLst>
            </p:cNvPr>
            <p:cNvPicPr>
              <a:picLocks noChangeAspect="1"/>
            </p:cNvPicPr>
            <p:nvPr>
              <p:custDataLst>
                <p:tags r:id="rId6"/>
              </p:custDataLst>
            </p:nvPr>
          </p:nvPicPr>
          <p:blipFill rotWithShape="1">
            <a:blip r:embed="rId9" cstate="screen">
              <a:extLst>
                <a:ext uri="{28A0092B-C50C-407E-A947-70E740481C1C}">
                  <a14:useLocalDpi xmlns:a14="http://schemas.microsoft.com/office/drawing/2010/main"/>
                </a:ext>
              </a:extLst>
            </a:blip>
            <a:srcRect l="-2"/>
            <a:stretch/>
          </p:blipFill>
          <p:spPr>
            <a:xfrm>
              <a:off x="-1494814" y="896335"/>
              <a:ext cx="1103312" cy="559691"/>
            </a:xfrm>
            <a:prstGeom prst="rect">
              <a:avLst/>
            </a:prstGeom>
            <a:ln w="6350">
              <a:solidFill>
                <a:schemeClr val="tx1"/>
              </a:solidFill>
            </a:ln>
          </p:spPr>
        </p:pic>
        <p:sp>
          <p:nvSpPr>
            <p:cNvPr id="8" name="Oval 7">
              <a:extLst>
                <a:ext uri="{FF2B5EF4-FFF2-40B4-BE49-F238E27FC236}">
                  <a16:creationId xmlns:a16="http://schemas.microsoft.com/office/drawing/2014/main" id="{64AE25D3-AEFF-3261-9A97-6707C56B7A7D}"/>
                </a:ext>
              </a:extLst>
            </p:cNvPr>
            <p:cNvSpPr/>
            <p:nvPr>
              <p:custDataLst>
                <p:tags r:id="rId7"/>
              </p:custDataLst>
            </p:nvPr>
          </p:nvSpPr>
          <p:spPr>
            <a:xfrm>
              <a:off x="-1072348" y="1031564"/>
              <a:ext cx="290665" cy="290665"/>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rmAutofit fontScale="25000" lnSpcReduction="20000"/>
            </a:bodyPr>
            <a:lstStyle/>
            <a:p>
              <a:pPr algn="ctr"/>
              <a:endParaRPr lang="en-US"/>
            </a:p>
          </p:txBody>
        </p:sp>
      </p:grpSp>
      <p:sp>
        <p:nvSpPr>
          <p:cNvPr id="9" name="Text Placeholder 6">
            <a:extLst>
              <a:ext uri="{FF2B5EF4-FFF2-40B4-BE49-F238E27FC236}">
                <a16:creationId xmlns:a16="http://schemas.microsoft.com/office/drawing/2014/main" id="{90D80A44-64EF-2BFF-11D9-6E9515104208}"/>
              </a:ext>
            </a:extLst>
          </p:cNvPr>
          <p:cNvSpPr>
            <a:spLocks noGrp="1"/>
          </p:cNvSpPr>
          <p:nvPr>
            <p:ph type="body" sz="quarter" idx="15"/>
            <p:custDataLst>
              <p:tags r:id="rId4"/>
            </p:custDataLst>
          </p:nvPr>
        </p:nvSpPr>
        <p:spPr>
          <a:xfrm>
            <a:off x="385201" y="275622"/>
            <a:ext cx="4649788" cy="1137253"/>
          </a:xfrm>
        </p:spPr>
        <p:txBody>
          <a:bodyPr/>
          <a:lstStyle>
            <a:lvl1pPr>
              <a:defRPr sz="2600" b="1">
                <a:latin typeface="+mj-lt"/>
              </a:defRPr>
            </a:lvl1pPr>
            <a:lvl2pPr marL="0" indent="0">
              <a:buNone/>
              <a:defRPr sz="2000"/>
            </a:lvl2pPr>
          </a:lstStyle>
          <a:p>
            <a:pPr lvl="0"/>
            <a:r>
              <a:rPr lang="de-DE"/>
              <a:t>Mastertextformat bearbeiten</a:t>
            </a:r>
          </a:p>
          <a:p>
            <a:pPr lvl="1"/>
            <a:r>
              <a:rPr lang="de-DE"/>
              <a:t>Zweite Ebene</a:t>
            </a:r>
          </a:p>
        </p:txBody>
      </p:sp>
    </p:spTree>
    <p:extLst>
      <p:ext uri="{BB962C8B-B14F-4D97-AF65-F5344CB8AC3E}">
        <p14:creationId xmlns:p14="http://schemas.microsoft.com/office/powerpoint/2010/main" val="2404067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Content two column">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772A01F1-A9BD-4914-4106-23C763B5A4D6}"/>
              </a:ext>
            </a:extLst>
          </p:cNvPr>
          <p:cNvSpPr>
            <a:spLocks noGrp="1"/>
          </p:cNvSpPr>
          <p:nvPr>
            <p:ph sz="quarter" idx="13"/>
            <p:custDataLst>
              <p:tags r:id="rId1"/>
            </p:custDataLst>
          </p:nvPr>
        </p:nvSpPr>
        <p:spPr>
          <a:xfrm>
            <a:off x="384175" y="1939925"/>
            <a:ext cx="5618164" cy="4030663"/>
          </a:xfrm>
        </p:spPr>
        <p:txBody>
          <a:bodyPr/>
          <a:lstStyle/>
          <a:p>
            <a:pPr lvl="0"/>
            <a:r>
              <a:rPr lang="de-DE"/>
              <a:t>Mastertextformat bearbeiten</a:t>
            </a:r>
          </a:p>
          <a:p>
            <a:pPr lvl="1"/>
            <a:r>
              <a:rPr lang="de-DE"/>
              <a:t>Zweite Ebene</a:t>
            </a:r>
          </a:p>
          <a:p>
            <a:pPr lvl="2"/>
            <a:r>
              <a:rPr lang="de-DE"/>
              <a:t>Dritte Ebene</a:t>
            </a:r>
          </a:p>
        </p:txBody>
      </p:sp>
      <p:sp>
        <p:nvSpPr>
          <p:cNvPr id="2" name="Content Placeholder 8">
            <a:extLst>
              <a:ext uri="{FF2B5EF4-FFF2-40B4-BE49-F238E27FC236}">
                <a16:creationId xmlns:a16="http://schemas.microsoft.com/office/drawing/2014/main" id="{BA6F9904-7AA4-C1DD-49C5-0EAC70AC0064}"/>
              </a:ext>
            </a:extLst>
          </p:cNvPr>
          <p:cNvSpPr>
            <a:spLocks noGrp="1"/>
          </p:cNvSpPr>
          <p:nvPr>
            <p:ph sz="quarter" idx="14"/>
            <p:custDataLst>
              <p:tags r:id="rId2"/>
            </p:custDataLst>
          </p:nvPr>
        </p:nvSpPr>
        <p:spPr>
          <a:xfrm>
            <a:off x="6188072" y="1939925"/>
            <a:ext cx="5618164" cy="4030663"/>
          </a:xfrm>
        </p:spPr>
        <p:txBody>
          <a:bodyPr/>
          <a:lstStyle/>
          <a:p>
            <a:pPr lvl="0"/>
            <a:r>
              <a:rPr lang="de-DE"/>
              <a:t>Mastertextformat bearbeiten</a:t>
            </a:r>
          </a:p>
          <a:p>
            <a:pPr lvl="1"/>
            <a:r>
              <a:rPr lang="de-DE"/>
              <a:t>Zweite Ebene</a:t>
            </a:r>
          </a:p>
          <a:p>
            <a:pPr lvl="2"/>
            <a:r>
              <a:rPr lang="de-DE"/>
              <a:t>Dritte Ebene</a:t>
            </a:r>
          </a:p>
        </p:txBody>
      </p:sp>
      <p:grpSp>
        <p:nvGrpSpPr>
          <p:cNvPr id="5" name="Instructions">
            <a:extLst>
              <a:ext uri="{FF2B5EF4-FFF2-40B4-BE49-F238E27FC236}">
                <a16:creationId xmlns:a16="http://schemas.microsoft.com/office/drawing/2014/main" id="{9C002D51-531A-7FCB-A084-D1196D74730D}"/>
              </a:ext>
            </a:extLst>
          </p:cNvPr>
          <p:cNvGrpSpPr/>
          <p:nvPr>
            <p:custDataLst>
              <p:tags r:id="rId3"/>
            </p:custDataLst>
          </p:nvPr>
        </p:nvGrpSpPr>
        <p:grpSpPr>
          <a:xfrm>
            <a:off x="-1604332" y="1"/>
            <a:ext cx="1512445" cy="1608082"/>
            <a:chOff x="-1604332" y="1"/>
            <a:chExt cx="1512445" cy="1608082"/>
          </a:xfrm>
        </p:grpSpPr>
        <p:sp>
          <p:nvSpPr>
            <p:cNvPr id="8" name="textruta 12">
              <a:extLst>
                <a:ext uri="{FF2B5EF4-FFF2-40B4-BE49-F238E27FC236}">
                  <a16:creationId xmlns:a16="http://schemas.microsoft.com/office/drawing/2014/main" id="{0E4F6B0F-45AD-1E86-2795-4C60D8A92182}"/>
                </a:ext>
              </a:extLst>
            </p:cNvPr>
            <p:cNvSpPr txBox="1"/>
            <p:nvPr>
              <p:custDataLst>
                <p:tags r:id="rId5"/>
              </p:custDataLst>
            </p:nvPr>
          </p:nvSpPr>
          <p:spPr>
            <a:xfrm>
              <a:off x="-1604332" y="1"/>
              <a:ext cx="1512445" cy="1608082"/>
            </a:xfrm>
            <a:prstGeom prst="rect">
              <a:avLst/>
            </a:prstGeom>
            <a:solidFill>
              <a:schemeClr val="bg1"/>
            </a:solidFill>
            <a:effectLst/>
          </p:spPr>
          <p:txBody>
            <a:bodyPr wrap="square" tIns="108000" rtlCol="0" anchor="t" anchorCtr="0">
              <a:noAutofit/>
            </a:bodyPr>
            <a:lstStyle/>
            <a:p>
              <a:pPr>
                <a:spcAft>
                  <a:spcPts val="600"/>
                </a:spcAft>
              </a:pPr>
              <a:r>
                <a:rPr lang="en-US" sz="900" b="0" baseline="0" noProof="0">
                  <a:latin typeface="+mn-lt"/>
                  <a:cs typeface="Arial" panose="020B0604020202020204" pitchFamily="34" charset="0"/>
                </a:rPr>
                <a:t>To change from </a:t>
              </a:r>
              <a:br>
                <a:rPr lang="en-US" sz="900" b="0" baseline="0" noProof="0">
                  <a:latin typeface="+mn-lt"/>
                  <a:cs typeface="Arial" panose="020B0604020202020204" pitchFamily="34" charset="0"/>
                </a:rPr>
              </a:br>
              <a:r>
                <a:rPr lang="en-US" sz="900" b="1" baseline="0" noProof="0">
                  <a:latin typeface="+mn-lt"/>
                  <a:cs typeface="Arial" panose="020B0604020202020204" pitchFamily="34" charset="0"/>
                </a:rPr>
                <a:t>Headline</a:t>
              </a:r>
              <a:r>
                <a:rPr lang="en-US" sz="900" b="0" baseline="0" noProof="0">
                  <a:latin typeface="+mn-lt"/>
                  <a:cs typeface="Arial" panose="020B0604020202020204" pitchFamily="34" charset="0"/>
                </a:rPr>
                <a:t> to</a:t>
              </a:r>
              <a:r>
                <a:rPr lang="en-US" sz="900" b="1" baseline="0" noProof="0">
                  <a:latin typeface="+mn-lt"/>
                  <a:cs typeface="Arial" panose="020B0604020202020204" pitchFamily="34" charset="0"/>
                </a:rPr>
                <a:t> Sub header</a:t>
              </a:r>
              <a:r>
                <a:rPr lang="en-US" sz="900" b="0" baseline="0" noProof="0">
                  <a:latin typeface="+mn-lt"/>
                  <a:cs typeface="Arial" panose="020B0604020202020204" pitchFamily="34" charset="0"/>
                </a:rPr>
                <a:t>, press enter/return after your headline then use </a:t>
              </a:r>
              <a:br>
                <a:rPr lang="en-US" sz="900" b="0" baseline="0" noProof="0">
                  <a:latin typeface="+mn-lt"/>
                  <a:cs typeface="Arial" panose="020B0604020202020204" pitchFamily="34" charset="0"/>
                </a:rPr>
              </a:br>
              <a:r>
                <a:rPr lang="en-US" sz="900" b="0" baseline="0" noProof="0">
                  <a:latin typeface="+mn-lt"/>
                  <a:cs typeface="Arial" panose="020B0604020202020204" pitchFamily="34" charset="0"/>
                </a:rPr>
                <a:t>this function</a:t>
              </a:r>
            </a:p>
          </p:txBody>
        </p:sp>
        <p:pic>
          <p:nvPicPr>
            <p:cNvPr id="10" name="Picture 9">
              <a:extLst>
                <a:ext uri="{FF2B5EF4-FFF2-40B4-BE49-F238E27FC236}">
                  <a16:creationId xmlns:a16="http://schemas.microsoft.com/office/drawing/2014/main" id="{AFC47D75-DD24-0572-5457-D75DF0C9EE6C}"/>
                </a:ext>
              </a:extLst>
            </p:cNvPr>
            <p:cNvPicPr>
              <a:picLocks noChangeAspect="1"/>
            </p:cNvPicPr>
            <p:nvPr>
              <p:custDataLst>
                <p:tags r:id="rId6"/>
              </p:custDataLst>
            </p:nvPr>
          </p:nvPicPr>
          <p:blipFill rotWithShape="1">
            <a:blip r:embed="rId9" cstate="screen">
              <a:extLst>
                <a:ext uri="{28A0092B-C50C-407E-A947-70E740481C1C}">
                  <a14:useLocalDpi xmlns:a14="http://schemas.microsoft.com/office/drawing/2010/main"/>
                </a:ext>
              </a:extLst>
            </a:blip>
            <a:srcRect l="-2"/>
            <a:stretch/>
          </p:blipFill>
          <p:spPr>
            <a:xfrm>
              <a:off x="-1494814" y="896335"/>
              <a:ext cx="1103312" cy="559691"/>
            </a:xfrm>
            <a:prstGeom prst="rect">
              <a:avLst/>
            </a:prstGeom>
            <a:ln w="6350">
              <a:solidFill>
                <a:schemeClr val="tx1"/>
              </a:solidFill>
            </a:ln>
          </p:spPr>
        </p:pic>
        <p:sp>
          <p:nvSpPr>
            <p:cNvPr id="11" name="Oval 10">
              <a:extLst>
                <a:ext uri="{FF2B5EF4-FFF2-40B4-BE49-F238E27FC236}">
                  <a16:creationId xmlns:a16="http://schemas.microsoft.com/office/drawing/2014/main" id="{CFDBADD4-C5C6-2312-9F6C-153B12AC0320}"/>
                </a:ext>
              </a:extLst>
            </p:cNvPr>
            <p:cNvSpPr/>
            <p:nvPr>
              <p:custDataLst>
                <p:tags r:id="rId7"/>
              </p:custDataLst>
            </p:nvPr>
          </p:nvSpPr>
          <p:spPr>
            <a:xfrm>
              <a:off x="-1072348" y="1031564"/>
              <a:ext cx="290665" cy="290665"/>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rmAutofit fontScale="25000" lnSpcReduction="20000"/>
            </a:bodyPr>
            <a:lstStyle/>
            <a:p>
              <a:pPr algn="ctr"/>
              <a:endParaRPr lang="en-US"/>
            </a:p>
          </p:txBody>
        </p:sp>
      </p:grpSp>
      <p:sp>
        <p:nvSpPr>
          <p:cNvPr id="12" name="Text Placeholder 6">
            <a:extLst>
              <a:ext uri="{FF2B5EF4-FFF2-40B4-BE49-F238E27FC236}">
                <a16:creationId xmlns:a16="http://schemas.microsoft.com/office/drawing/2014/main" id="{280FDCF5-BA76-05D0-2764-507E42BE4B62}"/>
              </a:ext>
            </a:extLst>
          </p:cNvPr>
          <p:cNvSpPr>
            <a:spLocks noGrp="1"/>
          </p:cNvSpPr>
          <p:nvPr>
            <p:ph type="body" sz="quarter" idx="15"/>
            <p:custDataLst>
              <p:tags r:id="rId4"/>
            </p:custDataLst>
          </p:nvPr>
        </p:nvSpPr>
        <p:spPr>
          <a:xfrm>
            <a:off x="385200" y="275622"/>
            <a:ext cx="10445749" cy="1137253"/>
          </a:xfrm>
        </p:spPr>
        <p:txBody>
          <a:bodyPr/>
          <a:lstStyle>
            <a:lvl1pPr>
              <a:defRPr sz="2600" b="1">
                <a:latin typeface="+mj-lt"/>
              </a:defRPr>
            </a:lvl1pPr>
            <a:lvl2pPr marL="0" indent="0">
              <a:buNone/>
              <a:defRPr sz="2000"/>
            </a:lvl2pPr>
          </a:lstStyle>
          <a:p>
            <a:pPr lvl="0"/>
            <a:r>
              <a:rPr lang="de-DE"/>
              <a:t>Mastertextformat bearbeiten</a:t>
            </a:r>
          </a:p>
          <a:p>
            <a:pPr lvl="1"/>
            <a:r>
              <a:rPr lang="de-DE"/>
              <a:t>Zweite Ebene</a:t>
            </a:r>
          </a:p>
        </p:txBody>
      </p:sp>
    </p:spTree>
    <p:extLst>
      <p:ext uri="{BB962C8B-B14F-4D97-AF65-F5344CB8AC3E}">
        <p14:creationId xmlns:p14="http://schemas.microsoft.com/office/powerpoint/2010/main" val="1048305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Content and picture">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772A01F1-A9BD-4914-4106-23C763B5A4D6}"/>
              </a:ext>
            </a:extLst>
          </p:cNvPr>
          <p:cNvSpPr>
            <a:spLocks noGrp="1"/>
          </p:cNvSpPr>
          <p:nvPr>
            <p:ph sz="quarter" idx="13"/>
            <p:custDataLst>
              <p:tags r:id="rId1"/>
            </p:custDataLst>
          </p:nvPr>
        </p:nvSpPr>
        <p:spPr>
          <a:xfrm>
            <a:off x="384175" y="1939925"/>
            <a:ext cx="5618164" cy="4030663"/>
          </a:xfrm>
        </p:spPr>
        <p:txBody>
          <a:bodyPr/>
          <a:lstStyle/>
          <a:p>
            <a:pPr lvl="0"/>
            <a:r>
              <a:rPr lang="de-DE"/>
              <a:t>Mastertextformat bearbeiten</a:t>
            </a:r>
          </a:p>
          <a:p>
            <a:pPr lvl="1"/>
            <a:r>
              <a:rPr lang="de-DE"/>
              <a:t>Zweite Ebene</a:t>
            </a:r>
          </a:p>
          <a:p>
            <a:pPr lvl="2"/>
            <a:r>
              <a:rPr lang="de-DE"/>
              <a:t>Dritte Ebene</a:t>
            </a:r>
          </a:p>
        </p:txBody>
      </p:sp>
      <p:sp>
        <p:nvSpPr>
          <p:cNvPr id="4" name="Picture Placeholder 3">
            <a:extLst>
              <a:ext uri="{FF2B5EF4-FFF2-40B4-BE49-F238E27FC236}">
                <a16:creationId xmlns:a16="http://schemas.microsoft.com/office/drawing/2014/main" id="{9C62DD6C-666C-AF73-BF58-34A8291508C1}"/>
              </a:ext>
            </a:extLst>
          </p:cNvPr>
          <p:cNvSpPr>
            <a:spLocks noGrp="1"/>
          </p:cNvSpPr>
          <p:nvPr>
            <p:ph type="pic" sz="quarter" idx="14"/>
            <p:custDataLst>
              <p:tags r:id="rId2"/>
            </p:custDataLst>
          </p:nvPr>
        </p:nvSpPr>
        <p:spPr>
          <a:xfrm>
            <a:off x="6188075" y="1939925"/>
            <a:ext cx="5618163" cy="4030663"/>
          </a:xfrm>
          <a:noFill/>
        </p:spPr>
        <p:txBody>
          <a:bodyPr tIns="72000"/>
          <a:lstStyle>
            <a:lvl1pPr marL="0" indent="0" algn="ctr">
              <a:buNone/>
              <a:defRPr sz="1200"/>
            </a:lvl1pPr>
          </a:lstStyle>
          <a:p>
            <a:r>
              <a:rPr lang="de-DE"/>
              <a:t>Bild durch Klicken auf Symbol hinzufügen</a:t>
            </a:r>
            <a:endParaRPr lang="en-US"/>
          </a:p>
        </p:txBody>
      </p:sp>
      <p:sp>
        <p:nvSpPr>
          <p:cNvPr id="3" name="Text Placeholder 6">
            <a:extLst>
              <a:ext uri="{FF2B5EF4-FFF2-40B4-BE49-F238E27FC236}">
                <a16:creationId xmlns:a16="http://schemas.microsoft.com/office/drawing/2014/main" id="{5E9C5B77-D807-EE8B-BD7F-CB61E51B1F7B}"/>
              </a:ext>
            </a:extLst>
          </p:cNvPr>
          <p:cNvSpPr>
            <a:spLocks noGrp="1"/>
          </p:cNvSpPr>
          <p:nvPr>
            <p:ph type="body" sz="quarter" idx="15"/>
            <p:custDataLst>
              <p:tags r:id="rId3"/>
            </p:custDataLst>
          </p:nvPr>
        </p:nvSpPr>
        <p:spPr>
          <a:xfrm>
            <a:off x="385200" y="275622"/>
            <a:ext cx="10445749" cy="1137253"/>
          </a:xfrm>
        </p:spPr>
        <p:txBody>
          <a:bodyPr/>
          <a:lstStyle>
            <a:lvl1pPr>
              <a:defRPr sz="2600" b="1">
                <a:latin typeface="+mj-lt"/>
              </a:defRPr>
            </a:lvl1pPr>
            <a:lvl2pPr marL="0" indent="0">
              <a:buNone/>
              <a:defRPr sz="2000"/>
            </a:lvl2pPr>
          </a:lstStyle>
          <a:p>
            <a:pPr lvl="0"/>
            <a:r>
              <a:rPr lang="de-DE"/>
              <a:t>Mastertextformat bearbeiten</a:t>
            </a:r>
          </a:p>
          <a:p>
            <a:pPr lvl="1"/>
            <a:r>
              <a:rPr lang="de-DE"/>
              <a:t>Zweite Ebene</a:t>
            </a:r>
          </a:p>
        </p:txBody>
      </p:sp>
      <p:grpSp>
        <p:nvGrpSpPr>
          <p:cNvPr id="5" name="Instructions">
            <a:extLst>
              <a:ext uri="{FF2B5EF4-FFF2-40B4-BE49-F238E27FC236}">
                <a16:creationId xmlns:a16="http://schemas.microsoft.com/office/drawing/2014/main" id="{B7FF40FD-C5BC-8307-35E2-A67672C2A863}"/>
              </a:ext>
            </a:extLst>
          </p:cNvPr>
          <p:cNvGrpSpPr/>
          <p:nvPr>
            <p:custDataLst>
              <p:tags r:id="rId4"/>
            </p:custDataLst>
          </p:nvPr>
        </p:nvGrpSpPr>
        <p:grpSpPr>
          <a:xfrm>
            <a:off x="-1604332" y="1"/>
            <a:ext cx="1512445" cy="1608082"/>
            <a:chOff x="-1604332" y="1"/>
            <a:chExt cx="1512445" cy="1608082"/>
          </a:xfrm>
        </p:grpSpPr>
        <p:sp>
          <p:nvSpPr>
            <p:cNvPr id="8" name="textruta 12">
              <a:extLst>
                <a:ext uri="{FF2B5EF4-FFF2-40B4-BE49-F238E27FC236}">
                  <a16:creationId xmlns:a16="http://schemas.microsoft.com/office/drawing/2014/main" id="{71A3FD6A-4B64-09C7-A7BA-538C02978A89}"/>
                </a:ext>
              </a:extLst>
            </p:cNvPr>
            <p:cNvSpPr txBox="1"/>
            <p:nvPr>
              <p:custDataLst>
                <p:tags r:id="rId5"/>
              </p:custDataLst>
            </p:nvPr>
          </p:nvSpPr>
          <p:spPr>
            <a:xfrm>
              <a:off x="-1604332" y="1"/>
              <a:ext cx="1512445" cy="1608082"/>
            </a:xfrm>
            <a:prstGeom prst="rect">
              <a:avLst/>
            </a:prstGeom>
            <a:solidFill>
              <a:schemeClr val="bg1"/>
            </a:solidFill>
            <a:effectLst/>
          </p:spPr>
          <p:txBody>
            <a:bodyPr wrap="square" tIns="108000" rtlCol="0" anchor="t" anchorCtr="0">
              <a:noAutofit/>
            </a:bodyPr>
            <a:lstStyle/>
            <a:p>
              <a:pPr>
                <a:spcAft>
                  <a:spcPts val="600"/>
                </a:spcAft>
              </a:pPr>
              <a:r>
                <a:rPr lang="en-US" sz="900" b="0" baseline="0" noProof="0">
                  <a:latin typeface="+mn-lt"/>
                  <a:cs typeface="Arial" panose="020B0604020202020204" pitchFamily="34" charset="0"/>
                </a:rPr>
                <a:t>To change from </a:t>
              </a:r>
              <a:br>
                <a:rPr lang="en-US" sz="900" b="0" baseline="0" noProof="0">
                  <a:latin typeface="+mn-lt"/>
                  <a:cs typeface="Arial" panose="020B0604020202020204" pitchFamily="34" charset="0"/>
                </a:rPr>
              </a:br>
              <a:r>
                <a:rPr lang="en-US" sz="900" b="1" baseline="0" noProof="0">
                  <a:latin typeface="+mn-lt"/>
                  <a:cs typeface="Arial" panose="020B0604020202020204" pitchFamily="34" charset="0"/>
                </a:rPr>
                <a:t>Headline</a:t>
              </a:r>
              <a:r>
                <a:rPr lang="en-US" sz="900" b="0" baseline="0" noProof="0">
                  <a:latin typeface="+mn-lt"/>
                  <a:cs typeface="Arial" panose="020B0604020202020204" pitchFamily="34" charset="0"/>
                </a:rPr>
                <a:t> to</a:t>
              </a:r>
              <a:r>
                <a:rPr lang="en-US" sz="900" b="1" baseline="0" noProof="0">
                  <a:latin typeface="+mn-lt"/>
                  <a:cs typeface="Arial" panose="020B0604020202020204" pitchFamily="34" charset="0"/>
                </a:rPr>
                <a:t> Sub header</a:t>
              </a:r>
              <a:r>
                <a:rPr lang="en-US" sz="900" b="0" baseline="0" noProof="0">
                  <a:latin typeface="+mn-lt"/>
                  <a:cs typeface="Arial" panose="020B0604020202020204" pitchFamily="34" charset="0"/>
                </a:rPr>
                <a:t>, press enter/return after your headline then use </a:t>
              </a:r>
              <a:br>
                <a:rPr lang="en-US" sz="900" b="0" baseline="0" noProof="0">
                  <a:latin typeface="+mn-lt"/>
                  <a:cs typeface="Arial" panose="020B0604020202020204" pitchFamily="34" charset="0"/>
                </a:rPr>
              </a:br>
              <a:r>
                <a:rPr lang="en-US" sz="900" b="0" baseline="0" noProof="0">
                  <a:latin typeface="+mn-lt"/>
                  <a:cs typeface="Arial" panose="020B0604020202020204" pitchFamily="34" charset="0"/>
                </a:rPr>
                <a:t>this function</a:t>
              </a:r>
            </a:p>
          </p:txBody>
        </p:sp>
        <p:pic>
          <p:nvPicPr>
            <p:cNvPr id="10" name="Picture 9">
              <a:extLst>
                <a:ext uri="{FF2B5EF4-FFF2-40B4-BE49-F238E27FC236}">
                  <a16:creationId xmlns:a16="http://schemas.microsoft.com/office/drawing/2014/main" id="{D474F379-6F52-68C2-D92F-1C262862825A}"/>
                </a:ext>
              </a:extLst>
            </p:cNvPr>
            <p:cNvPicPr>
              <a:picLocks noChangeAspect="1"/>
            </p:cNvPicPr>
            <p:nvPr>
              <p:custDataLst>
                <p:tags r:id="rId6"/>
              </p:custDataLst>
            </p:nvPr>
          </p:nvPicPr>
          <p:blipFill rotWithShape="1">
            <a:blip r:embed="rId9" cstate="screen">
              <a:extLst>
                <a:ext uri="{28A0092B-C50C-407E-A947-70E740481C1C}">
                  <a14:useLocalDpi xmlns:a14="http://schemas.microsoft.com/office/drawing/2010/main"/>
                </a:ext>
              </a:extLst>
            </a:blip>
            <a:srcRect l="-2"/>
            <a:stretch/>
          </p:blipFill>
          <p:spPr>
            <a:xfrm>
              <a:off x="-1494814" y="896335"/>
              <a:ext cx="1103312" cy="559691"/>
            </a:xfrm>
            <a:prstGeom prst="rect">
              <a:avLst/>
            </a:prstGeom>
            <a:ln w="6350">
              <a:solidFill>
                <a:schemeClr val="tx1"/>
              </a:solidFill>
            </a:ln>
          </p:spPr>
        </p:pic>
        <p:sp>
          <p:nvSpPr>
            <p:cNvPr id="11" name="Oval 10">
              <a:extLst>
                <a:ext uri="{FF2B5EF4-FFF2-40B4-BE49-F238E27FC236}">
                  <a16:creationId xmlns:a16="http://schemas.microsoft.com/office/drawing/2014/main" id="{A743D9FD-C34A-41A3-54DE-84C08597D81E}"/>
                </a:ext>
              </a:extLst>
            </p:cNvPr>
            <p:cNvSpPr/>
            <p:nvPr>
              <p:custDataLst>
                <p:tags r:id="rId7"/>
              </p:custDataLst>
            </p:nvPr>
          </p:nvSpPr>
          <p:spPr>
            <a:xfrm>
              <a:off x="-1072348" y="1031564"/>
              <a:ext cx="290665" cy="290665"/>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rmAutofit fontScale="25000" lnSpcReduction="20000"/>
            </a:bodyPr>
            <a:lstStyle/>
            <a:p>
              <a:pPr algn="ctr"/>
              <a:endParaRPr lang="en-US"/>
            </a:p>
          </p:txBody>
        </p:sp>
      </p:grpSp>
    </p:spTree>
    <p:extLst>
      <p:ext uri="{BB962C8B-B14F-4D97-AF65-F5344CB8AC3E}">
        <p14:creationId xmlns:p14="http://schemas.microsoft.com/office/powerpoint/2010/main" val="3009070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Content 1/3 and 2/3">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772A01F1-A9BD-4914-4106-23C763B5A4D6}"/>
              </a:ext>
            </a:extLst>
          </p:cNvPr>
          <p:cNvSpPr>
            <a:spLocks noGrp="1"/>
          </p:cNvSpPr>
          <p:nvPr>
            <p:ph sz="quarter" idx="13"/>
            <p:custDataLst>
              <p:tags r:id="rId1"/>
            </p:custDataLst>
          </p:nvPr>
        </p:nvSpPr>
        <p:spPr>
          <a:xfrm>
            <a:off x="384175" y="1939925"/>
            <a:ext cx="3683000" cy="4030663"/>
          </a:xfrm>
        </p:spPr>
        <p:txBody>
          <a:bodyPr/>
          <a:lstStyle/>
          <a:p>
            <a:pPr lvl="0"/>
            <a:r>
              <a:rPr lang="de-DE"/>
              <a:t>Mastertextformat bearbeiten</a:t>
            </a:r>
          </a:p>
          <a:p>
            <a:pPr lvl="1"/>
            <a:r>
              <a:rPr lang="de-DE"/>
              <a:t>Zweite Ebene</a:t>
            </a:r>
          </a:p>
          <a:p>
            <a:pPr lvl="2"/>
            <a:r>
              <a:rPr lang="de-DE"/>
              <a:t>Dritte Ebene</a:t>
            </a:r>
          </a:p>
        </p:txBody>
      </p:sp>
      <p:sp>
        <p:nvSpPr>
          <p:cNvPr id="2" name="Content Placeholder 8">
            <a:extLst>
              <a:ext uri="{FF2B5EF4-FFF2-40B4-BE49-F238E27FC236}">
                <a16:creationId xmlns:a16="http://schemas.microsoft.com/office/drawing/2014/main" id="{47E2CCC0-3AF3-4B9A-6095-922D26E3BDC6}"/>
              </a:ext>
            </a:extLst>
          </p:cNvPr>
          <p:cNvSpPr>
            <a:spLocks noGrp="1"/>
          </p:cNvSpPr>
          <p:nvPr>
            <p:ph sz="quarter" idx="14"/>
            <p:custDataLst>
              <p:tags r:id="rId2"/>
            </p:custDataLst>
          </p:nvPr>
        </p:nvSpPr>
        <p:spPr>
          <a:xfrm>
            <a:off x="4254500" y="1939925"/>
            <a:ext cx="7551738" cy="4030663"/>
          </a:xfrm>
        </p:spPr>
        <p:txBody>
          <a:bodyPr/>
          <a:lstStyle/>
          <a:p>
            <a:pPr lvl="0"/>
            <a:r>
              <a:rPr lang="de-DE"/>
              <a:t>Mastertextformat bearbeiten</a:t>
            </a:r>
          </a:p>
          <a:p>
            <a:pPr lvl="1"/>
            <a:r>
              <a:rPr lang="de-DE"/>
              <a:t>Zweite Ebene</a:t>
            </a:r>
          </a:p>
          <a:p>
            <a:pPr lvl="2"/>
            <a:r>
              <a:rPr lang="de-DE"/>
              <a:t>Dritte Ebene</a:t>
            </a:r>
          </a:p>
        </p:txBody>
      </p:sp>
      <p:grpSp>
        <p:nvGrpSpPr>
          <p:cNvPr id="5" name="Instructions">
            <a:extLst>
              <a:ext uri="{FF2B5EF4-FFF2-40B4-BE49-F238E27FC236}">
                <a16:creationId xmlns:a16="http://schemas.microsoft.com/office/drawing/2014/main" id="{D052CD61-3D2E-A5DB-5FE7-2D2A4663C25F}"/>
              </a:ext>
            </a:extLst>
          </p:cNvPr>
          <p:cNvGrpSpPr/>
          <p:nvPr>
            <p:custDataLst>
              <p:tags r:id="rId3"/>
            </p:custDataLst>
          </p:nvPr>
        </p:nvGrpSpPr>
        <p:grpSpPr>
          <a:xfrm>
            <a:off x="-1604332" y="1"/>
            <a:ext cx="1512445" cy="1608082"/>
            <a:chOff x="-1604332" y="1"/>
            <a:chExt cx="1512445" cy="1608082"/>
          </a:xfrm>
        </p:grpSpPr>
        <p:sp>
          <p:nvSpPr>
            <p:cNvPr id="8" name="textruta 12">
              <a:extLst>
                <a:ext uri="{FF2B5EF4-FFF2-40B4-BE49-F238E27FC236}">
                  <a16:creationId xmlns:a16="http://schemas.microsoft.com/office/drawing/2014/main" id="{EF6615F9-5076-A6A7-AF47-A05A99B9D857}"/>
                </a:ext>
              </a:extLst>
            </p:cNvPr>
            <p:cNvSpPr txBox="1"/>
            <p:nvPr>
              <p:custDataLst>
                <p:tags r:id="rId5"/>
              </p:custDataLst>
            </p:nvPr>
          </p:nvSpPr>
          <p:spPr>
            <a:xfrm>
              <a:off x="-1604332" y="1"/>
              <a:ext cx="1512445" cy="1608082"/>
            </a:xfrm>
            <a:prstGeom prst="rect">
              <a:avLst/>
            </a:prstGeom>
            <a:solidFill>
              <a:schemeClr val="bg1"/>
            </a:solidFill>
            <a:effectLst/>
          </p:spPr>
          <p:txBody>
            <a:bodyPr wrap="square" tIns="108000" rtlCol="0" anchor="t" anchorCtr="0">
              <a:noAutofit/>
            </a:bodyPr>
            <a:lstStyle/>
            <a:p>
              <a:pPr>
                <a:spcAft>
                  <a:spcPts val="600"/>
                </a:spcAft>
              </a:pPr>
              <a:r>
                <a:rPr lang="en-US" sz="900" b="0" baseline="0" noProof="0">
                  <a:latin typeface="+mn-lt"/>
                  <a:cs typeface="Arial" panose="020B0604020202020204" pitchFamily="34" charset="0"/>
                </a:rPr>
                <a:t>To change from </a:t>
              </a:r>
              <a:br>
                <a:rPr lang="en-US" sz="900" b="0" baseline="0" noProof="0">
                  <a:latin typeface="+mn-lt"/>
                  <a:cs typeface="Arial" panose="020B0604020202020204" pitchFamily="34" charset="0"/>
                </a:rPr>
              </a:br>
              <a:r>
                <a:rPr lang="en-US" sz="900" b="1" baseline="0" noProof="0">
                  <a:latin typeface="+mn-lt"/>
                  <a:cs typeface="Arial" panose="020B0604020202020204" pitchFamily="34" charset="0"/>
                </a:rPr>
                <a:t>Headline</a:t>
              </a:r>
              <a:r>
                <a:rPr lang="en-US" sz="900" b="0" baseline="0" noProof="0">
                  <a:latin typeface="+mn-lt"/>
                  <a:cs typeface="Arial" panose="020B0604020202020204" pitchFamily="34" charset="0"/>
                </a:rPr>
                <a:t> to</a:t>
              </a:r>
              <a:r>
                <a:rPr lang="en-US" sz="900" b="1" baseline="0" noProof="0">
                  <a:latin typeface="+mn-lt"/>
                  <a:cs typeface="Arial" panose="020B0604020202020204" pitchFamily="34" charset="0"/>
                </a:rPr>
                <a:t> Sub header</a:t>
              </a:r>
              <a:r>
                <a:rPr lang="en-US" sz="900" b="0" baseline="0" noProof="0">
                  <a:latin typeface="+mn-lt"/>
                  <a:cs typeface="Arial" panose="020B0604020202020204" pitchFamily="34" charset="0"/>
                </a:rPr>
                <a:t>, press enter/return after your headline then use </a:t>
              </a:r>
              <a:br>
                <a:rPr lang="en-US" sz="900" b="0" baseline="0" noProof="0">
                  <a:latin typeface="+mn-lt"/>
                  <a:cs typeface="Arial" panose="020B0604020202020204" pitchFamily="34" charset="0"/>
                </a:rPr>
              </a:br>
              <a:r>
                <a:rPr lang="en-US" sz="900" b="0" baseline="0" noProof="0">
                  <a:latin typeface="+mn-lt"/>
                  <a:cs typeface="Arial" panose="020B0604020202020204" pitchFamily="34" charset="0"/>
                </a:rPr>
                <a:t>this function</a:t>
              </a:r>
            </a:p>
          </p:txBody>
        </p:sp>
        <p:pic>
          <p:nvPicPr>
            <p:cNvPr id="10" name="Picture 9">
              <a:extLst>
                <a:ext uri="{FF2B5EF4-FFF2-40B4-BE49-F238E27FC236}">
                  <a16:creationId xmlns:a16="http://schemas.microsoft.com/office/drawing/2014/main" id="{ED13A3C0-5834-E3F2-C5D4-7DC9C6E622AA}"/>
                </a:ext>
              </a:extLst>
            </p:cNvPr>
            <p:cNvPicPr>
              <a:picLocks noChangeAspect="1"/>
            </p:cNvPicPr>
            <p:nvPr>
              <p:custDataLst>
                <p:tags r:id="rId6"/>
              </p:custDataLst>
            </p:nvPr>
          </p:nvPicPr>
          <p:blipFill rotWithShape="1">
            <a:blip r:embed="rId9" cstate="screen">
              <a:extLst>
                <a:ext uri="{28A0092B-C50C-407E-A947-70E740481C1C}">
                  <a14:useLocalDpi xmlns:a14="http://schemas.microsoft.com/office/drawing/2010/main"/>
                </a:ext>
              </a:extLst>
            </a:blip>
            <a:srcRect l="-2"/>
            <a:stretch/>
          </p:blipFill>
          <p:spPr>
            <a:xfrm>
              <a:off x="-1494814" y="896335"/>
              <a:ext cx="1103312" cy="559691"/>
            </a:xfrm>
            <a:prstGeom prst="rect">
              <a:avLst/>
            </a:prstGeom>
            <a:ln w="6350">
              <a:solidFill>
                <a:schemeClr val="tx1"/>
              </a:solidFill>
            </a:ln>
          </p:spPr>
        </p:pic>
        <p:sp>
          <p:nvSpPr>
            <p:cNvPr id="11" name="Oval 10">
              <a:extLst>
                <a:ext uri="{FF2B5EF4-FFF2-40B4-BE49-F238E27FC236}">
                  <a16:creationId xmlns:a16="http://schemas.microsoft.com/office/drawing/2014/main" id="{EEDF5B50-CC99-FFE6-9E43-4C4AEC365360}"/>
                </a:ext>
              </a:extLst>
            </p:cNvPr>
            <p:cNvSpPr/>
            <p:nvPr>
              <p:custDataLst>
                <p:tags r:id="rId7"/>
              </p:custDataLst>
            </p:nvPr>
          </p:nvSpPr>
          <p:spPr>
            <a:xfrm>
              <a:off x="-1072348" y="1031564"/>
              <a:ext cx="290665" cy="290665"/>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rmAutofit fontScale="25000" lnSpcReduction="20000"/>
            </a:bodyPr>
            <a:lstStyle/>
            <a:p>
              <a:pPr algn="ctr"/>
              <a:endParaRPr lang="en-US"/>
            </a:p>
          </p:txBody>
        </p:sp>
      </p:grpSp>
      <p:sp>
        <p:nvSpPr>
          <p:cNvPr id="12" name="Text Placeholder 6">
            <a:extLst>
              <a:ext uri="{FF2B5EF4-FFF2-40B4-BE49-F238E27FC236}">
                <a16:creationId xmlns:a16="http://schemas.microsoft.com/office/drawing/2014/main" id="{BF0BDAA4-2B49-BABF-03C0-29602B6C9CDB}"/>
              </a:ext>
            </a:extLst>
          </p:cNvPr>
          <p:cNvSpPr>
            <a:spLocks noGrp="1"/>
          </p:cNvSpPr>
          <p:nvPr>
            <p:ph type="body" sz="quarter" idx="15"/>
            <p:custDataLst>
              <p:tags r:id="rId4"/>
            </p:custDataLst>
          </p:nvPr>
        </p:nvSpPr>
        <p:spPr>
          <a:xfrm>
            <a:off x="385200" y="275622"/>
            <a:ext cx="10445749" cy="1137253"/>
          </a:xfrm>
        </p:spPr>
        <p:txBody>
          <a:bodyPr/>
          <a:lstStyle>
            <a:lvl1pPr>
              <a:defRPr sz="2600" b="1">
                <a:latin typeface="+mj-lt"/>
              </a:defRPr>
            </a:lvl1pPr>
            <a:lvl2pPr marL="0" indent="0">
              <a:buNone/>
              <a:defRPr sz="2000"/>
            </a:lvl2pPr>
          </a:lstStyle>
          <a:p>
            <a:pPr lvl="0"/>
            <a:r>
              <a:rPr lang="de-DE"/>
              <a:t>Mastertextformat bearbeiten</a:t>
            </a:r>
          </a:p>
          <a:p>
            <a:pPr lvl="1"/>
            <a:r>
              <a:rPr lang="de-DE"/>
              <a:t>Zweite Ebene</a:t>
            </a:r>
          </a:p>
        </p:txBody>
      </p:sp>
    </p:spTree>
    <p:extLst>
      <p:ext uri="{BB962C8B-B14F-4D97-AF65-F5344CB8AC3E}">
        <p14:creationId xmlns:p14="http://schemas.microsoft.com/office/powerpoint/2010/main" val="3867547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Content three columns">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772A01F1-A9BD-4914-4106-23C763B5A4D6}"/>
              </a:ext>
            </a:extLst>
          </p:cNvPr>
          <p:cNvSpPr>
            <a:spLocks noGrp="1"/>
          </p:cNvSpPr>
          <p:nvPr>
            <p:ph sz="quarter" idx="13"/>
            <p:custDataLst>
              <p:tags r:id="rId1"/>
            </p:custDataLst>
          </p:nvPr>
        </p:nvSpPr>
        <p:spPr>
          <a:xfrm>
            <a:off x="384175" y="1939925"/>
            <a:ext cx="3683000" cy="4030663"/>
          </a:xfrm>
        </p:spPr>
        <p:txBody>
          <a:bodyPr/>
          <a:lstStyle/>
          <a:p>
            <a:pPr lvl="0"/>
            <a:r>
              <a:rPr lang="de-DE"/>
              <a:t>Mastertextformat bearbeiten</a:t>
            </a:r>
          </a:p>
          <a:p>
            <a:pPr lvl="1"/>
            <a:r>
              <a:rPr lang="de-DE"/>
              <a:t>Zweite Ebene</a:t>
            </a:r>
          </a:p>
          <a:p>
            <a:pPr lvl="2"/>
            <a:r>
              <a:rPr lang="de-DE"/>
              <a:t>Dritte Ebene</a:t>
            </a:r>
          </a:p>
        </p:txBody>
      </p:sp>
      <p:sp>
        <p:nvSpPr>
          <p:cNvPr id="2" name="Content Placeholder 8">
            <a:extLst>
              <a:ext uri="{FF2B5EF4-FFF2-40B4-BE49-F238E27FC236}">
                <a16:creationId xmlns:a16="http://schemas.microsoft.com/office/drawing/2014/main" id="{BA6F9904-7AA4-C1DD-49C5-0EAC70AC0064}"/>
              </a:ext>
            </a:extLst>
          </p:cNvPr>
          <p:cNvSpPr>
            <a:spLocks noGrp="1"/>
          </p:cNvSpPr>
          <p:nvPr>
            <p:ph sz="quarter" idx="14"/>
            <p:custDataLst>
              <p:tags r:id="rId2"/>
            </p:custDataLst>
          </p:nvPr>
        </p:nvSpPr>
        <p:spPr>
          <a:xfrm>
            <a:off x="4252911" y="1939925"/>
            <a:ext cx="3683000" cy="4030663"/>
          </a:xfrm>
        </p:spPr>
        <p:txBody>
          <a:bodyPr/>
          <a:lstStyle/>
          <a:p>
            <a:pPr lvl="0"/>
            <a:r>
              <a:rPr lang="de-DE"/>
              <a:t>Mastertextformat bearbeiten</a:t>
            </a:r>
          </a:p>
          <a:p>
            <a:pPr lvl="1"/>
            <a:r>
              <a:rPr lang="de-DE"/>
              <a:t>Zweite Ebene</a:t>
            </a:r>
          </a:p>
          <a:p>
            <a:pPr lvl="2"/>
            <a:r>
              <a:rPr lang="de-DE"/>
              <a:t>Dritte Ebene</a:t>
            </a:r>
          </a:p>
        </p:txBody>
      </p:sp>
      <p:sp>
        <p:nvSpPr>
          <p:cNvPr id="4" name="Content Placeholder 8">
            <a:extLst>
              <a:ext uri="{FF2B5EF4-FFF2-40B4-BE49-F238E27FC236}">
                <a16:creationId xmlns:a16="http://schemas.microsoft.com/office/drawing/2014/main" id="{84685474-EF12-B9BD-E562-CFA38FFA82B1}"/>
              </a:ext>
            </a:extLst>
          </p:cNvPr>
          <p:cNvSpPr>
            <a:spLocks noGrp="1"/>
          </p:cNvSpPr>
          <p:nvPr>
            <p:ph sz="quarter" idx="15"/>
            <p:custDataLst>
              <p:tags r:id="rId3"/>
            </p:custDataLst>
          </p:nvPr>
        </p:nvSpPr>
        <p:spPr>
          <a:xfrm>
            <a:off x="8123238" y="1939925"/>
            <a:ext cx="3683000" cy="4030663"/>
          </a:xfrm>
        </p:spPr>
        <p:txBody>
          <a:bodyPr/>
          <a:lstStyle/>
          <a:p>
            <a:pPr lvl="0"/>
            <a:r>
              <a:rPr lang="de-DE"/>
              <a:t>Mastertextformat bearbeiten</a:t>
            </a:r>
          </a:p>
          <a:p>
            <a:pPr lvl="1"/>
            <a:r>
              <a:rPr lang="de-DE"/>
              <a:t>Zweite Ebene</a:t>
            </a:r>
          </a:p>
          <a:p>
            <a:pPr lvl="2"/>
            <a:r>
              <a:rPr lang="de-DE"/>
              <a:t>Dritte Ebene</a:t>
            </a:r>
          </a:p>
        </p:txBody>
      </p:sp>
      <p:grpSp>
        <p:nvGrpSpPr>
          <p:cNvPr id="8" name="Instructions">
            <a:extLst>
              <a:ext uri="{FF2B5EF4-FFF2-40B4-BE49-F238E27FC236}">
                <a16:creationId xmlns:a16="http://schemas.microsoft.com/office/drawing/2014/main" id="{22DE9682-39EF-9F76-33F5-705DF1EC5671}"/>
              </a:ext>
            </a:extLst>
          </p:cNvPr>
          <p:cNvGrpSpPr/>
          <p:nvPr>
            <p:custDataLst>
              <p:tags r:id="rId4"/>
            </p:custDataLst>
          </p:nvPr>
        </p:nvGrpSpPr>
        <p:grpSpPr>
          <a:xfrm>
            <a:off x="-1604332" y="1"/>
            <a:ext cx="1512445" cy="1608082"/>
            <a:chOff x="-1604332" y="1"/>
            <a:chExt cx="1512445" cy="1608082"/>
          </a:xfrm>
        </p:grpSpPr>
        <p:sp>
          <p:nvSpPr>
            <p:cNvPr id="10" name="textruta 12">
              <a:extLst>
                <a:ext uri="{FF2B5EF4-FFF2-40B4-BE49-F238E27FC236}">
                  <a16:creationId xmlns:a16="http://schemas.microsoft.com/office/drawing/2014/main" id="{6B954FF8-409D-828E-3260-DC0F37F729D6}"/>
                </a:ext>
              </a:extLst>
            </p:cNvPr>
            <p:cNvSpPr txBox="1"/>
            <p:nvPr>
              <p:custDataLst>
                <p:tags r:id="rId6"/>
              </p:custDataLst>
            </p:nvPr>
          </p:nvSpPr>
          <p:spPr>
            <a:xfrm>
              <a:off x="-1604332" y="1"/>
              <a:ext cx="1512445" cy="1608082"/>
            </a:xfrm>
            <a:prstGeom prst="rect">
              <a:avLst/>
            </a:prstGeom>
            <a:solidFill>
              <a:schemeClr val="bg1"/>
            </a:solidFill>
            <a:effectLst/>
          </p:spPr>
          <p:txBody>
            <a:bodyPr wrap="square" tIns="108000" rtlCol="0" anchor="t" anchorCtr="0">
              <a:noAutofit/>
            </a:bodyPr>
            <a:lstStyle/>
            <a:p>
              <a:pPr>
                <a:spcAft>
                  <a:spcPts val="600"/>
                </a:spcAft>
              </a:pPr>
              <a:r>
                <a:rPr lang="en-US" sz="900" b="0" baseline="0" noProof="0">
                  <a:latin typeface="+mn-lt"/>
                  <a:cs typeface="Arial" panose="020B0604020202020204" pitchFamily="34" charset="0"/>
                </a:rPr>
                <a:t>To change from </a:t>
              </a:r>
              <a:br>
                <a:rPr lang="en-US" sz="900" b="0" baseline="0" noProof="0">
                  <a:latin typeface="+mn-lt"/>
                  <a:cs typeface="Arial" panose="020B0604020202020204" pitchFamily="34" charset="0"/>
                </a:rPr>
              </a:br>
              <a:r>
                <a:rPr lang="en-US" sz="900" b="1" baseline="0" noProof="0">
                  <a:latin typeface="+mn-lt"/>
                  <a:cs typeface="Arial" panose="020B0604020202020204" pitchFamily="34" charset="0"/>
                </a:rPr>
                <a:t>Headline</a:t>
              </a:r>
              <a:r>
                <a:rPr lang="en-US" sz="900" b="0" baseline="0" noProof="0">
                  <a:latin typeface="+mn-lt"/>
                  <a:cs typeface="Arial" panose="020B0604020202020204" pitchFamily="34" charset="0"/>
                </a:rPr>
                <a:t> to</a:t>
              </a:r>
              <a:r>
                <a:rPr lang="en-US" sz="900" b="1" baseline="0" noProof="0">
                  <a:latin typeface="+mn-lt"/>
                  <a:cs typeface="Arial" panose="020B0604020202020204" pitchFamily="34" charset="0"/>
                </a:rPr>
                <a:t> Sub header</a:t>
              </a:r>
              <a:r>
                <a:rPr lang="en-US" sz="900" b="0" baseline="0" noProof="0">
                  <a:latin typeface="+mn-lt"/>
                  <a:cs typeface="Arial" panose="020B0604020202020204" pitchFamily="34" charset="0"/>
                </a:rPr>
                <a:t>, press enter/return after your headline then use </a:t>
              </a:r>
              <a:br>
                <a:rPr lang="en-US" sz="900" b="0" baseline="0" noProof="0">
                  <a:latin typeface="+mn-lt"/>
                  <a:cs typeface="Arial" panose="020B0604020202020204" pitchFamily="34" charset="0"/>
                </a:rPr>
              </a:br>
              <a:r>
                <a:rPr lang="en-US" sz="900" b="0" baseline="0" noProof="0">
                  <a:latin typeface="+mn-lt"/>
                  <a:cs typeface="Arial" panose="020B0604020202020204" pitchFamily="34" charset="0"/>
                </a:rPr>
                <a:t>this function</a:t>
              </a:r>
            </a:p>
          </p:txBody>
        </p:sp>
        <p:pic>
          <p:nvPicPr>
            <p:cNvPr id="11" name="Picture 9">
              <a:extLst>
                <a:ext uri="{FF2B5EF4-FFF2-40B4-BE49-F238E27FC236}">
                  <a16:creationId xmlns:a16="http://schemas.microsoft.com/office/drawing/2014/main" id="{D569A563-17E5-A9D2-4297-8403F7241076}"/>
                </a:ext>
              </a:extLst>
            </p:cNvPr>
            <p:cNvPicPr>
              <a:picLocks noChangeAspect="1"/>
            </p:cNvPicPr>
            <p:nvPr>
              <p:custDataLst>
                <p:tags r:id="rId7"/>
              </p:custDataLst>
            </p:nvPr>
          </p:nvPicPr>
          <p:blipFill rotWithShape="1">
            <a:blip r:embed="rId10" cstate="screen">
              <a:extLst>
                <a:ext uri="{28A0092B-C50C-407E-A947-70E740481C1C}">
                  <a14:useLocalDpi xmlns:a14="http://schemas.microsoft.com/office/drawing/2010/main"/>
                </a:ext>
              </a:extLst>
            </a:blip>
            <a:srcRect l="-2"/>
            <a:stretch/>
          </p:blipFill>
          <p:spPr>
            <a:xfrm>
              <a:off x="-1494814" y="896335"/>
              <a:ext cx="1103312" cy="559691"/>
            </a:xfrm>
            <a:prstGeom prst="rect">
              <a:avLst/>
            </a:prstGeom>
            <a:ln w="6350">
              <a:solidFill>
                <a:schemeClr val="tx1"/>
              </a:solidFill>
            </a:ln>
          </p:spPr>
        </p:pic>
        <p:sp>
          <p:nvSpPr>
            <p:cNvPr id="12" name="Oval 11">
              <a:extLst>
                <a:ext uri="{FF2B5EF4-FFF2-40B4-BE49-F238E27FC236}">
                  <a16:creationId xmlns:a16="http://schemas.microsoft.com/office/drawing/2014/main" id="{31D48601-D2CA-B1F9-9FC9-81EFAFC8FB30}"/>
                </a:ext>
              </a:extLst>
            </p:cNvPr>
            <p:cNvSpPr/>
            <p:nvPr>
              <p:custDataLst>
                <p:tags r:id="rId8"/>
              </p:custDataLst>
            </p:nvPr>
          </p:nvSpPr>
          <p:spPr>
            <a:xfrm>
              <a:off x="-1072348" y="1031564"/>
              <a:ext cx="290665" cy="290665"/>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rmAutofit fontScale="25000" lnSpcReduction="20000"/>
            </a:bodyPr>
            <a:lstStyle/>
            <a:p>
              <a:pPr algn="ctr"/>
              <a:endParaRPr lang="en-US"/>
            </a:p>
          </p:txBody>
        </p:sp>
      </p:grpSp>
      <p:sp>
        <p:nvSpPr>
          <p:cNvPr id="13" name="Text Placeholder 6">
            <a:extLst>
              <a:ext uri="{FF2B5EF4-FFF2-40B4-BE49-F238E27FC236}">
                <a16:creationId xmlns:a16="http://schemas.microsoft.com/office/drawing/2014/main" id="{B3C40B6E-C90A-6DDE-A253-C020FAEC7FCF}"/>
              </a:ext>
            </a:extLst>
          </p:cNvPr>
          <p:cNvSpPr>
            <a:spLocks noGrp="1"/>
          </p:cNvSpPr>
          <p:nvPr>
            <p:ph type="body" sz="quarter" idx="16"/>
            <p:custDataLst>
              <p:tags r:id="rId5"/>
            </p:custDataLst>
          </p:nvPr>
        </p:nvSpPr>
        <p:spPr>
          <a:xfrm>
            <a:off x="385200" y="275622"/>
            <a:ext cx="10445749" cy="1137253"/>
          </a:xfrm>
        </p:spPr>
        <p:txBody>
          <a:bodyPr/>
          <a:lstStyle>
            <a:lvl1pPr>
              <a:defRPr sz="2600" b="1">
                <a:latin typeface="+mj-lt"/>
              </a:defRPr>
            </a:lvl1pPr>
            <a:lvl2pPr marL="0" indent="0">
              <a:buNone/>
              <a:defRPr sz="2000"/>
            </a:lvl2pPr>
          </a:lstStyle>
          <a:p>
            <a:pPr lvl="0"/>
            <a:r>
              <a:rPr lang="de-DE"/>
              <a:t>Mastertextformat bearbeiten</a:t>
            </a:r>
          </a:p>
          <a:p>
            <a:pPr lvl="1"/>
            <a:r>
              <a:rPr lang="de-DE"/>
              <a:t>Zweite Ebene</a:t>
            </a:r>
          </a:p>
        </p:txBody>
      </p:sp>
    </p:spTree>
    <p:extLst>
      <p:ext uri="{BB962C8B-B14F-4D97-AF65-F5344CB8AC3E}">
        <p14:creationId xmlns:p14="http://schemas.microsoft.com/office/powerpoint/2010/main" val="1550522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Three pictures">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B09DA67D-A7E1-4108-978E-B665E58CC721}"/>
              </a:ext>
            </a:extLst>
          </p:cNvPr>
          <p:cNvGraphicFramePr>
            <a:graphicFrameLocks noChangeAspect="1"/>
          </p:cNvGraphicFramePr>
          <p:nvPr userDrawn="1">
            <p:custDataLst>
              <p:tags r:id="rId1"/>
            </p:custDataLst>
            <p:extLst>
              <p:ext uri="{D42A27DB-BD31-4B8C-83A1-F6EECF244321}">
                <p14:modId xmlns:p14="http://schemas.microsoft.com/office/powerpoint/2010/main" val="26323942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622" imgH="623" progId="TCLayout.ActiveDocument.1">
                  <p:embed/>
                </p:oleObj>
              </mc:Choice>
              <mc:Fallback>
                <p:oleObj name="think-cell Folie" r:id="rId4" imgW="622" imgH="623" progId="TCLayout.ActiveDocument.1">
                  <p:embed/>
                  <p:pic>
                    <p:nvPicPr>
                      <p:cNvPr id="4" name="Objekt 3" hidden="1">
                        <a:extLst>
                          <a:ext uri="{FF2B5EF4-FFF2-40B4-BE49-F238E27FC236}">
                            <a16:creationId xmlns:a16="http://schemas.microsoft.com/office/drawing/2014/main" id="{B09DA67D-A7E1-4108-978E-B665E58CC72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hteck 1" hidden="1">
            <a:extLst>
              <a:ext uri="{FF2B5EF4-FFF2-40B4-BE49-F238E27FC236}">
                <a16:creationId xmlns:a16="http://schemas.microsoft.com/office/drawing/2014/main" id="{F623F2D7-7D62-47C5-A3DA-E2AB6CDFA050}"/>
              </a:ext>
            </a:extLst>
          </p:cNvPr>
          <p:cNvSpPr/>
          <p:nvPr userDrawn="1">
            <p:custDataLst>
              <p:tags r:id="rId2"/>
            </p:custDataLst>
          </p:nvPr>
        </p:nvSpPr>
        <p:spPr>
          <a:xfrm>
            <a:off x="0" y="0"/>
            <a:ext cx="158750" cy="158750"/>
          </a:xfrm>
          <a:prstGeom prst="rect">
            <a:avLst/>
          </a:prstGeom>
          <a:solidFill>
            <a:schemeClr val="bg1"/>
          </a:solid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endParaRPr lang="de-DE" sz="2400" b="1" i="0" baseline="0" err="1">
              <a:solidFill>
                <a:schemeClr val="tx1"/>
              </a:solidFill>
              <a:latin typeface="Calibri" panose="020F0502020204030204" pitchFamily="34" charset="0"/>
              <a:ea typeface="+mn-ea"/>
              <a:cs typeface="+mn-cs"/>
              <a:sym typeface="Calibri" panose="020F0502020204030204" pitchFamily="34" charset="0"/>
            </a:endParaRPr>
          </a:p>
        </p:txBody>
      </p:sp>
      <p:sp>
        <p:nvSpPr>
          <p:cNvPr id="11" name="Espace réservé pour une image  2">
            <a:extLst>
              <a:ext uri="{FF2B5EF4-FFF2-40B4-BE49-F238E27FC236}">
                <a16:creationId xmlns:a16="http://schemas.microsoft.com/office/drawing/2014/main" id="{A829859B-BEDB-4EE6-8FBB-7FAA00ACD28D}"/>
              </a:ext>
            </a:extLst>
          </p:cNvPr>
          <p:cNvSpPr>
            <a:spLocks noGrp="1"/>
          </p:cNvSpPr>
          <p:nvPr>
            <p:ph type="pic" sz="quarter" idx="12" hasCustomPrompt="1"/>
          </p:nvPr>
        </p:nvSpPr>
        <p:spPr>
          <a:xfrm>
            <a:off x="4400035" y="1628775"/>
            <a:ext cx="3391931" cy="4486275"/>
          </a:xfrm>
          <a:prstGeom prst="rect">
            <a:avLst/>
          </a:prstGeom>
        </p:spPr>
        <p:txBody>
          <a:bodyPr/>
          <a:lstStyle/>
          <a:p>
            <a:r>
              <a:rPr lang="en-US" noProof="0"/>
              <a:t>Click icon to add picture</a:t>
            </a:r>
          </a:p>
        </p:txBody>
      </p:sp>
      <p:sp>
        <p:nvSpPr>
          <p:cNvPr id="3" name="Espace réservé pour une image  2">
            <a:extLst>
              <a:ext uri="{FF2B5EF4-FFF2-40B4-BE49-F238E27FC236}">
                <a16:creationId xmlns:a16="http://schemas.microsoft.com/office/drawing/2014/main" id="{9B895159-EF8E-483A-B23D-9F4D082BD5CD}"/>
              </a:ext>
            </a:extLst>
          </p:cNvPr>
          <p:cNvSpPr>
            <a:spLocks noGrp="1"/>
          </p:cNvSpPr>
          <p:nvPr>
            <p:ph type="pic" sz="quarter" idx="11" hasCustomPrompt="1"/>
          </p:nvPr>
        </p:nvSpPr>
        <p:spPr>
          <a:xfrm>
            <a:off x="623888" y="1628775"/>
            <a:ext cx="3391931" cy="4486275"/>
          </a:xfrm>
          <a:prstGeom prst="rect">
            <a:avLst/>
          </a:prstGeom>
        </p:spPr>
        <p:txBody>
          <a:bodyPr/>
          <a:lstStyle/>
          <a:p>
            <a:r>
              <a:rPr lang="en-US" noProof="0"/>
              <a:t>Click icon to add picture</a:t>
            </a:r>
          </a:p>
        </p:txBody>
      </p:sp>
      <p:sp>
        <p:nvSpPr>
          <p:cNvPr id="9" name="Title Placeholder 2">
            <a:extLst>
              <a:ext uri="{FF2B5EF4-FFF2-40B4-BE49-F238E27FC236}">
                <a16:creationId xmlns:a16="http://schemas.microsoft.com/office/drawing/2014/main" id="{00C49E21-E183-46F5-861C-0B325E19EA68}"/>
              </a:ext>
            </a:extLst>
          </p:cNvPr>
          <p:cNvSpPr>
            <a:spLocks noGrp="1"/>
          </p:cNvSpPr>
          <p:nvPr>
            <p:ph type="title" hasCustomPrompt="1"/>
          </p:nvPr>
        </p:nvSpPr>
        <p:spPr>
          <a:xfrm>
            <a:off x="623888" y="517101"/>
            <a:ext cx="10944225" cy="369334"/>
          </a:xfrm>
          <a:prstGeom prst="rect">
            <a:avLst/>
          </a:prstGeom>
        </p:spPr>
        <p:txBody>
          <a:bodyPr vert="horz" lIns="0" tIns="0" rIns="0" bIns="0" rtlCol="0" anchor="b" anchorCtr="0">
            <a:normAutofit/>
          </a:bodyPr>
          <a:lstStyle/>
          <a:p>
            <a:r>
              <a:rPr lang="en-US" noProof="0"/>
              <a:t>Click to edit Master title style</a:t>
            </a:r>
          </a:p>
        </p:txBody>
      </p:sp>
      <p:sp>
        <p:nvSpPr>
          <p:cNvPr id="17" name="Espace réservé pour une image  2">
            <a:extLst>
              <a:ext uri="{FF2B5EF4-FFF2-40B4-BE49-F238E27FC236}">
                <a16:creationId xmlns:a16="http://schemas.microsoft.com/office/drawing/2014/main" id="{6E638EAA-0D75-402D-A97B-CB436517B432}"/>
              </a:ext>
            </a:extLst>
          </p:cNvPr>
          <p:cNvSpPr>
            <a:spLocks noGrp="1"/>
          </p:cNvSpPr>
          <p:nvPr>
            <p:ph type="pic" sz="quarter" idx="13" hasCustomPrompt="1"/>
          </p:nvPr>
        </p:nvSpPr>
        <p:spPr>
          <a:xfrm>
            <a:off x="8176182" y="1628775"/>
            <a:ext cx="3391931" cy="4486275"/>
          </a:xfrm>
          <a:prstGeom prst="rect">
            <a:avLst/>
          </a:prstGeom>
        </p:spPr>
        <p:txBody>
          <a:bodyPr/>
          <a:lstStyle/>
          <a:p>
            <a:r>
              <a:rPr lang="en-US" noProof="0"/>
              <a:t>Click icon to add picture</a:t>
            </a:r>
          </a:p>
        </p:txBody>
      </p:sp>
      <p:sp>
        <p:nvSpPr>
          <p:cNvPr id="10" name="Espace réservé du texte 2">
            <a:extLst>
              <a:ext uri="{FF2B5EF4-FFF2-40B4-BE49-F238E27FC236}">
                <a16:creationId xmlns:a16="http://schemas.microsoft.com/office/drawing/2014/main" id="{F8DF4B3B-9680-4753-BD83-79F5EDD0BAF0}"/>
              </a:ext>
            </a:extLst>
          </p:cNvPr>
          <p:cNvSpPr>
            <a:spLocks noGrp="1"/>
          </p:cNvSpPr>
          <p:nvPr>
            <p:ph type="body" sz="quarter" idx="18" hasCustomPrompt="1"/>
          </p:nvPr>
        </p:nvSpPr>
        <p:spPr>
          <a:xfrm>
            <a:off x="623887" y="917325"/>
            <a:ext cx="10944225" cy="307467"/>
          </a:xfrm>
          <a:prstGeom prst="rect">
            <a:avLst/>
          </a:prstGeom>
        </p:spPr>
        <p:txBody>
          <a:bodyPr anchor="t"/>
          <a:lstStyle>
            <a:lvl1pPr>
              <a:buFontTx/>
              <a:buNone/>
              <a:defRPr sz="1400">
                <a:latin typeface="Calibri" panose="020F0502020204030204" pitchFamily="34" charset="0"/>
                <a:cs typeface="Calibri" panose="020F0502020204030204" pitchFamily="34" charset="0"/>
              </a:defRPr>
            </a:lvl1pPr>
            <a:lvl2pPr marL="0" indent="0">
              <a:buFontTx/>
              <a:buNone/>
              <a:defRPr/>
            </a:lvl2pPr>
            <a:lvl3pPr marL="180972" indent="0">
              <a:buFontTx/>
              <a:buNone/>
              <a:defRPr/>
            </a:lvl3pPr>
            <a:lvl4pPr marL="374640" indent="0">
              <a:buFontTx/>
              <a:buNone/>
              <a:defRPr/>
            </a:lvl4pPr>
            <a:lvl5pPr marL="647684" indent="0">
              <a:buFontTx/>
              <a:buNone/>
              <a:defRPr/>
            </a:lvl5pPr>
          </a:lstStyle>
          <a:p>
            <a:pPr lvl="0"/>
            <a:r>
              <a:rPr lang="en-US" noProof="0"/>
              <a:t>Second level</a:t>
            </a:r>
          </a:p>
        </p:txBody>
      </p:sp>
    </p:spTree>
    <p:extLst>
      <p:ext uri="{BB962C8B-B14F-4D97-AF65-F5344CB8AC3E}">
        <p14:creationId xmlns:p14="http://schemas.microsoft.com/office/powerpoint/2010/main" val="2144010934"/>
      </p:ext>
    </p:extLst>
  </p:cSld>
  <p:clrMapOvr>
    <a:masterClrMapping/>
  </p:clrMapOvr>
  <p:extLst>
    <p:ext uri="{DCECCB84-F9BA-43D5-87BE-67443E8EF086}">
      <p15:sldGuideLst xmlns:p15="http://schemas.microsoft.com/office/powerpoint/2012/main">
        <p15:guide id="1" orient="horz" pos="1026">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Content three columns and picture">
    <p:spTree>
      <p:nvGrpSpPr>
        <p:cNvPr id="1" name=""/>
        <p:cNvGrpSpPr/>
        <p:nvPr/>
      </p:nvGrpSpPr>
      <p:grpSpPr>
        <a:xfrm>
          <a:off x="0" y="0"/>
          <a:ext cx="0" cy="0"/>
          <a:chOff x="0" y="0"/>
          <a:chExt cx="0" cy="0"/>
        </a:xfrm>
      </p:grpSpPr>
      <p:sp>
        <p:nvSpPr>
          <p:cNvPr id="11" name="Picture Placeholder 3">
            <a:extLst>
              <a:ext uri="{FF2B5EF4-FFF2-40B4-BE49-F238E27FC236}">
                <a16:creationId xmlns:a16="http://schemas.microsoft.com/office/drawing/2014/main" id="{8D9EAB5E-A3A4-E56C-296B-A3548EFAFEE8}"/>
              </a:ext>
            </a:extLst>
          </p:cNvPr>
          <p:cNvSpPr>
            <a:spLocks noGrp="1"/>
          </p:cNvSpPr>
          <p:nvPr>
            <p:ph type="pic" sz="quarter" idx="16"/>
            <p:custDataLst>
              <p:tags r:id="rId1"/>
            </p:custDataLst>
          </p:nvPr>
        </p:nvSpPr>
        <p:spPr>
          <a:xfrm>
            <a:off x="9091838" y="1939925"/>
            <a:ext cx="2714400" cy="4030663"/>
          </a:xfrm>
          <a:noFill/>
        </p:spPr>
        <p:txBody>
          <a:bodyPr tIns="72000"/>
          <a:lstStyle>
            <a:lvl1pPr marL="0" indent="0" algn="ctr">
              <a:buNone/>
              <a:defRPr sz="1200"/>
            </a:lvl1pPr>
          </a:lstStyle>
          <a:p>
            <a:r>
              <a:rPr lang="de-DE"/>
              <a:t>Bild durch Klicken auf Symbol hinzufügen</a:t>
            </a:r>
            <a:endParaRPr lang="en-US"/>
          </a:p>
        </p:txBody>
      </p:sp>
      <p:sp>
        <p:nvSpPr>
          <p:cNvPr id="5" name="Content Placeholder 8">
            <a:extLst>
              <a:ext uri="{FF2B5EF4-FFF2-40B4-BE49-F238E27FC236}">
                <a16:creationId xmlns:a16="http://schemas.microsoft.com/office/drawing/2014/main" id="{4F4C9BA7-7697-7DB9-429C-2CB300500BEE}"/>
              </a:ext>
            </a:extLst>
          </p:cNvPr>
          <p:cNvSpPr>
            <a:spLocks noGrp="1"/>
          </p:cNvSpPr>
          <p:nvPr>
            <p:ph sz="quarter" idx="13"/>
            <p:custDataLst>
              <p:tags r:id="rId2"/>
            </p:custDataLst>
          </p:nvPr>
        </p:nvSpPr>
        <p:spPr>
          <a:xfrm>
            <a:off x="384175" y="1939925"/>
            <a:ext cx="2714400" cy="4030663"/>
          </a:xfrm>
        </p:spPr>
        <p:txBody>
          <a:bodyPr/>
          <a:lstStyle>
            <a:lvl1pPr>
              <a:defRPr sz="1600"/>
            </a:lvl1pPr>
            <a:lvl2pPr marL="144000" indent="-144000">
              <a:defRPr sz="1600"/>
            </a:lvl2pPr>
            <a:lvl3pPr marL="288000" indent="-144000">
              <a:defRPr sz="1600"/>
            </a:lvl3pPr>
          </a:lstStyle>
          <a:p>
            <a:pPr lvl="0"/>
            <a:r>
              <a:rPr lang="de-DE"/>
              <a:t>Mastertextformat bearbeiten</a:t>
            </a:r>
          </a:p>
          <a:p>
            <a:pPr lvl="1"/>
            <a:r>
              <a:rPr lang="de-DE"/>
              <a:t>Zweite Ebene</a:t>
            </a:r>
          </a:p>
          <a:p>
            <a:pPr lvl="2"/>
            <a:r>
              <a:rPr lang="de-DE"/>
              <a:t>Dritte Ebene</a:t>
            </a:r>
          </a:p>
        </p:txBody>
      </p:sp>
      <p:sp>
        <p:nvSpPr>
          <p:cNvPr id="6" name="Content Placeholder 8">
            <a:extLst>
              <a:ext uri="{FF2B5EF4-FFF2-40B4-BE49-F238E27FC236}">
                <a16:creationId xmlns:a16="http://schemas.microsoft.com/office/drawing/2014/main" id="{2F2234AF-F7A2-B7CE-028C-F89522A07BC2}"/>
              </a:ext>
            </a:extLst>
          </p:cNvPr>
          <p:cNvSpPr>
            <a:spLocks noGrp="1"/>
          </p:cNvSpPr>
          <p:nvPr>
            <p:ph sz="quarter" idx="23"/>
            <p:custDataLst>
              <p:tags r:id="rId3"/>
            </p:custDataLst>
          </p:nvPr>
        </p:nvSpPr>
        <p:spPr>
          <a:xfrm>
            <a:off x="3287938" y="1939925"/>
            <a:ext cx="2714400" cy="4030663"/>
          </a:xfrm>
        </p:spPr>
        <p:txBody>
          <a:bodyPr/>
          <a:lstStyle>
            <a:lvl1pPr>
              <a:defRPr sz="1600"/>
            </a:lvl1pPr>
            <a:lvl2pPr marL="144000" indent="-144000">
              <a:defRPr sz="1600"/>
            </a:lvl2pPr>
            <a:lvl3pPr marL="288000" indent="-144000">
              <a:defRPr sz="1600"/>
            </a:lvl3pPr>
          </a:lstStyle>
          <a:p>
            <a:pPr lvl="0"/>
            <a:r>
              <a:rPr lang="de-DE"/>
              <a:t>Mastertextformat bearbeiten</a:t>
            </a:r>
          </a:p>
          <a:p>
            <a:pPr lvl="1"/>
            <a:r>
              <a:rPr lang="de-DE"/>
              <a:t>Zweite Ebene</a:t>
            </a:r>
          </a:p>
          <a:p>
            <a:pPr lvl="2"/>
            <a:r>
              <a:rPr lang="de-DE"/>
              <a:t>Dritte Ebene</a:t>
            </a:r>
          </a:p>
        </p:txBody>
      </p:sp>
      <p:grpSp>
        <p:nvGrpSpPr>
          <p:cNvPr id="3" name="Instructions">
            <a:extLst>
              <a:ext uri="{FF2B5EF4-FFF2-40B4-BE49-F238E27FC236}">
                <a16:creationId xmlns:a16="http://schemas.microsoft.com/office/drawing/2014/main" id="{690EC746-E388-B694-24B5-F1CDC10DC017}"/>
              </a:ext>
            </a:extLst>
          </p:cNvPr>
          <p:cNvGrpSpPr/>
          <p:nvPr>
            <p:custDataLst>
              <p:tags r:id="rId4"/>
            </p:custDataLst>
          </p:nvPr>
        </p:nvGrpSpPr>
        <p:grpSpPr>
          <a:xfrm>
            <a:off x="-1604332" y="1"/>
            <a:ext cx="1512445" cy="1608082"/>
            <a:chOff x="-1604332" y="1"/>
            <a:chExt cx="1512445" cy="1608082"/>
          </a:xfrm>
        </p:grpSpPr>
        <p:sp>
          <p:nvSpPr>
            <p:cNvPr id="4" name="textruta 12">
              <a:extLst>
                <a:ext uri="{FF2B5EF4-FFF2-40B4-BE49-F238E27FC236}">
                  <a16:creationId xmlns:a16="http://schemas.microsoft.com/office/drawing/2014/main" id="{A02B0295-4B9A-4BD7-E87C-7F8EB8B281CE}"/>
                </a:ext>
              </a:extLst>
            </p:cNvPr>
            <p:cNvSpPr txBox="1"/>
            <p:nvPr>
              <p:custDataLst>
                <p:tags r:id="rId7"/>
              </p:custDataLst>
            </p:nvPr>
          </p:nvSpPr>
          <p:spPr>
            <a:xfrm>
              <a:off x="-1604332" y="1"/>
              <a:ext cx="1512445" cy="1608082"/>
            </a:xfrm>
            <a:prstGeom prst="rect">
              <a:avLst/>
            </a:prstGeom>
            <a:solidFill>
              <a:schemeClr val="bg1"/>
            </a:solidFill>
            <a:effectLst/>
          </p:spPr>
          <p:txBody>
            <a:bodyPr wrap="square" tIns="108000" rtlCol="0" anchor="t" anchorCtr="0">
              <a:noAutofit/>
            </a:bodyPr>
            <a:lstStyle/>
            <a:p>
              <a:pPr>
                <a:spcAft>
                  <a:spcPts val="600"/>
                </a:spcAft>
              </a:pPr>
              <a:r>
                <a:rPr lang="en-US" sz="900" b="0" baseline="0" noProof="0">
                  <a:latin typeface="+mn-lt"/>
                  <a:cs typeface="Arial" panose="020B0604020202020204" pitchFamily="34" charset="0"/>
                </a:rPr>
                <a:t>To change from </a:t>
              </a:r>
              <a:br>
                <a:rPr lang="en-US" sz="900" b="0" baseline="0" noProof="0">
                  <a:latin typeface="+mn-lt"/>
                  <a:cs typeface="Arial" panose="020B0604020202020204" pitchFamily="34" charset="0"/>
                </a:rPr>
              </a:br>
              <a:r>
                <a:rPr lang="en-US" sz="900" b="1" baseline="0" noProof="0">
                  <a:latin typeface="+mn-lt"/>
                  <a:cs typeface="Arial" panose="020B0604020202020204" pitchFamily="34" charset="0"/>
                </a:rPr>
                <a:t>Headline</a:t>
              </a:r>
              <a:r>
                <a:rPr lang="en-US" sz="900" b="0" baseline="0" noProof="0">
                  <a:latin typeface="+mn-lt"/>
                  <a:cs typeface="Arial" panose="020B0604020202020204" pitchFamily="34" charset="0"/>
                </a:rPr>
                <a:t> to</a:t>
              </a:r>
              <a:r>
                <a:rPr lang="en-US" sz="900" b="1" baseline="0" noProof="0">
                  <a:latin typeface="+mn-lt"/>
                  <a:cs typeface="Arial" panose="020B0604020202020204" pitchFamily="34" charset="0"/>
                </a:rPr>
                <a:t> Sub header</a:t>
              </a:r>
              <a:r>
                <a:rPr lang="en-US" sz="900" b="0" baseline="0" noProof="0">
                  <a:latin typeface="+mn-lt"/>
                  <a:cs typeface="Arial" panose="020B0604020202020204" pitchFamily="34" charset="0"/>
                </a:rPr>
                <a:t>, press enter/return after your headline then use </a:t>
              </a:r>
              <a:br>
                <a:rPr lang="en-US" sz="900" b="0" baseline="0" noProof="0">
                  <a:latin typeface="+mn-lt"/>
                  <a:cs typeface="Arial" panose="020B0604020202020204" pitchFamily="34" charset="0"/>
                </a:rPr>
              </a:br>
              <a:r>
                <a:rPr lang="en-US" sz="900" b="0" baseline="0" noProof="0">
                  <a:latin typeface="+mn-lt"/>
                  <a:cs typeface="Arial" panose="020B0604020202020204" pitchFamily="34" charset="0"/>
                </a:rPr>
                <a:t>this function</a:t>
              </a:r>
            </a:p>
          </p:txBody>
        </p:sp>
        <p:pic>
          <p:nvPicPr>
            <p:cNvPr id="8" name="Picture 9">
              <a:extLst>
                <a:ext uri="{FF2B5EF4-FFF2-40B4-BE49-F238E27FC236}">
                  <a16:creationId xmlns:a16="http://schemas.microsoft.com/office/drawing/2014/main" id="{FA313397-8CF9-AB9E-AF88-D41FC204886F}"/>
                </a:ext>
              </a:extLst>
            </p:cNvPr>
            <p:cNvPicPr>
              <a:picLocks noChangeAspect="1"/>
            </p:cNvPicPr>
            <p:nvPr>
              <p:custDataLst>
                <p:tags r:id="rId8"/>
              </p:custDataLst>
            </p:nvPr>
          </p:nvPicPr>
          <p:blipFill rotWithShape="1">
            <a:blip r:embed="rId11" cstate="screen">
              <a:extLst>
                <a:ext uri="{28A0092B-C50C-407E-A947-70E740481C1C}">
                  <a14:useLocalDpi xmlns:a14="http://schemas.microsoft.com/office/drawing/2010/main"/>
                </a:ext>
              </a:extLst>
            </a:blip>
            <a:srcRect l="-2"/>
            <a:stretch/>
          </p:blipFill>
          <p:spPr>
            <a:xfrm>
              <a:off x="-1494814" y="896335"/>
              <a:ext cx="1103312" cy="559691"/>
            </a:xfrm>
            <a:prstGeom prst="rect">
              <a:avLst/>
            </a:prstGeom>
            <a:ln w="6350">
              <a:solidFill>
                <a:schemeClr val="tx1"/>
              </a:solidFill>
            </a:ln>
          </p:spPr>
        </p:pic>
        <p:sp>
          <p:nvSpPr>
            <p:cNvPr id="9" name="Oval 8">
              <a:extLst>
                <a:ext uri="{FF2B5EF4-FFF2-40B4-BE49-F238E27FC236}">
                  <a16:creationId xmlns:a16="http://schemas.microsoft.com/office/drawing/2014/main" id="{79CAA960-A454-4403-D9C7-D2A2688282FF}"/>
                </a:ext>
              </a:extLst>
            </p:cNvPr>
            <p:cNvSpPr/>
            <p:nvPr>
              <p:custDataLst>
                <p:tags r:id="rId9"/>
              </p:custDataLst>
            </p:nvPr>
          </p:nvSpPr>
          <p:spPr>
            <a:xfrm>
              <a:off x="-1072348" y="1031564"/>
              <a:ext cx="290665" cy="290665"/>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rmAutofit fontScale="25000" lnSpcReduction="20000"/>
            </a:bodyPr>
            <a:lstStyle/>
            <a:p>
              <a:pPr algn="ctr"/>
              <a:endParaRPr lang="en-US"/>
            </a:p>
          </p:txBody>
        </p:sp>
      </p:grpSp>
      <p:sp>
        <p:nvSpPr>
          <p:cNvPr id="12" name="Text Placeholder 6">
            <a:extLst>
              <a:ext uri="{FF2B5EF4-FFF2-40B4-BE49-F238E27FC236}">
                <a16:creationId xmlns:a16="http://schemas.microsoft.com/office/drawing/2014/main" id="{3388E384-9E34-C177-74DC-C142D2FB4CFB}"/>
              </a:ext>
            </a:extLst>
          </p:cNvPr>
          <p:cNvSpPr>
            <a:spLocks noGrp="1"/>
          </p:cNvSpPr>
          <p:nvPr>
            <p:ph type="body" sz="quarter" idx="24"/>
            <p:custDataLst>
              <p:tags r:id="rId5"/>
            </p:custDataLst>
          </p:nvPr>
        </p:nvSpPr>
        <p:spPr>
          <a:xfrm>
            <a:off x="385200" y="275622"/>
            <a:ext cx="10445749" cy="1137253"/>
          </a:xfrm>
        </p:spPr>
        <p:txBody>
          <a:bodyPr/>
          <a:lstStyle>
            <a:lvl1pPr>
              <a:defRPr sz="2600" b="1">
                <a:latin typeface="+mj-lt"/>
              </a:defRPr>
            </a:lvl1pPr>
            <a:lvl2pPr marL="0" indent="0">
              <a:buNone/>
              <a:defRPr sz="2000"/>
            </a:lvl2pPr>
          </a:lstStyle>
          <a:p>
            <a:pPr lvl="0"/>
            <a:r>
              <a:rPr lang="de-DE"/>
              <a:t>Mastertextformat bearbeiten</a:t>
            </a:r>
          </a:p>
          <a:p>
            <a:pPr lvl="1"/>
            <a:r>
              <a:rPr lang="de-DE"/>
              <a:t>Zweite Ebene</a:t>
            </a:r>
          </a:p>
        </p:txBody>
      </p:sp>
      <p:sp>
        <p:nvSpPr>
          <p:cNvPr id="13" name="Content Placeholder 8">
            <a:extLst>
              <a:ext uri="{FF2B5EF4-FFF2-40B4-BE49-F238E27FC236}">
                <a16:creationId xmlns:a16="http://schemas.microsoft.com/office/drawing/2014/main" id="{4E3B1891-4821-2EF3-B76F-8EEA08C7675A}"/>
              </a:ext>
            </a:extLst>
          </p:cNvPr>
          <p:cNvSpPr>
            <a:spLocks noGrp="1"/>
          </p:cNvSpPr>
          <p:nvPr>
            <p:ph sz="quarter" idx="25"/>
            <p:custDataLst>
              <p:tags r:id="rId6"/>
            </p:custDataLst>
          </p:nvPr>
        </p:nvSpPr>
        <p:spPr>
          <a:xfrm>
            <a:off x="6189888" y="1939925"/>
            <a:ext cx="2714400" cy="4030663"/>
          </a:xfrm>
        </p:spPr>
        <p:txBody>
          <a:bodyPr/>
          <a:lstStyle>
            <a:lvl1pPr>
              <a:defRPr sz="1600"/>
            </a:lvl1pPr>
            <a:lvl2pPr marL="144000" indent="-144000">
              <a:defRPr sz="1600"/>
            </a:lvl2pPr>
            <a:lvl3pPr marL="288000" indent="-144000">
              <a:defRPr sz="1600"/>
            </a:lvl3pPr>
          </a:lstStyle>
          <a:p>
            <a:pPr lvl="0"/>
            <a:r>
              <a:rPr lang="de-DE"/>
              <a:t>Mastertextformat bearbeiten</a:t>
            </a:r>
          </a:p>
          <a:p>
            <a:pPr lvl="1"/>
            <a:r>
              <a:rPr lang="de-DE"/>
              <a:t>Zweite Ebene</a:t>
            </a:r>
          </a:p>
          <a:p>
            <a:pPr lvl="2"/>
            <a:r>
              <a:rPr lang="de-DE"/>
              <a:t>Dritte Ebene</a:t>
            </a:r>
          </a:p>
        </p:txBody>
      </p:sp>
    </p:spTree>
    <p:extLst>
      <p:ext uri="{BB962C8B-B14F-4D97-AF65-F5344CB8AC3E}">
        <p14:creationId xmlns:p14="http://schemas.microsoft.com/office/powerpoint/2010/main" val="3889046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Content four columns">
    <p:spTree>
      <p:nvGrpSpPr>
        <p:cNvPr id="1" name=""/>
        <p:cNvGrpSpPr/>
        <p:nvPr/>
      </p:nvGrpSpPr>
      <p:grpSpPr>
        <a:xfrm>
          <a:off x="0" y="0"/>
          <a:ext cx="0" cy="0"/>
          <a:chOff x="0" y="0"/>
          <a:chExt cx="0" cy="0"/>
        </a:xfrm>
      </p:grpSpPr>
      <p:sp>
        <p:nvSpPr>
          <p:cNvPr id="5" name="Content Placeholder 8">
            <a:extLst>
              <a:ext uri="{FF2B5EF4-FFF2-40B4-BE49-F238E27FC236}">
                <a16:creationId xmlns:a16="http://schemas.microsoft.com/office/drawing/2014/main" id="{4F4C9BA7-7697-7DB9-429C-2CB300500BEE}"/>
              </a:ext>
            </a:extLst>
          </p:cNvPr>
          <p:cNvSpPr>
            <a:spLocks noGrp="1"/>
          </p:cNvSpPr>
          <p:nvPr>
            <p:ph sz="quarter" idx="13"/>
            <p:custDataLst>
              <p:tags r:id="rId1"/>
            </p:custDataLst>
          </p:nvPr>
        </p:nvSpPr>
        <p:spPr>
          <a:xfrm>
            <a:off x="384175" y="1939925"/>
            <a:ext cx="2714400" cy="4030663"/>
          </a:xfrm>
        </p:spPr>
        <p:txBody>
          <a:bodyPr/>
          <a:lstStyle>
            <a:lvl1pPr>
              <a:defRPr sz="1600"/>
            </a:lvl1pPr>
            <a:lvl2pPr marL="144000" indent="-144000">
              <a:defRPr sz="1600"/>
            </a:lvl2pPr>
            <a:lvl3pPr marL="288000" indent="-144000">
              <a:defRPr sz="1600"/>
            </a:lvl3pPr>
          </a:lstStyle>
          <a:p>
            <a:pPr lvl="0"/>
            <a:r>
              <a:rPr lang="de-DE"/>
              <a:t>Mastertextformat bearbeiten</a:t>
            </a:r>
          </a:p>
          <a:p>
            <a:pPr lvl="1"/>
            <a:r>
              <a:rPr lang="de-DE"/>
              <a:t>Zweite Ebene</a:t>
            </a:r>
          </a:p>
          <a:p>
            <a:pPr lvl="2"/>
            <a:r>
              <a:rPr lang="de-DE"/>
              <a:t>Dritte Ebene</a:t>
            </a:r>
          </a:p>
        </p:txBody>
      </p:sp>
      <p:sp>
        <p:nvSpPr>
          <p:cNvPr id="6" name="Content Placeholder 8">
            <a:extLst>
              <a:ext uri="{FF2B5EF4-FFF2-40B4-BE49-F238E27FC236}">
                <a16:creationId xmlns:a16="http://schemas.microsoft.com/office/drawing/2014/main" id="{2F2234AF-F7A2-B7CE-028C-F89522A07BC2}"/>
              </a:ext>
            </a:extLst>
          </p:cNvPr>
          <p:cNvSpPr>
            <a:spLocks noGrp="1"/>
          </p:cNvSpPr>
          <p:nvPr>
            <p:ph sz="quarter" idx="23"/>
            <p:custDataLst>
              <p:tags r:id="rId2"/>
            </p:custDataLst>
          </p:nvPr>
        </p:nvSpPr>
        <p:spPr>
          <a:xfrm>
            <a:off x="3287938" y="1939925"/>
            <a:ext cx="2714400" cy="4030663"/>
          </a:xfrm>
        </p:spPr>
        <p:txBody>
          <a:bodyPr/>
          <a:lstStyle>
            <a:lvl1pPr>
              <a:defRPr sz="1600"/>
            </a:lvl1pPr>
            <a:lvl2pPr marL="144000" indent="-144000">
              <a:defRPr sz="1600"/>
            </a:lvl2pPr>
            <a:lvl3pPr marL="288000" indent="-144000">
              <a:defRPr sz="1600"/>
            </a:lvl3pPr>
          </a:lstStyle>
          <a:p>
            <a:pPr lvl="0"/>
            <a:r>
              <a:rPr lang="de-DE"/>
              <a:t>Mastertextformat bearbeiten</a:t>
            </a:r>
          </a:p>
          <a:p>
            <a:pPr lvl="1"/>
            <a:r>
              <a:rPr lang="de-DE"/>
              <a:t>Zweite Ebene</a:t>
            </a:r>
          </a:p>
          <a:p>
            <a:pPr lvl="2"/>
            <a:r>
              <a:rPr lang="de-DE"/>
              <a:t>Dritte Ebene</a:t>
            </a:r>
          </a:p>
        </p:txBody>
      </p:sp>
      <p:sp>
        <p:nvSpPr>
          <p:cNvPr id="2" name="Content Placeholder 8">
            <a:extLst>
              <a:ext uri="{FF2B5EF4-FFF2-40B4-BE49-F238E27FC236}">
                <a16:creationId xmlns:a16="http://schemas.microsoft.com/office/drawing/2014/main" id="{208024A6-70B3-A5EE-58B6-B7C764EFDB0E}"/>
              </a:ext>
            </a:extLst>
          </p:cNvPr>
          <p:cNvSpPr>
            <a:spLocks noGrp="1"/>
          </p:cNvSpPr>
          <p:nvPr>
            <p:ph sz="quarter" idx="24"/>
            <p:custDataLst>
              <p:tags r:id="rId3"/>
            </p:custDataLst>
          </p:nvPr>
        </p:nvSpPr>
        <p:spPr>
          <a:xfrm>
            <a:off x="6189888" y="1939925"/>
            <a:ext cx="2714400" cy="4030663"/>
          </a:xfrm>
        </p:spPr>
        <p:txBody>
          <a:bodyPr/>
          <a:lstStyle>
            <a:lvl1pPr>
              <a:defRPr sz="1600"/>
            </a:lvl1pPr>
            <a:lvl2pPr marL="144000" indent="-144000">
              <a:defRPr sz="1600"/>
            </a:lvl2pPr>
            <a:lvl3pPr marL="288000" indent="-144000">
              <a:defRPr sz="1600"/>
            </a:lvl3pPr>
          </a:lstStyle>
          <a:p>
            <a:pPr lvl="0"/>
            <a:r>
              <a:rPr lang="de-DE"/>
              <a:t>Mastertextformat bearbeiten</a:t>
            </a:r>
          </a:p>
          <a:p>
            <a:pPr lvl="1"/>
            <a:r>
              <a:rPr lang="de-DE"/>
              <a:t>Zweite Ebene</a:t>
            </a:r>
          </a:p>
          <a:p>
            <a:pPr lvl="2"/>
            <a:r>
              <a:rPr lang="de-DE"/>
              <a:t>Dritte Ebene</a:t>
            </a:r>
          </a:p>
        </p:txBody>
      </p:sp>
      <p:sp>
        <p:nvSpPr>
          <p:cNvPr id="3" name="Content Placeholder 8">
            <a:extLst>
              <a:ext uri="{FF2B5EF4-FFF2-40B4-BE49-F238E27FC236}">
                <a16:creationId xmlns:a16="http://schemas.microsoft.com/office/drawing/2014/main" id="{F05AF88B-58C6-2BD2-6CEB-63EAAA585602}"/>
              </a:ext>
            </a:extLst>
          </p:cNvPr>
          <p:cNvSpPr>
            <a:spLocks noGrp="1"/>
          </p:cNvSpPr>
          <p:nvPr>
            <p:ph sz="quarter" idx="25"/>
            <p:custDataLst>
              <p:tags r:id="rId4"/>
            </p:custDataLst>
          </p:nvPr>
        </p:nvSpPr>
        <p:spPr>
          <a:xfrm>
            <a:off x="9093651" y="1939925"/>
            <a:ext cx="2714400" cy="4030663"/>
          </a:xfrm>
        </p:spPr>
        <p:txBody>
          <a:bodyPr/>
          <a:lstStyle>
            <a:lvl1pPr>
              <a:defRPr sz="1600"/>
            </a:lvl1pPr>
            <a:lvl2pPr marL="144000" indent="-144000">
              <a:defRPr sz="1600"/>
            </a:lvl2pPr>
            <a:lvl3pPr marL="288000" indent="-144000">
              <a:defRPr sz="1600"/>
            </a:lvl3pPr>
          </a:lstStyle>
          <a:p>
            <a:pPr lvl="0"/>
            <a:r>
              <a:rPr lang="de-DE"/>
              <a:t>Mastertextformat bearbeiten</a:t>
            </a:r>
          </a:p>
          <a:p>
            <a:pPr lvl="1"/>
            <a:r>
              <a:rPr lang="de-DE"/>
              <a:t>Zweite Ebene</a:t>
            </a:r>
          </a:p>
          <a:p>
            <a:pPr lvl="2"/>
            <a:r>
              <a:rPr lang="de-DE"/>
              <a:t>Dritte Ebene</a:t>
            </a:r>
          </a:p>
        </p:txBody>
      </p:sp>
      <p:grpSp>
        <p:nvGrpSpPr>
          <p:cNvPr id="8" name="Instructions">
            <a:extLst>
              <a:ext uri="{FF2B5EF4-FFF2-40B4-BE49-F238E27FC236}">
                <a16:creationId xmlns:a16="http://schemas.microsoft.com/office/drawing/2014/main" id="{60605214-9E9D-7F10-7680-2E4D53F119FA}"/>
              </a:ext>
            </a:extLst>
          </p:cNvPr>
          <p:cNvGrpSpPr/>
          <p:nvPr>
            <p:custDataLst>
              <p:tags r:id="rId5"/>
            </p:custDataLst>
          </p:nvPr>
        </p:nvGrpSpPr>
        <p:grpSpPr>
          <a:xfrm>
            <a:off x="-1604332" y="1"/>
            <a:ext cx="1512445" cy="1608082"/>
            <a:chOff x="-1604332" y="1"/>
            <a:chExt cx="1512445" cy="1608082"/>
          </a:xfrm>
        </p:grpSpPr>
        <p:sp>
          <p:nvSpPr>
            <p:cNvPr id="9" name="textruta 12">
              <a:extLst>
                <a:ext uri="{FF2B5EF4-FFF2-40B4-BE49-F238E27FC236}">
                  <a16:creationId xmlns:a16="http://schemas.microsoft.com/office/drawing/2014/main" id="{1113843C-504B-D46A-64C4-963754CEED54}"/>
                </a:ext>
              </a:extLst>
            </p:cNvPr>
            <p:cNvSpPr txBox="1"/>
            <p:nvPr>
              <p:custDataLst>
                <p:tags r:id="rId7"/>
              </p:custDataLst>
            </p:nvPr>
          </p:nvSpPr>
          <p:spPr>
            <a:xfrm>
              <a:off x="-1604332" y="1"/>
              <a:ext cx="1512445" cy="1608082"/>
            </a:xfrm>
            <a:prstGeom prst="rect">
              <a:avLst/>
            </a:prstGeom>
            <a:solidFill>
              <a:schemeClr val="bg1"/>
            </a:solidFill>
            <a:effectLst/>
          </p:spPr>
          <p:txBody>
            <a:bodyPr wrap="square" tIns="108000" rtlCol="0" anchor="t" anchorCtr="0">
              <a:noAutofit/>
            </a:bodyPr>
            <a:lstStyle/>
            <a:p>
              <a:pPr>
                <a:spcAft>
                  <a:spcPts val="600"/>
                </a:spcAft>
              </a:pPr>
              <a:r>
                <a:rPr lang="en-US" sz="900" b="0" baseline="0" noProof="0">
                  <a:latin typeface="+mn-lt"/>
                  <a:cs typeface="Arial" panose="020B0604020202020204" pitchFamily="34" charset="0"/>
                </a:rPr>
                <a:t>To change from </a:t>
              </a:r>
              <a:br>
                <a:rPr lang="en-US" sz="900" b="0" baseline="0" noProof="0">
                  <a:latin typeface="+mn-lt"/>
                  <a:cs typeface="Arial" panose="020B0604020202020204" pitchFamily="34" charset="0"/>
                </a:rPr>
              </a:br>
              <a:r>
                <a:rPr lang="en-US" sz="900" b="1" baseline="0" noProof="0">
                  <a:latin typeface="+mn-lt"/>
                  <a:cs typeface="Arial" panose="020B0604020202020204" pitchFamily="34" charset="0"/>
                </a:rPr>
                <a:t>Headline</a:t>
              </a:r>
              <a:r>
                <a:rPr lang="en-US" sz="900" b="0" baseline="0" noProof="0">
                  <a:latin typeface="+mn-lt"/>
                  <a:cs typeface="Arial" panose="020B0604020202020204" pitchFamily="34" charset="0"/>
                </a:rPr>
                <a:t> to</a:t>
              </a:r>
              <a:r>
                <a:rPr lang="en-US" sz="900" b="1" baseline="0" noProof="0">
                  <a:latin typeface="+mn-lt"/>
                  <a:cs typeface="Arial" panose="020B0604020202020204" pitchFamily="34" charset="0"/>
                </a:rPr>
                <a:t> Sub header</a:t>
              </a:r>
              <a:r>
                <a:rPr lang="en-US" sz="900" b="0" baseline="0" noProof="0">
                  <a:latin typeface="+mn-lt"/>
                  <a:cs typeface="Arial" panose="020B0604020202020204" pitchFamily="34" charset="0"/>
                </a:rPr>
                <a:t>, press enter/return after your headline then use </a:t>
              </a:r>
              <a:br>
                <a:rPr lang="en-US" sz="900" b="0" baseline="0" noProof="0">
                  <a:latin typeface="+mn-lt"/>
                  <a:cs typeface="Arial" panose="020B0604020202020204" pitchFamily="34" charset="0"/>
                </a:rPr>
              </a:br>
              <a:r>
                <a:rPr lang="en-US" sz="900" b="0" baseline="0" noProof="0">
                  <a:latin typeface="+mn-lt"/>
                  <a:cs typeface="Arial" panose="020B0604020202020204" pitchFamily="34" charset="0"/>
                </a:rPr>
                <a:t>this function</a:t>
              </a:r>
            </a:p>
          </p:txBody>
        </p:sp>
        <p:pic>
          <p:nvPicPr>
            <p:cNvPr id="12" name="Picture 9">
              <a:extLst>
                <a:ext uri="{FF2B5EF4-FFF2-40B4-BE49-F238E27FC236}">
                  <a16:creationId xmlns:a16="http://schemas.microsoft.com/office/drawing/2014/main" id="{7F36138C-29F7-7076-A79B-FFB2CC49AF56}"/>
                </a:ext>
              </a:extLst>
            </p:cNvPr>
            <p:cNvPicPr>
              <a:picLocks noChangeAspect="1"/>
            </p:cNvPicPr>
            <p:nvPr>
              <p:custDataLst>
                <p:tags r:id="rId8"/>
              </p:custDataLst>
            </p:nvPr>
          </p:nvPicPr>
          <p:blipFill rotWithShape="1">
            <a:blip r:embed="rId11" cstate="screen">
              <a:extLst>
                <a:ext uri="{28A0092B-C50C-407E-A947-70E740481C1C}">
                  <a14:useLocalDpi xmlns:a14="http://schemas.microsoft.com/office/drawing/2010/main"/>
                </a:ext>
              </a:extLst>
            </a:blip>
            <a:srcRect l="-2"/>
            <a:stretch/>
          </p:blipFill>
          <p:spPr>
            <a:xfrm>
              <a:off x="-1494814" y="896335"/>
              <a:ext cx="1103312" cy="559691"/>
            </a:xfrm>
            <a:prstGeom prst="rect">
              <a:avLst/>
            </a:prstGeom>
            <a:ln w="6350">
              <a:solidFill>
                <a:schemeClr val="tx1"/>
              </a:solidFill>
            </a:ln>
          </p:spPr>
        </p:pic>
        <p:sp>
          <p:nvSpPr>
            <p:cNvPr id="13" name="Oval 12">
              <a:extLst>
                <a:ext uri="{FF2B5EF4-FFF2-40B4-BE49-F238E27FC236}">
                  <a16:creationId xmlns:a16="http://schemas.microsoft.com/office/drawing/2014/main" id="{D55122B5-9BAF-F76F-B2F5-7CD6E524FD48}"/>
                </a:ext>
              </a:extLst>
            </p:cNvPr>
            <p:cNvSpPr/>
            <p:nvPr>
              <p:custDataLst>
                <p:tags r:id="rId9"/>
              </p:custDataLst>
            </p:nvPr>
          </p:nvSpPr>
          <p:spPr>
            <a:xfrm>
              <a:off x="-1072348" y="1031564"/>
              <a:ext cx="290665" cy="290665"/>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rmAutofit fontScale="25000" lnSpcReduction="20000"/>
            </a:bodyPr>
            <a:lstStyle/>
            <a:p>
              <a:pPr algn="ctr"/>
              <a:endParaRPr lang="en-US"/>
            </a:p>
          </p:txBody>
        </p:sp>
      </p:grpSp>
      <p:sp>
        <p:nvSpPr>
          <p:cNvPr id="14" name="Text Placeholder 6">
            <a:extLst>
              <a:ext uri="{FF2B5EF4-FFF2-40B4-BE49-F238E27FC236}">
                <a16:creationId xmlns:a16="http://schemas.microsoft.com/office/drawing/2014/main" id="{F860C47B-E5B9-0F72-53F3-5094116A2172}"/>
              </a:ext>
            </a:extLst>
          </p:cNvPr>
          <p:cNvSpPr>
            <a:spLocks noGrp="1"/>
          </p:cNvSpPr>
          <p:nvPr>
            <p:ph type="body" sz="quarter" idx="15"/>
            <p:custDataLst>
              <p:tags r:id="rId6"/>
            </p:custDataLst>
          </p:nvPr>
        </p:nvSpPr>
        <p:spPr>
          <a:xfrm>
            <a:off x="385200" y="275622"/>
            <a:ext cx="10445749" cy="1137253"/>
          </a:xfrm>
        </p:spPr>
        <p:txBody>
          <a:bodyPr/>
          <a:lstStyle>
            <a:lvl1pPr>
              <a:defRPr sz="2600" b="1">
                <a:latin typeface="+mj-lt"/>
              </a:defRPr>
            </a:lvl1pPr>
            <a:lvl2pPr marL="0" indent="0">
              <a:buNone/>
              <a:defRPr sz="2000"/>
            </a:lvl2pPr>
          </a:lstStyle>
          <a:p>
            <a:pPr lvl="0"/>
            <a:r>
              <a:rPr lang="de-DE"/>
              <a:t>Mastertextformat bearbeiten</a:t>
            </a:r>
          </a:p>
          <a:p>
            <a:pPr lvl="1"/>
            <a:r>
              <a:rPr lang="de-DE"/>
              <a:t>Zweite Ebene</a:t>
            </a:r>
          </a:p>
        </p:txBody>
      </p:sp>
    </p:spTree>
    <p:extLst>
      <p:ext uri="{BB962C8B-B14F-4D97-AF65-F5344CB8AC3E}">
        <p14:creationId xmlns:p14="http://schemas.microsoft.com/office/powerpoint/2010/main" val="766758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Quote or Key message">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39AC8D4E-64F7-CC37-3D2D-A47D6586D713}"/>
              </a:ext>
            </a:extLst>
          </p:cNvPr>
          <p:cNvSpPr>
            <a:spLocks noGrp="1"/>
          </p:cNvSpPr>
          <p:nvPr>
            <p:ph type="body" sz="quarter" idx="13"/>
            <p:custDataLst>
              <p:tags r:id="rId1"/>
            </p:custDataLst>
          </p:nvPr>
        </p:nvSpPr>
        <p:spPr>
          <a:xfrm>
            <a:off x="384175" y="4048125"/>
            <a:ext cx="9486900" cy="1922464"/>
          </a:xfrm>
        </p:spPr>
        <p:txBody>
          <a:bodyPr/>
          <a:lstStyle>
            <a:lvl1pPr marL="0" indent="0">
              <a:lnSpc>
                <a:spcPct val="80000"/>
              </a:lnSpc>
              <a:spcBef>
                <a:spcPts val="0"/>
              </a:spcBef>
              <a:spcAft>
                <a:spcPts val="0"/>
              </a:spcAft>
              <a:buNone/>
              <a:defRPr sz="5200" spc="-80" baseline="0"/>
            </a:lvl1pPr>
            <a:lvl2pPr marL="180975" indent="0">
              <a:buNone/>
              <a:defRPr/>
            </a:lvl2pPr>
          </a:lstStyle>
          <a:p>
            <a:pPr lvl="0"/>
            <a:r>
              <a:rPr lang="de-DE"/>
              <a:t>Mastertextformat bearbeiten</a:t>
            </a:r>
          </a:p>
        </p:txBody>
      </p:sp>
      <p:grpSp>
        <p:nvGrpSpPr>
          <p:cNvPr id="2" name="Instructions">
            <a:extLst>
              <a:ext uri="{FF2B5EF4-FFF2-40B4-BE49-F238E27FC236}">
                <a16:creationId xmlns:a16="http://schemas.microsoft.com/office/drawing/2014/main" id="{561F3825-1B32-B217-4B20-0B4497F2E58E}"/>
              </a:ext>
            </a:extLst>
          </p:cNvPr>
          <p:cNvGrpSpPr/>
          <p:nvPr>
            <p:custDataLst>
              <p:tags r:id="rId2"/>
            </p:custDataLst>
          </p:nvPr>
        </p:nvGrpSpPr>
        <p:grpSpPr>
          <a:xfrm>
            <a:off x="12272400" y="0"/>
            <a:ext cx="1681523" cy="1939925"/>
            <a:chOff x="12272400" y="0"/>
            <a:chExt cx="1681523" cy="1939925"/>
          </a:xfrm>
        </p:grpSpPr>
        <p:sp>
          <p:nvSpPr>
            <p:cNvPr id="3" name="textruta 12">
              <a:extLst>
                <a:ext uri="{FF2B5EF4-FFF2-40B4-BE49-F238E27FC236}">
                  <a16:creationId xmlns:a16="http://schemas.microsoft.com/office/drawing/2014/main" id="{8A9E14C3-DFE8-298B-0644-439DA0ABF745}"/>
                </a:ext>
              </a:extLst>
            </p:cNvPr>
            <p:cNvSpPr txBox="1"/>
            <p:nvPr>
              <p:custDataLst>
                <p:tags r:id="rId3"/>
              </p:custDataLst>
            </p:nvPr>
          </p:nvSpPr>
          <p:spPr>
            <a:xfrm>
              <a:off x="12272400" y="0"/>
              <a:ext cx="1681523" cy="1939925"/>
            </a:xfrm>
            <a:prstGeom prst="rect">
              <a:avLst/>
            </a:prstGeom>
            <a:solidFill>
              <a:schemeClr val="bg1"/>
            </a:solidFill>
            <a:effectLst/>
          </p:spPr>
          <p:txBody>
            <a:bodyPr wrap="square" tIns="108000" rtlCol="0" anchor="t" anchorCtr="0">
              <a:noAutofit/>
            </a:bodyPr>
            <a:lstStyle/>
            <a:p>
              <a:pPr>
                <a:spcAft>
                  <a:spcPts val="600"/>
                </a:spcAft>
              </a:pPr>
              <a:r>
                <a:rPr lang="en-US" sz="900" b="1" baseline="0" noProof="0">
                  <a:latin typeface="+mn-lt"/>
                  <a:cs typeface="Arial" panose="020B0604020202020204" pitchFamily="34" charset="0"/>
                </a:rPr>
                <a:t>Change background color</a:t>
              </a:r>
            </a:p>
            <a:p>
              <a:r>
                <a:rPr lang="en-US" sz="900" baseline="0" noProof="0">
                  <a:solidFill>
                    <a:schemeClr val="tx1"/>
                  </a:solidFill>
                  <a:latin typeface="+mn-lt"/>
                  <a:cs typeface="Arial" panose="020B0604020202020204" pitchFamily="34" charset="0"/>
                </a:rPr>
                <a:t>If you would like, you can change the background color, select </a:t>
              </a:r>
              <a:r>
                <a:rPr lang="en-US" sz="900" b="1" baseline="0" noProof="0">
                  <a:solidFill>
                    <a:schemeClr val="tx1"/>
                  </a:solidFill>
                  <a:latin typeface="+mn-lt"/>
                  <a:cs typeface="Arial" panose="020B0604020202020204" pitchFamily="34" charset="0"/>
                </a:rPr>
                <a:t>Format Background </a:t>
              </a:r>
              <a:r>
                <a:rPr lang="en-US" sz="900" baseline="0" noProof="0">
                  <a:solidFill>
                    <a:schemeClr val="tx1"/>
                  </a:solidFill>
                  <a:latin typeface="+mn-lt"/>
                  <a:cs typeface="Arial" panose="020B0604020202020204" pitchFamily="34" charset="0"/>
                </a:rPr>
                <a:t>from the context menu, and select </a:t>
              </a:r>
              <a:r>
                <a:rPr lang="en-US" sz="900" b="1" baseline="0" noProof="0">
                  <a:solidFill>
                    <a:schemeClr val="tx1"/>
                  </a:solidFill>
                  <a:latin typeface="+mn-lt"/>
                  <a:cs typeface="Arial" panose="020B0604020202020204" pitchFamily="34" charset="0"/>
                </a:rPr>
                <a:t>Solid fill. </a:t>
              </a:r>
              <a:r>
                <a:rPr lang="en-US" sz="900" baseline="0" noProof="0">
                  <a:solidFill>
                    <a:schemeClr val="tx1"/>
                  </a:solidFill>
                  <a:latin typeface="+mn-lt"/>
                  <a:cs typeface="Arial" panose="020B0604020202020204" pitchFamily="34" charset="0"/>
                </a:rPr>
                <a:t>You may </a:t>
              </a:r>
              <a:r>
                <a:rPr lang="en-US" sz="900" b="1" baseline="0" noProof="0">
                  <a:solidFill>
                    <a:schemeClr val="tx1"/>
                  </a:solidFill>
                  <a:latin typeface="+mn-lt"/>
                  <a:cs typeface="Arial" panose="020B0604020202020204" pitchFamily="34" charset="0"/>
                </a:rPr>
                <a:t>ONLY</a:t>
              </a:r>
              <a:r>
                <a:rPr lang="en-US" sz="900" baseline="0" noProof="0">
                  <a:solidFill>
                    <a:schemeClr val="tx1"/>
                  </a:solidFill>
                  <a:latin typeface="+mn-lt"/>
                  <a:cs typeface="Arial" panose="020B0604020202020204" pitchFamily="34" charset="0"/>
                </a:rPr>
                <a:t> use </a:t>
              </a:r>
              <a:r>
                <a:rPr lang="en-US" sz="900" b="1" baseline="0" noProof="0">
                  <a:solidFill>
                    <a:schemeClr val="tx1"/>
                  </a:solidFill>
                  <a:latin typeface="+mn-lt"/>
                  <a:cs typeface="Arial" panose="020B0604020202020204" pitchFamily="34" charset="0"/>
                </a:rPr>
                <a:t>white, G30 </a:t>
              </a:r>
              <a:r>
                <a:rPr lang="en-US" sz="900" b="0" baseline="0" noProof="0">
                  <a:solidFill>
                    <a:schemeClr val="tx1"/>
                  </a:solidFill>
                  <a:latin typeface="+mn-lt"/>
                  <a:cs typeface="Arial" panose="020B0604020202020204" pitchFamily="34" charset="0"/>
                </a:rPr>
                <a:t>and</a:t>
              </a:r>
              <a:r>
                <a:rPr lang="en-US" sz="900" b="1" baseline="0" noProof="0">
                  <a:solidFill>
                    <a:schemeClr val="tx1"/>
                  </a:solidFill>
                  <a:latin typeface="+mn-lt"/>
                  <a:cs typeface="Arial" panose="020B0604020202020204" pitchFamily="34" charset="0"/>
                </a:rPr>
                <a:t> Bearing Red.</a:t>
              </a:r>
              <a:endParaRPr lang="en-US" sz="900" baseline="0" noProof="0">
                <a:solidFill>
                  <a:schemeClr val="tx1"/>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p:txBody>
        </p:sp>
        <p:sp>
          <p:nvSpPr>
            <p:cNvPr id="4" name="Rektangel 18">
              <a:extLst>
                <a:ext uri="{FF2B5EF4-FFF2-40B4-BE49-F238E27FC236}">
                  <a16:creationId xmlns:a16="http://schemas.microsoft.com/office/drawing/2014/main" id="{3213A587-E946-BE32-998A-632FBDF49B31}"/>
                </a:ext>
              </a:extLst>
            </p:cNvPr>
            <p:cNvSpPr/>
            <p:nvPr>
              <p:custDataLst>
                <p:tags r:id="rId4"/>
              </p:custDataLst>
            </p:nvPr>
          </p:nvSpPr>
          <p:spPr>
            <a:xfrm>
              <a:off x="12371130" y="1511303"/>
              <a:ext cx="268449" cy="268449"/>
            </a:xfrm>
            <a:prstGeom prst="rect">
              <a:avLst/>
            </a:prstGeom>
            <a:solidFill>
              <a:schemeClr val="bg1"/>
            </a:solidFill>
            <a:ln w="9525">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5" name="Rektangel 17">
              <a:extLst>
                <a:ext uri="{FF2B5EF4-FFF2-40B4-BE49-F238E27FC236}">
                  <a16:creationId xmlns:a16="http://schemas.microsoft.com/office/drawing/2014/main" id="{6701D554-4FE8-07C6-3B3C-9D6AC0362D2F}"/>
                </a:ext>
              </a:extLst>
            </p:cNvPr>
            <p:cNvSpPr/>
            <p:nvPr>
              <p:custDataLst>
                <p:tags r:id="rId5"/>
              </p:custDataLst>
            </p:nvPr>
          </p:nvSpPr>
          <p:spPr>
            <a:xfrm>
              <a:off x="12708652" y="1511302"/>
              <a:ext cx="268449" cy="268449"/>
            </a:xfrm>
            <a:prstGeom prst="rect">
              <a:avLst/>
            </a:prstGeom>
            <a:solidFill>
              <a:srgbClr val="CCC1BC"/>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6" name="Rektangel 17">
              <a:extLst>
                <a:ext uri="{FF2B5EF4-FFF2-40B4-BE49-F238E27FC236}">
                  <a16:creationId xmlns:a16="http://schemas.microsoft.com/office/drawing/2014/main" id="{D2008C8C-6048-B92E-AD20-0037E8BDEDFA}"/>
                </a:ext>
              </a:extLst>
            </p:cNvPr>
            <p:cNvSpPr/>
            <p:nvPr>
              <p:custDataLst>
                <p:tags r:id="rId6"/>
              </p:custDataLst>
            </p:nvPr>
          </p:nvSpPr>
          <p:spPr>
            <a:xfrm>
              <a:off x="13046174" y="1511302"/>
              <a:ext cx="268449" cy="268449"/>
            </a:xfrm>
            <a:prstGeom prst="rect">
              <a:avLst/>
            </a:prstGeom>
            <a:solidFill>
              <a:srgbClr val="FF3D47"/>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spTree>
    <p:extLst>
      <p:ext uri="{BB962C8B-B14F-4D97-AF65-F5344CB8AC3E}">
        <p14:creationId xmlns:p14="http://schemas.microsoft.com/office/powerpoint/2010/main" val="673918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p:cSld name="Quote or Key message on full pictur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CC2CA1D4-60EA-07BE-349F-65F968202C73}"/>
              </a:ext>
            </a:extLst>
          </p:cNvPr>
          <p:cNvSpPr>
            <a:spLocks noGrp="1"/>
          </p:cNvSpPr>
          <p:nvPr>
            <p:ph type="pic" sz="quarter" idx="14"/>
            <p:custDataLst>
              <p:tags r:id="rId1"/>
            </p:custDataLst>
          </p:nvPr>
        </p:nvSpPr>
        <p:spPr>
          <a:xfrm>
            <a:off x="0" y="0"/>
            <a:ext cx="12192000" cy="6858000"/>
          </a:xfrm>
          <a:custGeom>
            <a:avLst/>
            <a:gdLst>
              <a:gd name="connsiteX0" fmla="*/ 492512 w 12192000"/>
              <a:gd name="connsiteY0" fmla="*/ 6440988 h 6858000"/>
              <a:gd name="connsiteX1" fmla="*/ 503767 w 12192000"/>
              <a:gd name="connsiteY1" fmla="*/ 6440988 h 6858000"/>
              <a:gd name="connsiteX2" fmla="*/ 512464 w 12192000"/>
              <a:gd name="connsiteY2" fmla="*/ 6442957 h 6858000"/>
              <a:gd name="connsiteX3" fmla="*/ 515892 w 12192000"/>
              <a:gd name="connsiteY3" fmla="*/ 6449531 h 6858000"/>
              <a:gd name="connsiteX4" fmla="*/ 514280 w 12192000"/>
              <a:gd name="connsiteY4" fmla="*/ 6455236 h 6858000"/>
              <a:gd name="connsiteX5" fmla="*/ 509906 w 12192000"/>
              <a:gd name="connsiteY5" fmla="*/ 6458203 h 6858000"/>
              <a:gd name="connsiteX6" fmla="*/ 503767 w 12192000"/>
              <a:gd name="connsiteY6" fmla="*/ 6459047 h 6858000"/>
              <a:gd name="connsiteX7" fmla="*/ 492512 w 12192000"/>
              <a:gd name="connsiteY7" fmla="*/ 6459047 h 6858000"/>
              <a:gd name="connsiteX8" fmla="*/ 424027 w 12192000"/>
              <a:gd name="connsiteY8" fmla="*/ 6417608 h 6858000"/>
              <a:gd name="connsiteX9" fmla="*/ 410931 w 12192000"/>
              <a:gd name="connsiteY9" fmla="*/ 6422724 h 6858000"/>
              <a:gd name="connsiteX10" fmla="*/ 406070 w 12192000"/>
              <a:gd name="connsiteY10" fmla="*/ 6436588 h 6858000"/>
              <a:gd name="connsiteX11" fmla="*/ 410931 w 12192000"/>
              <a:gd name="connsiteY11" fmla="*/ 6450375 h 6858000"/>
              <a:gd name="connsiteX12" fmla="*/ 424027 w 12192000"/>
              <a:gd name="connsiteY12" fmla="*/ 6455517 h 6858000"/>
              <a:gd name="connsiteX13" fmla="*/ 436101 w 12192000"/>
              <a:gd name="connsiteY13" fmla="*/ 6451450 h 6858000"/>
              <a:gd name="connsiteX14" fmla="*/ 440705 w 12192000"/>
              <a:gd name="connsiteY14" fmla="*/ 6440016 h 6858000"/>
              <a:gd name="connsiteX15" fmla="*/ 430985 w 12192000"/>
              <a:gd name="connsiteY15" fmla="*/ 6440016 h 6858000"/>
              <a:gd name="connsiteX16" fmla="*/ 429220 w 12192000"/>
              <a:gd name="connsiteY16" fmla="*/ 6445183 h 6858000"/>
              <a:gd name="connsiteX17" fmla="*/ 424027 w 12192000"/>
              <a:gd name="connsiteY17" fmla="*/ 6447178 h 6858000"/>
              <a:gd name="connsiteX18" fmla="*/ 417837 w 12192000"/>
              <a:gd name="connsiteY18" fmla="*/ 6444441 h 6858000"/>
              <a:gd name="connsiteX19" fmla="*/ 415637 w 12192000"/>
              <a:gd name="connsiteY19" fmla="*/ 6436588 h 6858000"/>
              <a:gd name="connsiteX20" fmla="*/ 417837 w 12192000"/>
              <a:gd name="connsiteY20" fmla="*/ 6428658 h 6858000"/>
              <a:gd name="connsiteX21" fmla="*/ 424027 w 12192000"/>
              <a:gd name="connsiteY21" fmla="*/ 6425896 h 6858000"/>
              <a:gd name="connsiteX22" fmla="*/ 429143 w 12192000"/>
              <a:gd name="connsiteY22" fmla="*/ 6427661 h 6858000"/>
              <a:gd name="connsiteX23" fmla="*/ 431036 w 12192000"/>
              <a:gd name="connsiteY23" fmla="*/ 6432239 h 6858000"/>
              <a:gd name="connsiteX24" fmla="*/ 440552 w 12192000"/>
              <a:gd name="connsiteY24" fmla="*/ 6432239 h 6858000"/>
              <a:gd name="connsiteX25" fmla="*/ 435973 w 12192000"/>
              <a:gd name="connsiteY25" fmla="*/ 6421675 h 6858000"/>
              <a:gd name="connsiteX26" fmla="*/ 424027 w 12192000"/>
              <a:gd name="connsiteY26" fmla="*/ 6417608 h 6858000"/>
              <a:gd name="connsiteX27" fmla="*/ 607109 w 12192000"/>
              <a:gd name="connsiteY27" fmla="*/ 6416329 h 6858000"/>
              <a:gd name="connsiteX28" fmla="*/ 616062 w 12192000"/>
              <a:gd name="connsiteY28" fmla="*/ 6443904 h 6858000"/>
              <a:gd name="connsiteX29" fmla="*/ 598156 w 12192000"/>
              <a:gd name="connsiteY29" fmla="*/ 6443904 h 6858000"/>
              <a:gd name="connsiteX30" fmla="*/ 654437 w 12192000"/>
              <a:gd name="connsiteY30" fmla="*/ 6414027 h 6858000"/>
              <a:gd name="connsiteX31" fmla="*/ 666817 w 12192000"/>
              <a:gd name="connsiteY31" fmla="*/ 6414027 h 6858000"/>
              <a:gd name="connsiteX32" fmla="*/ 674133 w 12192000"/>
              <a:gd name="connsiteY32" fmla="*/ 6416329 h 6858000"/>
              <a:gd name="connsiteX33" fmla="*/ 676896 w 12192000"/>
              <a:gd name="connsiteY33" fmla="*/ 6423184 h 6858000"/>
              <a:gd name="connsiteX34" fmla="*/ 675565 w 12192000"/>
              <a:gd name="connsiteY34" fmla="*/ 6428454 h 6858000"/>
              <a:gd name="connsiteX35" fmla="*/ 671805 w 12192000"/>
              <a:gd name="connsiteY35" fmla="*/ 6431677 h 6858000"/>
              <a:gd name="connsiteX36" fmla="*/ 665999 w 12192000"/>
              <a:gd name="connsiteY36" fmla="*/ 6432751 h 6858000"/>
              <a:gd name="connsiteX37" fmla="*/ 654437 w 12192000"/>
              <a:gd name="connsiteY37" fmla="*/ 6432751 h 6858000"/>
              <a:gd name="connsiteX38" fmla="*/ 863987 w 12192000"/>
              <a:gd name="connsiteY38" fmla="*/ 6413720 h 6858000"/>
              <a:gd name="connsiteX39" fmla="*/ 875293 w 12192000"/>
              <a:gd name="connsiteY39" fmla="*/ 6413720 h 6858000"/>
              <a:gd name="connsiteX40" fmla="*/ 883325 w 12192000"/>
              <a:gd name="connsiteY40" fmla="*/ 6416329 h 6858000"/>
              <a:gd name="connsiteX41" fmla="*/ 886497 w 12192000"/>
              <a:gd name="connsiteY41" fmla="*/ 6424361 h 6858000"/>
              <a:gd name="connsiteX42" fmla="*/ 883402 w 12192000"/>
              <a:gd name="connsiteY42" fmla="*/ 6432239 h 6858000"/>
              <a:gd name="connsiteX43" fmla="*/ 875293 w 12192000"/>
              <a:gd name="connsiteY43" fmla="*/ 6434900 h 6858000"/>
              <a:gd name="connsiteX44" fmla="*/ 863987 w 12192000"/>
              <a:gd name="connsiteY44" fmla="*/ 6434900 h 6858000"/>
              <a:gd name="connsiteX45" fmla="*/ 492512 w 12192000"/>
              <a:gd name="connsiteY45" fmla="*/ 6413720 h 6858000"/>
              <a:gd name="connsiteX46" fmla="*/ 501465 w 12192000"/>
              <a:gd name="connsiteY46" fmla="*/ 6413720 h 6858000"/>
              <a:gd name="connsiteX47" fmla="*/ 506478 w 12192000"/>
              <a:gd name="connsiteY47" fmla="*/ 6414461 h 6858000"/>
              <a:gd name="connsiteX48" fmla="*/ 509957 w 12192000"/>
              <a:gd name="connsiteY48" fmla="*/ 6416917 h 6858000"/>
              <a:gd name="connsiteX49" fmla="*/ 511236 w 12192000"/>
              <a:gd name="connsiteY49" fmla="*/ 6421547 h 6858000"/>
              <a:gd name="connsiteX50" fmla="*/ 508422 w 12192000"/>
              <a:gd name="connsiteY50" fmla="*/ 6427840 h 6858000"/>
              <a:gd name="connsiteX51" fmla="*/ 501465 w 12192000"/>
              <a:gd name="connsiteY51" fmla="*/ 6429988 h 6858000"/>
              <a:gd name="connsiteX52" fmla="*/ 492512 w 12192000"/>
              <a:gd name="connsiteY52" fmla="*/ 6429988 h 6858000"/>
              <a:gd name="connsiteX53" fmla="*/ 937150 w 12192000"/>
              <a:gd name="connsiteY53" fmla="*/ 6413157 h 6858000"/>
              <a:gd name="connsiteX54" fmla="*/ 947944 w 12192000"/>
              <a:gd name="connsiteY54" fmla="*/ 6416329 h 6858000"/>
              <a:gd name="connsiteX55" fmla="*/ 953930 w 12192000"/>
              <a:gd name="connsiteY55" fmla="*/ 6424821 h 6858000"/>
              <a:gd name="connsiteX56" fmla="*/ 955823 w 12192000"/>
              <a:gd name="connsiteY56" fmla="*/ 6436588 h 6858000"/>
              <a:gd name="connsiteX57" fmla="*/ 953930 w 12192000"/>
              <a:gd name="connsiteY57" fmla="*/ 6448252 h 6858000"/>
              <a:gd name="connsiteX58" fmla="*/ 947944 w 12192000"/>
              <a:gd name="connsiteY58" fmla="*/ 6456745 h 6858000"/>
              <a:gd name="connsiteX59" fmla="*/ 937150 w 12192000"/>
              <a:gd name="connsiteY59" fmla="*/ 6459917 h 6858000"/>
              <a:gd name="connsiteX60" fmla="*/ 926278 w 12192000"/>
              <a:gd name="connsiteY60" fmla="*/ 6456745 h 6858000"/>
              <a:gd name="connsiteX61" fmla="*/ 920292 w 12192000"/>
              <a:gd name="connsiteY61" fmla="*/ 6448252 h 6858000"/>
              <a:gd name="connsiteX62" fmla="*/ 918425 w 12192000"/>
              <a:gd name="connsiteY62" fmla="*/ 6436588 h 6858000"/>
              <a:gd name="connsiteX63" fmla="*/ 920292 w 12192000"/>
              <a:gd name="connsiteY63" fmla="*/ 6424821 h 6858000"/>
              <a:gd name="connsiteX64" fmla="*/ 926278 w 12192000"/>
              <a:gd name="connsiteY64" fmla="*/ 6416329 h 6858000"/>
              <a:gd name="connsiteX65" fmla="*/ 937150 w 12192000"/>
              <a:gd name="connsiteY65" fmla="*/ 6413157 h 6858000"/>
              <a:gd name="connsiteX66" fmla="*/ 423362 w 12192000"/>
              <a:gd name="connsiteY66" fmla="*/ 6410343 h 6858000"/>
              <a:gd name="connsiteX67" fmla="*/ 433492 w 12192000"/>
              <a:gd name="connsiteY67" fmla="*/ 6412364 h 6858000"/>
              <a:gd name="connsiteX68" fmla="*/ 441780 w 12192000"/>
              <a:gd name="connsiteY68" fmla="*/ 6418017 h 6858000"/>
              <a:gd name="connsiteX69" fmla="*/ 447407 w 12192000"/>
              <a:gd name="connsiteY69" fmla="*/ 6426382 h 6858000"/>
              <a:gd name="connsiteX70" fmla="*/ 449454 w 12192000"/>
              <a:gd name="connsiteY70" fmla="*/ 6436588 h 6858000"/>
              <a:gd name="connsiteX71" fmla="*/ 447433 w 12192000"/>
              <a:gd name="connsiteY71" fmla="*/ 6446743 h 6858000"/>
              <a:gd name="connsiteX72" fmla="*/ 441831 w 12192000"/>
              <a:gd name="connsiteY72" fmla="*/ 6455082 h 6858000"/>
              <a:gd name="connsiteX73" fmla="*/ 433517 w 12192000"/>
              <a:gd name="connsiteY73" fmla="*/ 6460735 h 6858000"/>
              <a:gd name="connsiteX74" fmla="*/ 423362 w 12192000"/>
              <a:gd name="connsiteY74" fmla="*/ 6462782 h 6858000"/>
              <a:gd name="connsiteX75" fmla="*/ 413284 w 12192000"/>
              <a:gd name="connsiteY75" fmla="*/ 6460735 h 6858000"/>
              <a:gd name="connsiteX76" fmla="*/ 405022 w 12192000"/>
              <a:gd name="connsiteY76" fmla="*/ 6455082 h 6858000"/>
              <a:gd name="connsiteX77" fmla="*/ 399420 w 12192000"/>
              <a:gd name="connsiteY77" fmla="*/ 6446743 h 6858000"/>
              <a:gd name="connsiteX78" fmla="*/ 397373 w 12192000"/>
              <a:gd name="connsiteY78" fmla="*/ 6436588 h 6858000"/>
              <a:gd name="connsiteX79" fmla="*/ 399394 w 12192000"/>
              <a:gd name="connsiteY79" fmla="*/ 6426382 h 6858000"/>
              <a:gd name="connsiteX80" fmla="*/ 404970 w 12192000"/>
              <a:gd name="connsiteY80" fmla="*/ 6418017 h 6858000"/>
              <a:gd name="connsiteX81" fmla="*/ 413258 w 12192000"/>
              <a:gd name="connsiteY81" fmla="*/ 6412364 h 6858000"/>
              <a:gd name="connsiteX82" fmla="*/ 423362 w 12192000"/>
              <a:gd name="connsiteY82" fmla="*/ 6410343 h 6858000"/>
              <a:gd name="connsiteX83" fmla="*/ 1051845 w 12192000"/>
              <a:gd name="connsiteY83" fmla="*/ 6402106 h 6858000"/>
              <a:gd name="connsiteX84" fmla="*/ 1051845 w 12192000"/>
              <a:gd name="connsiteY84" fmla="*/ 6414078 h 6858000"/>
              <a:gd name="connsiteX85" fmla="*/ 1070262 w 12192000"/>
              <a:gd name="connsiteY85" fmla="*/ 6414078 h 6858000"/>
              <a:gd name="connsiteX86" fmla="*/ 1070262 w 12192000"/>
              <a:gd name="connsiteY86" fmla="*/ 6470967 h 6858000"/>
              <a:gd name="connsiteX87" fmla="*/ 1084638 w 12192000"/>
              <a:gd name="connsiteY87" fmla="*/ 6470967 h 6858000"/>
              <a:gd name="connsiteX88" fmla="*/ 1084638 w 12192000"/>
              <a:gd name="connsiteY88" fmla="*/ 6414078 h 6858000"/>
              <a:gd name="connsiteX89" fmla="*/ 1102953 w 12192000"/>
              <a:gd name="connsiteY89" fmla="*/ 6414078 h 6858000"/>
              <a:gd name="connsiteX90" fmla="*/ 1102953 w 12192000"/>
              <a:gd name="connsiteY90" fmla="*/ 6402106 h 6858000"/>
              <a:gd name="connsiteX91" fmla="*/ 992486 w 12192000"/>
              <a:gd name="connsiteY91" fmla="*/ 6402106 h 6858000"/>
              <a:gd name="connsiteX92" fmla="*/ 992486 w 12192000"/>
              <a:gd name="connsiteY92" fmla="*/ 6470967 h 6858000"/>
              <a:gd name="connsiteX93" fmla="*/ 1005941 w 12192000"/>
              <a:gd name="connsiteY93" fmla="*/ 6470967 h 6858000"/>
              <a:gd name="connsiteX94" fmla="*/ 1005941 w 12192000"/>
              <a:gd name="connsiteY94" fmla="*/ 6424258 h 6858000"/>
              <a:gd name="connsiteX95" fmla="*/ 1037660 w 12192000"/>
              <a:gd name="connsiteY95" fmla="*/ 6470967 h 6858000"/>
              <a:gd name="connsiteX96" fmla="*/ 1051780 w 12192000"/>
              <a:gd name="connsiteY96" fmla="*/ 6470967 h 6858000"/>
              <a:gd name="connsiteX97" fmla="*/ 1051780 w 12192000"/>
              <a:gd name="connsiteY97" fmla="*/ 6402106 h 6858000"/>
              <a:gd name="connsiteX98" fmla="*/ 1038222 w 12192000"/>
              <a:gd name="connsiteY98" fmla="*/ 6402106 h 6858000"/>
              <a:gd name="connsiteX99" fmla="*/ 1038222 w 12192000"/>
              <a:gd name="connsiteY99" fmla="*/ 6448508 h 6858000"/>
              <a:gd name="connsiteX100" fmla="*/ 1006555 w 12192000"/>
              <a:gd name="connsiteY100" fmla="*/ 6402106 h 6858000"/>
              <a:gd name="connsiteX101" fmla="*/ 973436 w 12192000"/>
              <a:gd name="connsiteY101" fmla="*/ 6402106 h 6858000"/>
              <a:gd name="connsiteX102" fmla="*/ 973436 w 12192000"/>
              <a:gd name="connsiteY102" fmla="*/ 6470967 h 6858000"/>
              <a:gd name="connsiteX103" fmla="*/ 987812 w 12192000"/>
              <a:gd name="connsiteY103" fmla="*/ 6470967 h 6858000"/>
              <a:gd name="connsiteX104" fmla="*/ 987812 w 12192000"/>
              <a:gd name="connsiteY104" fmla="*/ 6402106 h 6858000"/>
              <a:gd name="connsiteX105" fmla="*/ 849611 w 12192000"/>
              <a:gd name="connsiteY105" fmla="*/ 6402106 h 6858000"/>
              <a:gd name="connsiteX106" fmla="*/ 849611 w 12192000"/>
              <a:gd name="connsiteY106" fmla="*/ 6470967 h 6858000"/>
              <a:gd name="connsiteX107" fmla="*/ 863987 w 12192000"/>
              <a:gd name="connsiteY107" fmla="*/ 6470967 h 6858000"/>
              <a:gd name="connsiteX108" fmla="*/ 863987 w 12192000"/>
              <a:gd name="connsiteY108" fmla="*/ 6446462 h 6858000"/>
              <a:gd name="connsiteX109" fmla="*/ 876623 w 12192000"/>
              <a:gd name="connsiteY109" fmla="*/ 6446462 h 6858000"/>
              <a:gd name="connsiteX110" fmla="*/ 889029 w 12192000"/>
              <a:gd name="connsiteY110" fmla="*/ 6444083 h 6858000"/>
              <a:gd name="connsiteX111" fmla="*/ 897957 w 12192000"/>
              <a:gd name="connsiteY111" fmla="*/ 6436793 h 6858000"/>
              <a:gd name="connsiteX112" fmla="*/ 901282 w 12192000"/>
              <a:gd name="connsiteY112" fmla="*/ 6424361 h 6858000"/>
              <a:gd name="connsiteX113" fmla="*/ 897957 w 12192000"/>
              <a:gd name="connsiteY113" fmla="*/ 6411827 h 6858000"/>
              <a:gd name="connsiteX114" fmla="*/ 889029 w 12192000"/>
              <a:gd name="connsiteY114" fmla="*/ 6404511 h 6858000"/>
              <a:gd name="connsiteX115" fmla="*/ 876623 w 12192000"/>
              <a:gd name="connsiteY115" fmla="*/ 6402106 h 6858000"/>
              <a:gd name="connsiteX116" fmla="*/ 716261 w 12192000"/>
              <a:gd name="connsiteY116" fmla="*/ 6402106 h 6858000"/>
              <a:gd name="connsiteX117" fmla="*/ 716261 w 12192000"/>
              <a:gd name="connsiteY117" fmla="*/ 6470967 h 6858000"/>
              <a:gd name="connsiteX118" fmla="*/ 729716 w 12192000"/>
              <a:gd name="connsiteY118" fmla="*/ 6470967 h 6858000"/>
              <a:gd name="connsiteX119" fmla="*/ 729716 w 12192000"/>
              <a:gd name="connsiteY119" fmla="*/ 6424258 h 6858000"/>
              <a:gd name="connsiteX120" fmla="*/ 761435 w 12192000"/>
              <a:gd name="connsiteY120" fmla="*/ 6470967 h 6858000"/>
              <a:gd name="connsiteX121" fmla="*/ 775555 w 12192000"/>
              <a:gd name="connsiteY121" fmla="*/ 6470967 h 6858000"/>
              <a:gd name="connsiteX122" fmla="*/ 775555 w 12192000"/>
              <a:gd name="connsiteY122" fmla="*/ 6402106 h 6858000"/>
              <a:gd name="connsiteX123" fmla="*/ 761997 w 12192000"/>
              <a:gd name="connsiteY123" fmla="*/ 6402106 h 6858000"/>
              <a:gd name="connsiteX124" fmla="*/ 761997 w 12192000"/>
              <a:gd name="connsiteY124" fmla="*/ 6448508 h 6858000"/>
              <a:gd name="connsiteX125" fmla="*/ 730330 w 12192000"/>
              <a:gd name="connsiteY125" fmla="*/ 6402106 h 6858000"/>
              <a:gd name="connsiteX126" fmla="*/ 697211 w 12192000"/>
              <a:gd name="connsiteY126" fmla="*/ 6402106 h 6858000"/>
              <a:gd name="connsiteX127" fmla="*/ 697211 w 12192000"/>
              <a:gd name="connsiteY127" fmla="*/ 6470967 h 6858000"/>
              <a:gd name="connsiteX128" fmla="*/ 711587 w 12192000"/>
              <a:gd name="connsiteY128" fmla="*/ 6470967 h 6858000"/>
              <a:gd name="connsiteX129" fmla="*/ 711587 w 12192000"/>
              <a:gd name="connsiteY129" fmla="*/ 6402106 h 6858000"/>
              <a:gd name="connsiteX130" fmla="*/ 640061 w 12192000"/>
              <a:gd name="connsiteY130" fmla="*/ 6402106 h 6858000"/>
              <a:gd name="connsiteX131" fmla="*/ 640061 w 12192000"/>
              <a:gd name="connsiteY131" fmla="*/ 6470967 h 6858000"/>
              <a:gd name="connsiteX132" fmla="*/ 654437 w 12192000"/>
              <a:gd name="connsiteY132" fmla="*/ 6470967 h 6858000"/>
              <a:gd name="connsiteX133" fmla="*/ 654437 w 12192000"/>
              <a:gd name="connsiteY133" fmla="*/ 6444620 h 6858000"/>
              <a:gd name="connsiteX134" fmla="*/ 665641 w 12192000"/>
              <a:gd name="connsiteY134" fmla="*/ 6444620 h 6858000"/>
              <a:gd name="connsiteX135" fmla="*/ 671908 w 12192000"/>
              <a:gd name="connsiteY135" fmla="*/ 6446027 h 6858000"/>
              <a:gd name="connsiteX136" fmla="*/ 675514 w 12192000"/>
              <a:gd name="connsiteY136" fmla="*/ 6450299 h 6858000"/>
              <a:gd name="connsiteX137" fmla="*/ 677868 w 12192000"/>
              <a:gd name="connsiteY137" fmla="*/ 6457666 h 6858000"/>
              <a:gd name="connsiteX138" fmla="*/ 681091 w 12192000"/>
              <a:gd name="connsiteY138" fmla="*/ 6470967 h 6858000"/>
              <a:gd name="connsiteX139" fmla="*/ 696132 w 12192000"/>
              <a:gd name="connsiteY139" fmla="*/ 6470967 h 6858000"/>
              <a:gd name="connsiteX140" fmla="*/ 691578 w 12192000"/>
              <a:gd name="connsiteY140" fmla="*/ 6454801 h 6858000"/>
              <a:gd name="connsiteX141" fmla="*/ 688637 w 12192000"/>
              <a:gd name="connsiteY141" fmla="*/ 6446615 h 6858000"/>
              <a:gd name="connsiteX142" fmla="*/ 684416 w 12192000"/>
              <a:gd name="connsiteY142" fmla="*/ 6441320 h 6858000"/>
              <a:gd name="connsiteX143" fmla="*/ 677458 w 12192000"/>
              <a:gd name="connsiteY143" fmla="*/ 6438685 h 6858000"/>
              <a:gd name="connsiteX144" fmla="*/ 688074 w 12192000"/>
              <a:gd name="connsiteY144" fmla="*/ 6432188 h 6858000"/>
              <a:gd name="connsiteX145" fmla="*/ 691578 w 12192000"/>
              <a:gd name="connsiteY145" fmla="*/ 6421087 h 6858000"/>
              <a:gd name="connsiteX146" fmla="*/ 688534 w 12192000"/>
              <a:gd name="connsiteY146" fmla="*/ 6410010 h 6858000"/>
              <a:gd name="connsiteX147" fmla="*/ 680272 w 12192000"/>
              <a:gd name="connsiteY147" fmla="*/ 6403974 h 6858000"/>
              <a:gd name="connsiteX148" fmla="*/ 668403 w 12192000"/>
              <a:gd name="connsiteY148" fmla="*/ 6402106 h 6858000"/>
              <a:gd name="connsiteX149" fmla="*/ 535286 w 12192000"/>
              <a:gd name="connsiteY149" fmla="*/ 6402106 h 6858000"/>
              <a:gd name="connsiteX150" fmla="*/ 535286 w 12192000"/>
              <a:gd name="connsiteY150" fmla="*/ 6470967 h 6858000"/>
              <a:gd name="connsiteX151" fmla="*/ 574827 w 12192000"/>
              <a:gd name="connsiteY151" fmla="*/ 6470967 h 6858000"/>
              <a:gd name="connsiteX152" fmla="*/ 581483 w 12192000"/>
              <a:gd name="connsiteY152" fmla="*/ 6470967 h 6858000"/>
              <a:gd name="connsiteX153" fmla="*/ 589664 w 12192000"/>
              <a:gd name="connsiteY153" fmla="*/ 6470967 h 6858000"/>
              <a:gd name="connsiteX154" fmla="*/ 594729 w 12192000"/>
              <a:gd name="connsiteY154" fmla="*/ 6455824 h 6858000"/>
              <a:gd name="connsiteX155" fmla="*/ 619592 w 12192000"/>
              <a:gd name="connsiteY155" fmla="*/ 6455824 h 6858000"/>
              <a:gd name="connsiteX156" fmla="*/ 624503 w 12192000"/>
              <a:gd name="connsiteY156" fmla="*/ 6470967 h 6858000"/>
              <a:gd name="connsiteX157" fmla="*/ 639493 w 12192000"/>
              <a:gd name="connsiteY157" fmla="*/ 6470967 h 6858000"/>
              <a:gd name="connsiteX158" fmla="*/ 614681 w 12192000"/>
              <a:gd name="connsiteY158" fmla="*/ 6402106 h 6858000"/>
              <a:gd name="connsiteX159" fmla="*/ 599589 w 12192000"/>
              <a:gd name="connsiteY159" fmla="*/ 6402106 h 6858000"/>
              <a:gd name="connsiteX160" fmla="*/ 579114 w 12192000"/>
              <a:gd name="connsiteY160" fmla="*/ 6459047 h 6858000"/>
              <a:gd name="connsiteX161" fmla="*/ 549662 w 12192000"/>
              <a:gd name="connsiteY161" fmla="*/ 6459047 h 6858000"/>
              <a:gd name="connsiteX162" fmla="*/ 549662 w 12192000"/>
              <a:gd name="connsiteY162" fmla="*/ 6441550 h 6858000"/>
              <a:gd name="connsiteX163" fmla="*/ 578516 w 12192000"/>
              <a:gd name="connsiteY163" fmla="*/ 6441550 h 6858000"/>
              <a:gd name="connsiteX164" fmla="*/ 578516 w 12192000"/>
              <a:gd name="connsiteY164" fmla="*/ 6430040 h 6858000"/>
              <a:gd name="connsiteX165" fmla="*/ 549662 w 12192000"/>
              <a:gd name="connsiteY165" fmla="*/ 6430040 h 6858000"/>
              <a:gd name="connsiteX166" fmla="*/ 549662 w 12192000"/>
              <a:gd name="connsiteY166" fmla="*/ 6414027 h 6858000"/>
              <a:gd name="connsiteX167" fmla="*/ 581483 w 12192000"/>
              <a:gd name="connsiteY167" fmla="*/ 6414027 h 6858000"/>
              <a:gd name="connsiteX168" fmla="*/ 581483 w 12192000"/>
              <a:gd name="connsiteY168" fmla="*/ 6402106 h 6858000"/>
              <a:gd name="connsiteX169" fmla="*/ 478136 w 12192000"/>
              <a:gd name="connsiteY169" fmla="*/ 6402106 h 6858000"/>
              <a:gd name="connsiteX170" fmla="*/ 478136 w 12192000"/>
              <a:gd name="connsiteY170" fmla="*/ 6470967 h 6858000"/>
              <a:gd name="connsiteX171" fmla="*/ 504278 w 12192000"/>
              <a:gd name="connsiteY171" fmla="*/ 6470967 h 6858000"/>
              <a:gd name="connsiteX172" fmla="*/ 518322 w 12192000"/>
              <a:gd name="connsiteY172" fmla="*/ 6468793 h 6858000"/>
              <a:gd name="connsiteX173" fmla="*/ 527326 w 12192000"/>
              <a:gd name="connsiteY173" fmla="*/ 6462142 h 6858000"/>
              <a:gd name="connsiteX174" fmla="*/ 530472 w 12192000"/>
              <a:gd name="connsiteY174" fmla="*/ 6450759 h 6858000"/>
              <a:gd name="connsiteX175" fmla="*/ 526712 w 12192000"/>
              <a:gd name="connsiteY175" fmla="*/ 6439913 h 6858000"/>
              <a:gd name="connsiteX176" fmla="*/ 515789 w 12192000"/>
              <a:gd name="connsiteY176" fmla="*/ 6434081 h 6858000"/>
              <a:gd name="connsiteX177" fmla="*/ 523079 w 12192000"/>
              <a:gd name="connsiteY177" fmla="*/ 6428581 h 6858000"/>
              <a:gd name="connsiteX178" fmla="*/ 525816 w 12192000"/>
              <a:gd name="connsiteY178" fmla="*/ 6419296 h 6858000"/>
              <a:gd name="connsiteX179" fmla="*/ 519319 w 12192000"/>
              <a:gd name="connsiteY179" fmla="*/ 6406327 h 6858000"/>
              <a:gd name="connsiteX180" fmla="*/ 501669 w 12192000"/>
              <a:gd name="connsiteY180" fmla="*/ 6402106 h 6858000"/>
              <a:gd name="connsiteX181" fmla="*/ 937150 w 12192000"/>
              <a:gd name="connsiteY181" fmla="*/ 6401185 h 6858000"/>
              <a:gd name="connsiteX182" fmla="*/ 918860 w 12192000"/>
              <a:gd name="connsiteY182" fmla="*/ 6405560 h 6858000"/>
              <a:gd name="connsiteX183" fmla="*/ 907477 w 12192000"/>
              <a:gd name="connsiteY183" fmla="*/ 6417889 h 6858000"/>
              <a:gd name="connsiteX184" fmla="*/ 903589 w 12192000"/>
              <a:gd name="connsiteY184" fmla="*/ 6436588 h 6858000"/>
              <a:gd name="connsiteX185" fmla="*/ 907477 w 12192000"/>
              <a:gd name="connsiteY185" fmla="*/ 6455236 h 6858000"/>
              <a:gd name="connsiteX186" fmla="*/ 918860 w 12192000"/>
              <a:gd name="connsiteY186" fmla="*/ 6467514 h 6858000"/>
              <a:gd name="connsiteX187" fmla="*/ 937150 w 12192000"/>
              <a:gd name="connsiteY187" fmla="*/ 6471888 h 6858000"/>
              <a:gd name="connsiteX188" fmla="*/ 955414 w 12192000"/>
              <a:gd name="connsiteY188" fmla="*/ 6467514 h 6858000"/>
              <a:gd name="connsiteX189" fmla="*/ 966771 w 12192000"/>
              <a:gd name="connsiteY189" fmla="*/ 6455236 h 6858000"/>
              <a:gd name="connsiteX190" fmla="*/ 970659 w 12192000"/>
              <a:gd name="connsiteY190" fmla="*/ 6436588 h 6858000"/>
              <a:gd name="connsiteX191" fmla="*/ 966771 w 12192000"/>
              <a:gd name="connsiteY191" fmla="*/ 6417889 h 6858000"/>
              <a:gd name="connsiteX192" fmla="*/ 955414 w 12192000"/>
              <a:gd name="connsiteY192" fmla="*/ 6405560 h 6858000"/>
              <a:gd name="connsiteX193" fmla="*/ 937150 w 12192000"/>
              <a:gd name="connsiteY193" fmla="*/ 6401185 h 6858000"/>
              <a:gd name="connsiteX194" fmla="*/ 813632 w 12192000"/>
              <a:gd name="connsiteY194" fmla="*/ 6401185 h 6858000"/>
              <a:gd name="connsiteX195" fmla="*/ 795470 w 12192000"/>
              <a:gd name="connsiteY195" fmla="*/ 6405560 h 6858000"/>
              <a:gd name="connsiteX196" fmla="*/ 783831 w 12192000"/>
              <a:gd name="connsiteY196" fmla="*/ 6417889 h 6858000"/>
              <a:gd name="connsiteX197" fmla="*/ 779764 w 12192000"/>
              <a:gd name="connsiteY197" fmla="*/ 6436588 h 6858000"/>
              <a:gd name="connsiteX198" fmla="*/ 783831 w 12192000"/>
              <a:gd name="connsiteY198" fmla="*/ 6455210 h 6858000"/>
              <a:gd name="connsiteX199" fmla="*/ 795470 w 12192000"/>
              <a:gd name="connsiteY199" fmla="*/ 6467514 h 6858000"/>
              <a:gd name="connsiteX200" fmla="*/ 813632 w 12192000"/>
              <a:gd name="connsiteY200" fmla="*/ 6471888 h 6858000"/>
              <a:gd name="connsiteX201" fmla="*/ 830591 w 12192000"/>
              <a:gd name="connsiteY201" fmla="*/ 6468051 h 6858000"/>
              <a:gd name="connsiteX202" fmla="*/ 841130 w 12192000"/>
              <a:gd name="connsiteY202" fmla="*/ 6457410 h 6858000"/>
              <a:gd name="connsiteX203" fmla="*/ 844737 w 12192000"/>
              <a:gd name="connsiteY203" fmla="*/ 6441653 h 6858000"/>
              <a:gd name="connsiteX204" fmla="*/ 844737 w 12192000"/>
              <a:gd name="connsiteY204" fmla="*/ 6434644 h 6858000"/>
              <a:gd name="connsiteX205" fmla="*/ 813990 w 12192000"/>
              <a:gd name="connsiteY205" fmla="*/ 6434644 h 6858000"/>
              <a:gd name="connsiteX206" fmla="*/ 813990 w 12192000"/>
              <a:gd name="connsiteY206" fmla="*/ 6446104 h 6858000"/>
              <a:gd name="connsiteX207" fmla="*/ 830310 w 12192000"/>
              <a:gd name="connsiteY207" fmla="*/ 6446104 h 6858000"/>
              <a:gd name="connsiteX208" fmla="*/ 827982 w 12192000"/>
              <a:gd name="connsiteY208" fmla="*/ 6453317 h 6858000"/>
              <a:gd name="connsiteX209" fmla="*/ 822354 w 12192000"/>
              <a:gd name="connsiteY209" fmla="*/ 6458203 h 6858000"/>
              <a:gd name="connsiteX210" fmla="*/ 813632 w 12192000"/>
              <a:gd name="connsiteY210" fmla="*/ 6459968 h 6858000"/>
              <a:gd name="connsiteX211" fmla="*/ 802530 w 12192000"/>
              <a:gd name="connsiteY211" fmla="*/ 6456745 h 6858000"/>
              <a:gd name="connsiteX212" fmla="*/ 796416 w 12192000"/>
              <a:gd name="connsiteY212" fmla="*/ 6448201 h 6858000"/>
              <a:gd name="connsiteX213" fmla="*/ 794498 w 12192000"/>
              <a:gd name="connsiteY213" fmla="*/ 6436588 h 6858000"/>
              <a:gd name="connsiteX214" fmla="*/ 796391 w 12192000"/>
              <a:gd name="connsiteY214" fmla="*/ 6424949 h 6858000"/>
              <a:gd name="connsiteX215" fmla="*/ 802428 w 12192000"/>
              <a:gd name="connsiteY215" fmla="*/ 6416405 h 6858000"/>
              <a:gd name="connsiteX216" fmla="*/ 813325 w 12192000"/>
              <a:gd name="connsiteY216" fmla="*/ 6413157 h 6858000"/>
              <a:gd name="connsiteX217" fmla="*/ 821408 w 12192000"/>
              <a:gd name="connsiteY217" fmla="*/ 6414640 h 6858000"/>
              <a:gd name="connsiteX218" fmla="*/ 826728 w 12192000"/>
              <a:gd name="connsiteY218" fmla="*/ 6418733 h 6858000"/>
              <a:gd name="connsiteX219" fmla="*/ 829082 w 12192000"/>
              <a:gd name="connsiteY219" fmla="*/ 6424719 h 6858000"/>
              <a:gd name="connsiteX220" fmla="*/ 843765 w 12192000"/>
              <a:gd name="connsiteY220" fmla="*/ 6424719 h 6858000"/>
              <a:gd name="connsiteX221" fmla="*/ 840439 w 12192000"/>
              <a:gd name="connsiteY221" fmla="*/ 6414180 h 6858000"/>
              <a:gd name="connsiteX222" fmla="*/ 833430 w 12192000"/>
              <a:gd name="connsiteY222" fmla="*/ 6406839 h 6858000"/>
              <a:gd name="connsiteX223" fmla="*/ 824068 w 12192000"/>
              <a:gd name="connsiteY223" fmla="*/ 6402567 h 6858000"/>
              <a:gd name="connsiteX224" fmla="*/ 813632 w 12192000"/>
              <a:gd name="connsiteY224" fmla="*/ 6401185 h 6858000"/>
              <a:gd name="connsiteX225" fmla="*/ 423362 w 12192000"/>
              <a:gd name="connsiteY225" fmla="*/ 6401185 h 6858000"/>
              <a:gd name="connsiteX226" fmla="*/ 409651 w 12192000"/>
              <a:gd name="connsiteY226" fmla="*/ 6403922 h 6858000"/>
              <a:gd name="connsiteX227" fmla="*/ 398396 w 12192000"/>
              <a:gd name="connsiteY227" fmla="*/ 6411520 h 6858000"/>
              <a:gd name="connsiteX228" fmla="*/ 390799 w 12192000"/>
              <a:gd name="connsiteY228" fmla="*/ 6422800 h 6858000"/>
              <a:gd name="connsiteX229" fmla="*/ 388062 w 12192000"/>
              <a:gd name="connsiteY229" fmla="*/ 6436588 h 6858000"/>
              <a:gd name="connsiteX230" fmla="*/ 390799 w 12192000"/>
              <a:gd name="connsiteY230" fmla="*/ 6450299 h 6858000"/>
              <a:gd name="connsiteX231" fmla="*/ 398396 w 12192000"/>
              <a:gd name="connsiteY231" fmla="*/ 6461554 h 6858000"/>
              <a:gd name="connsiteX232" fmla="*/ 409651 w 12192000"/>
              <a:gd name="connsiteY232" fmla="*/ 6469151 h 6858000"/>
              <a:gd name="connsiteX233" fmla="*/ 423362 w 12192000"/>
              <a:gd name="connsiteY233" fmla="*/ 6471888 h 6858000"/>
              <a:gd name="connsiteX234" fmla="*/ 437150 w 12192000"/>
              <a:gd name="connsiteY234" fmla="*/ 6469151 h 6858000"/>
              <a:gd name="connsiteX235" fmla="*/ 448431 w 12192000"/>
              <a:gd name="connsiteY235" fmla="*/ 6461554 h 6858000"/>
              <a:gd name="connsiteX236" fmla="*/ 456028 w 12192000"/>
              <a:gd name="connsiteY236" fmla="*/ 6450299 h 6858000"/>
              <a:gd name="connsiteX237" fmla="*/ 458765 w 12192000"/>
              <a:gd name="connsiteY237" fmla="*/ 6436588 h 6858000"/>
              <a:gd name="connsiteX238" fmla="*/ 456028 w 12192000"/>
              <a:gd name="connsiteY238" fmla="*/ 6422800 h 6858000"/>
              <a:gd name="connsiteX239" fmla="*/ 448431 w 12192000"/>
              <a:gd name="connsiteY239" fmla="*/ 6411520 h 6858000"/>
              <a:gd name="connsiteX240" fmla="*/ 437150 w 12192000"/>
              <a:gd name="connsiteY240" fmla="*/ 6403922 h 6858000"/>
              <a:gd name="connsiteX241" fmla="*/ 423362 w 12192000"/>
              <a:gd name="connsiteY241" fmla="*/ 6401185 h 6858000"/>
              <a:gd name="connsiteX242" fmla="*/ 11582579 w 12192000"/>
              <a:gd name="connsiteY242" fmla="*/ 496563 h 6858000"/>
              <a:gd name="connsiteX243" fmla="*/ 11637484 w 12192000"/>
              <a:gd name="connsiteY243" fmla="*/ 496563 h 6858000"/>
              <a:gd name="connsiteX244" fmla="*/ 11675953 w 12192000"/>
              <a:gd name="connsiteY244" fmla="*/ 530485 h 6858000"/>
              <a:gd name="connsiteX245" fmla="*/ 11637484 w 12192000"/>
              <a:gd name="connsiteY245" fmla="*/ 564407 h 6858000"/>
              <a:gd name="connsiteX246" fmla="*/ 11582579 w 12192000"/>
              <a:gd name="connsiteY246" fmla="*/ 564407 h 6858000"/>
              <a:gd name="connsiteX247" fmla="*/ 11582579 w 12192000"/>
              <a:gd name="connsiteY247" fmla="*/ 397943 h 6858000"/>
              <a:gd name="connsiteX248" fmla="*/ 11635036 w 12192000"/>
              <a:gd name="connsiteY248" fmla="*/ 397943 h 6858000"/>
              <a:gd name="connsiteX249" fmla="*/ 11667909 w 12192000"/>
              <a:gd name="connsiteY249" fmla="*/ 427669 h 6858000"/>
              <a:gd name="connsiteX250" fmla="*/ 11635386 w 12192000"/>
              <a:gd name="connsiteY250" fmla="*/ 457395 h 6858000"/>
              <a:gd name="connsiteX251" fmla="*/ 11582579 w 12192000"/>
              <a:gd name="connsiteY251" fmla="*/ 457395 h 6858000"/>
              <a:gd name="connsiteX252" fmla="*/ 11768171 w 12192000"/>
              <a:gd name="connsiteY252" fmla="*/ 379675 h 6858000"/>
              <a:gd name="connsiteX253" fmla="*/ 11787448 w 12192000"/>
              <a:gd name="connsiteY253" fmla="*/ 398953 h 6858000"/>
              <a:gd name="connsiteX254" fmla="*/ 11768171 w 12192000"/>
              <a:gd name="connsiteY254" fmla="*/ 418231 h 6858000"/>
              <a:gd name="connsiteX255" fmla="*/ 11748893 w 12192000"/>
              <a:gd name="connsiteY255" fmla="*/ 398953 h 6858000"/>
              <a:gd name="connsiteX256" fmla="*/ 11768171 w 12192000"/>
              <a:gd name="connsiteY256" fmla="*/ 379675 h 6858000"/>
              <a:gd name="connsiteX257" fmla="*/ 11768171 w 12192000"/>
              <a:gd name="connsiteY257" fmla="*/ 358776 h 6858000"/>
              <a:gd name="connsiteX258" fmla="*/ 11727994 w 12192000"/>
              <a:gd name="connsiteY258" fmla="*/ 398953 h 6858000"/>
              <a:gd name="connsiteX259" fmla="*/ 11768171 w 12192000"/>
              <a:gd name="connsiteY259" fmla="*/ 439130 h 6858000"/>
              <a:gd name="connsiteX260" fmla="*/ 11808348 w 12192000"/>
              <a:gd name="connsiteY260" fmla="*/ 398953 h 6858000"/>
              <a:gd name="connsiteX261" fmla="*/ 11768171 w 12192000"/>
              <a:gd name="connsiteY261" fmla="*/ 358776 h 6858000"/>
              <a:gd name="connsiteX262" fmla="*/ 11538515 w 12192000"/>
              <a:gd name="connsiteY262" fmla="*/ 358775 h 6858000"/>
              <a:gd name="connsiteX263" fmla="*/ 11538515 w 12192000"/>
              <a:gd name="connsiteY263" fmla="*/ 603575 h 6858000"/>
              <a:gd name="connsiteX264" fmla="*/ 11636435 w 12192000"/>
              <a:gd name="connsiteY264" fmla="*/ 603575 h 6858000"/>
              <a:gd name="connsiteX265" fmla="*/ 11720716 w 12192000"/>
              <a:gd name="connsiteY265" fmla="*/ 531534 h 6858000"/>
              <a:gd name="connsiteX266" fmla="*/ 11689592 w 12192000"/>
              <a:gd name="connsiteY266" fmla="*/ 473481 h 6858000"/>
              <a:gd name="connsiteX267" fmla="*/ 11711973 w 12192000"/>
              <a:gd name="connsiteY267" fmla="*/ 425221 h 6858000"/>
              <a:gd name="connsiteX268" fmla="*/ 11633987 w 12192000"/>
              <a:gd name="connsiteY268" fmla="*/ 358775 h 6858000"/>
              <a:gd name="connsiteX269" fmla="*/ 0 w 12192000"/>
              <a:gd name="connsiteY269" fmla="*/ 0 h 6858000"/>
              <a:gd name="connsiteX270" fmla="*/ 12192000 w 12192000"/>
              <a:gd name="connsiteY270" fmla="*/ 0 h 6858000"/>
              <a:gd name="connsiteX271" fmla="*/ 12192000 w 12192000"/>
              <a:gd name="connsiteY271" fmla="*/ 6858000 h 6858000"/>
              <a:gd name="connsiteX272" fmla="*/ 0 w 12192000"/>
              <a:gd name="connsiteY27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Lst>
            <a:rect l="l" t="t" r="r" b="b"/>
            <a:pathLst>
              <a:path w="12192000" h="6858000">
                <a:moveTo>
                  <a:pt x="492512" y="6440988"/>
                </a:moveTo>
                <a:lnTo>
                  <a:pt x="503767" y="6440988"/>
                </a:lnTo>
                <a:cubicBezTo>
                  <a:pt x="507280" y="6440988"/>
                  <a:pt x="510179" y="6441644"/>
                  <a:pt x="512464" y="6442957"/>
                </a:cubicBezTo>
                <a:cubicBezTo>
                  <a:pt x="514749" y="6444270"/>
                  <a:pt x="515892" y="6446462"/>
                  <a:pt x="515892" y="6449531"/>
                </a:cubicBezTo>
                <a:cubicBezTo>
                  <a:pt x="515892" y="6451919"/>
                  <a:pt x="515354" y="6453820"/>
                  <a:pt x="514280" y="6455236"/>
                </a:cubicBezTo>
                <a:cubicBezTo>
                  <a:pt x="513206" y="6456651"/>
                  <a:pt x="511748" y="6457640"/>
                  <a:pt x="509906" y="6458203"/>
                </a:cubicBezTo>
                <a:cubicBezTo>
                  <a:pt x="508064" y="6458766"/>
                  <a:pt x="506018" y="6459047"/>
                  <a:pt x="503767" y="6459047"/>
                </a:cubicBezTo>
                <a:lnTo>
                  <a:pt x="492512" y="6459047"/>
                </a:lnTo>
                <a:close/>
                <a:moveTo>
                  <a:pt x="424027" y="6417608"/>
                </a:moveTo>
                <a:cubicBezTo>
                  <a:pt x="418536" y="6417608"/>
                  <a:pt x="414171" y="6419313"/>
                  <a:pt x="410931" y="6422724"/>
                </a:cubicBezTo>
                <a:cubicBezTo>
                  <a:pt x="407690" y="6426134"/>
                  <a:pt x="406070" y="6430756"/>
                  <a:pt x="406070" y="6436588"/>
                </a:cubicBezTo>
                <a:cubicBezTo>
                  <a:pt x="406070" y="6442352"/>
                  <a:pt x="407690" y="6446948"/>
                  <a:pt x="410931" y="6450375"/>
                </a:cubicBezTo>
                <a:cubicBezTo>
                  <a:pt x="414171" y="6453803"/>
                  <a:pt x="418536" y="6455517"/>
                  <a:pt x="424027" y="6455517"/>
                </a:cubicBezTo>
                <a:cubicBezTo>
                  <a:pt x="429143" y="6455517"/>
                  <a:pt x="433168" y="6454161"/>
                  <a:pt x="436101" y="6451450"/>
                </a:cubicBezTo>
                <a:cubicBezTo>
                  <a:pt x="439034" y="6448738"/>
                  <a:pt x="440569" y="6444927"/>
                  <a:pt x="440705" y="6440016"/>
                </a:cubicBezTo>
                <a:lnTo>
                  <a:pt x="430985" y="6440016"/>
                </a:lnTo>
                <a:cubicBezTo>
                  <a:pt x="430951" y="6442130"/>
                  <a:pt x="430363" y="6443853"/>
                  <a:pt x="429220" y="6445183"/>
                </a:cubicBezTo>
                <a:cubicBezTo>
                  <a:pt x="428078" y="6446513"/>
                  <a:pt x="426347" y="6447178"/>
                  <a:pt x="424027" y="6447178"/>
                </a:cubicBezTo>
                <a:cubicBezTo>
                  <a:pt x="421367" y="6447178"/>
                  <a:pt x="419304" y="6446266"/>
                  <a:pt x="417837" y="6444441"/>
                </a:cubicBezTo>
                <a:cubicBezTo>
                  <a:pt x="416371" y="6442616"/>
                  <a:pt x="415637" y="6439999"/>
                  <a:pt x="415637" y="6436588"/>
                </a:cubicBezTo>
                <a:cubicBezTo>
                  <a:pt x="415637" y="6433143"/>
                  <a:pt x="416371" y="6430500"/>
                  <a:pt x="417837" y="6428658"/>
                </a:cubicBezTo>
                <a:cubicBezTo>
                  <a:pt x="419304" y="6426816"/>
                  <a:pt x="421367" y="6425896"/>
                  <a:pt x="424027" y="6425896"/>
                </a:cubicBezTo>
                <a:cubicBezTo>
                  <a:pt x="426210" y="6425896"/>
                  <a:pt x="427916" y="6426484"/>
                  <a:pt x="429143" y="6427661"/>
                </a:cubicBezTo>
                <a:cubicBezTo>
                  <a:pt x="430371" y="6428837"/>
                  <a:pt x="431002" y="6430364"/>
                  <a:pt x="431036" y="6432239"/>
                </a:cubicBezTo>
                <a:lnTo>
                  <a:pt x="440552" y="6432239"/>
                </a:lnTo>
                <a:cubicBezTo>
                  <a:pt x="440484" y="6427908"/>
                  <a:pt x="438957" y="6424386"/>
                  <a:pt x="435973" y="6421675"/>
                </a:cubicBezTo>
                <a:cubicBezTo>
                  <a:pt x="432989" y="6418963"/>
                  <a:pt x="429007" y="6417608"/>
                  <a:pt x="424027" y="6417608"/>
                </a:cubicBezTo>
                <a:close/>
                <a:moveTo>
                  <a:pt x="607109" y="6416329"/>
                </a:moveTo>
                <a:lnTo>
                  <a:pt x="616062" y="6443904"/>
                </a:lnTo>
                <a:lnTo>
                  <a:pt x="598156" y="6443904"/>
                </a:lnTo>
                <a:close/>
                <a:moveTo>
                  <a:pt x="654437" y="6414027"/>
                </a:moveTo>
                <a:lnTo>
                  <a:pt x="666817" y="6414027"/>
                </a:lnTo>
                <a:cubicBezTo>
                  <a:pt x="669853" y="6414027"/>
                  <a:pt x="672291" y="6414794"/>
                  <a:pt x="674133" y="6416329"/>
                </a:cubicBezTo>
                <a:cubicBezTo>
                  <a:pt x="675975" y="6417864"/>
                  <a:pt x="676896" y="6420149"/>
                  <a:pt x="676896" y="6423184"/>
                </a:cubicBezTo>
                <a:cubicBezTo>
                  <a:pt x="676896" y="6425265"/>
                  <a:pt x="676452" y="6427021"/>
                  <a:pt x="675565" y="6428454"/>
                </a:cubicBezTo>
                <a:cubicBezTo>
                  <a:pt x="674679" y="6429886"/>
                  <a:pt x="673425" y="6430960"/>
                  <a:pt x="671805" y="6431677"/>
                </a:cubicBezTo>
                <a:cubicBezTo>
                  <a:pt x="670185" y="6432393"/>
                  <a:pt x="668250" y="6432751"/>
                  <a:pt x="665999" y="6432751"/>
                </a:cubicBezTo>
                <a:lnTo>
                  <a:pt x="654437" y="6432751"/>
                </a:lnTo>
                <a:close/>
                <a:moveTo>
                  <a:pt x="863987" y="6413720"/>
                </a:moveTo>
                <a:lnTo>
                  <a:pt x="875293" y="6413720"/>
                </a:lnTo>
                <a:cubicBezTo>
                  <a:pt x="878533" y="6413720"/>
                  <a:pt x="881210" y="6414589"/>
                  <a:pt x="883325" y="6416329"/>
                </a:cubicBezTo>
                <a:cubicBezTo>
                  <a:pt x="885440" y="6418068"/>
                  <a:pt x="886497" y="6420745"/>
                  <a:pt x="886497" y="6424361"/>
                </a:cubicBezTo>
                <a:cubicBezTo>
                  <a:pt x="886497" y="6427840"/>
                  <a:pt x="885465" y="6430466"/>
                  <a:pt x="883402" y="6432239"/>
                </a:cubicBezTo>
                <a:cubicBezTo>
                  <a:pt x="881338" y="6434013"/>
                  <a:pt x="878635" y="6434900"/>
                  <a:pt x="875293" y="6434900"/>
                </a:cubicBezTo>
                <a:lnTo>
                  <a:pt x="863987" y="6434900"/>
                </a:lnTo>
                <a:close/>
                <a:moveTo>
                  <a:pt x="492512" y="6413720"/>
                </a:moveTo>
                <a:lnTo>
                  <a:pt x="501465" y="6413720"/>
                </a:lnTo>
                <a:cubicBezTo>
                  <a:pt x="503340" y="6413720"/>
                  <a:pt x="505012" y="6413967"/>
                  <a:pt x="506478" y="6414461"/>
                </a:cubicBezTo>
                <a:cubicBezTo>
                  <a:pt x="507945" y="6414956"/>
                  <a:pt x="509104" y="6415774"/>
                  <a:pt x="509957" y="6416917"/>
                </a:cubicBezTo>
                <a:cubicBezTo>
                  <a:pt x="510810" y="6418060"/>
                  <a:pt x="511236" y="6419603"/>
                  <a:pt x="511236" y="6421547"/>
                </a:cubicBezTo>
                <a:cubicBezTo>
                  <a:pt x="511236" y="6424310"/>
                  <a:pt x="510298" y="6426407"/>
                  <a:pt x="508422" y="6427840"/>
                </a:cubicBezTo>
                <a:cubicBezTo>
                  <a:pt x="506546" y="6429272"/>
                  <a:pt x="504227" y="6429988"/>
                  <a:pt x="501465" y="6429988"/>
                </a:cubicBezTo>
                <a:lnTo>
                  <a:pt x="492512" y="6429988"/>
                </a:lnTo>
                <a:close/>
                <a:moveTo>
                  <a:pt x="937150" y="6413157"/>
                </a:moveTo>
                <a:cubicBezTo>
                  <a:pt x="941618" y="6413157"/>
                  <a:pt x="945216" y="6414214"/>
                  <a:pt x="947944" y="6416329"/>
                </a:cubicBezTo>
                <a:cubicBezTo>
                  <a:pt x="950673" y="6418443"/>
                  <a:pt x="952668" y="6421274"/>
                  <a:pt x="953930" y="6424821"/>
                </a:cubicBezTo>
                <a:cubicBezTo>
                  <a:pt x="955192" y="6428368"/>
                  <a:pt x="955823" y="6432291"/>
                  <a:pt x="955823" y="6436588"/>
                </a:cubicBezTo>
                <a:cubicBezTo>
                  <a:pt x="955823" y="6440817"/>
                  <a:pt x="955192" y="6444705"/>
                  <a:pt x="953930" y="6448252"/>
                </a:cubicBezTo>
                <a:cubicBezTo>
                  <a:pt x="952668" y="6451799"/>
                  <a:pt x="950673" y="6454630"/>
                  <a:pt x="947944" y="6456745"/>
                </a:cubicBezTo>
                <a:cubicBezTo>
                  <a:pt x="945216" y="6458859"/>
                  <a:pt x="941618" y="6459917"/>
                  <a:pt x="937150" y="6459917"/>
                </a:cubicBezTo>
                <a:cubicBezTo>
                  <a:pt x="932648" y="6459917"/>
                  <a:pt x="929024" y="6458859"/>
                  <a:pt x="926278" y="6456745"/>
                </a:cubicBezTo>
                <a:cubicBezTo>
                  <a:pt x="923533" y="6454630"/>
                  <a:pt x="921537" y="6451799"/>
                  <a:pt x="920292" y="6448252"/>
                </a:cubicBezTo>
                <a:cubicBezTo>
                  <a:pt x="919048" y="6444705"/>
                  <a:pt x="918425" y="6440817"/>
                  <a:pt x="918425" y="6436588"/>
                </a:cubicBezTo>
                <a:cubicBezTo>
                  <a:pt x="918425" y="6432291"/>
                  <a:pt x="919048" y="6428368"/>
                  <a:pt x="920292" y="6424821"/>
                </a:cubicBezTo>
                <a:cubicBezTo>
                  <a:pt x="921537" y="6421274"/>
                  <a:pt x="923533" y="6418443"/>
                  <a:pt x="926278" y="6416329"/>
                </a:cubicBezTo>
                <a:cubicBezTo>
                  <a:pt x="929024" y="6414214"/>
                  <a:pt x="932648" y="6413157"/>
                  <a:pt x="937150" y="6413157"/>
                </a:cubicBezTo>
                <a:close/>
                <a:moveTo>
                  <a:pt x="423362" y="6410343"/>
                </a:moveTo>
                <a:cubicBezTo>
                  <a:pt x="426978" y="6410343"/>
                  <a:pt x="430354" y="6411017"/>
                  <a:pt x="433492" y="6412364"/>
                </a:cubicBezTo>
                <a:cubicBezTo>
                  <a:pt x="436630" y="6413711"/>
                  <a:pt x="439392" y="6415595"/>
                  <a:pt x="441780" y="6418017"/>
                </a:cubicBezTo>
                <a:cubicBezTo>
                  <a:pt x="444167" y="6420439"/>
                  <a:pt x="446043" y="6423227"/>
                  <a:pt x="447407" y="6426382"/>
                </a:cubicBezTo>
                <a:cubicBezTo>
                  <a:pt x="448772" y="6429536"/>
                  <a:pt x="449454" y="6432939"/>
                  <a:pt x="449454" y="6436588"/>
                </a:cubicBezTo>
                <a:cubicBezTo>
                  <a:pt x="449454" y="6440203"/>
                  <a:pt x="448780" y="6443588"/>
                  <a:pt x="447433" y="6446743"/>
                </a:cubicBezTo>
                <a:cubicBezTo>
                  <a:pt x="446086" y="6449898"/>
                  <a:pt x="444218" y="6452678"/>
                  <a:pt x="441831" y="6455082"/>
                </a:cubicBezTo>
                <a:cubicBezTo>
                  <a:pt x="439443" y="6457487"/>
                  <a:pt x="436672" y="6459371"/>
                  <a:pt x="433517" y="6460735"/>
                </a:cubicBezTo>
                <a:cubicBezTo>
                  <a:pt x="430363" y="6462100"/>
                  <a:pt x="426978" y="6462782"/>
                  <a:pt x="423362" y="6462782"/>
                </a:cubicBezTo>
                <a:cubicBezTo>
                  <a:pt x="419781" y="6462782"/>
                  <a:pt x="416422" y="6462100"/>
                  <a:pt x="413284" y="6460735"/>
                </a:cubicBezTo>
                <a:cubicBezTo>
                  <a:pt x="410146" y="6459371"/>
                  <a:pt x="407392" y="6457487"/>
                  <a:pt x="405022" y="6455082"/>
                </a:cubicBezTo>
                <a:cubicBezTo>
                  <a:pt x="402651" y="6452678"/>
                  <a:pt x="400784" y="6449898"/>
                  <a:pt x="399420" y="6446743"/>
                </a:cubicBezTo>
                <a:cubicBezTo>
                  <a:pt x="398055" y="6443588"/>
                  <a:pt x="397373" y="6440203"/>
                  <a:pt x="397373" y="6436588"/>
                </a:cubicBezTo>
                <a:cubicBezTo>
                  <a:pt x="397373" y="6432939"/>
                  <a:pt x="398047" y="6429536"/>
                  <a:pt x="399394" y="6426382"/>
                </a:cubicBezTo>
                <a:cubicBezTo>
                  <a:pt x="400741" y="6423227"/>
                  <a:pt x="402600" y="6420439"/>
                  <a:pt x="404970" y="6418017"/>
                </a:cubicBezTo>
                <a:cubicBezTo>
                  <a:pt x="407341" y="6415595"/>
                  <a:pt x="410103" y="6413711"/>
                  <a:pt x="413258" y="6412364"/>
                </a:cubicBezTo>
                <a:cubicBezTo>
                  <a:pt x="416413" y="6411017"/>
                  <a:pt x="419781" y="6410343"/>
                  <a:pt x="423362" y="6410343"/>
                </a:cubicBezTo>
                <a:close/>
                <a:moveTo>
                  <a:pt x="1051845" y="6402106"/>
                </a:moveTo>
                <a:lnTo>
                  <a:pt x="1051845" y="6414078"/>
                </a:lnTo>
                <a:lnTo>
                  <a:pt x="1070262" y="6414078"/>
                </a:lnTo>
                <a:lnTo>
                  <a:pt x="1070262" y="6470967"/>
                </a:lnTo>
                <a:lnTo>
                  <a:pt x="1084638" y="6470967"/>
                </a:lnTo>
                <a:lnTo>
                  <a:pt x="1084638" y="6414078"/>
                </a:lnTo>
                <a:lnTo>
                  <a:pt x="1102953" y="6414078"/>
                </a:lnTo>
                <a:lnTo>
                  <a:pt x="1102953" y="6402106"/>
                </a:lnTo>
                <a:close/>
                <a:moveTo>
                  <a:pt x="992486" y="6402106"/>
                </a:moveTo>
                <a:lnTo>
                  <a:pt x="992486" y="6470967"/>
                </a:lnTo>
                <a:lnTo>
                  <a:pt x="1005941" y="6470967"/>
                </a:lnTo>
                <a:lnTo>
                  <a:pt x="1005941" y="6424258"/>
                </a:lnTo>
                <a:lnTo>
                  <a:pt x="1037660" y="6470967"/>
                </a:lnTo>
                <a:lnTo>
                  <a:pt x="1051780" y="6470967"/>
                </a:lnTo>
                <a:lnTo>
                  <a:pt x="1051780" y="6402106"/>
                </a:lnTo>
                <a:lnTo>
                  <a:pt x="1038222" y="6402106"/>
                </a:lnTo>
                <a:lnTo>
                  <a:pt x="1038222" y="6448508"/>
                </a:lnTo>
                <a:lnTo>
                  <a:pt x="1006555" y="6402106"/>
                </a:lnTo>
                <a:close/>
                <a:moveTo>
                  <a:pt x="973436" y="6402106"/>
                </a:moveTo>
                <a:lnTo>
                  <a:pt x="973436" y="6470967"/>
                </a:lnTo>
                <a:lnTo>
                  <a:pt x="987812" y="6470967"/>
                </a:lnTo>
                <a:lnTo>
                  <a:pt x="987812" y="6402106"/>
                </a:lnTo>
                <a:close/>
                <a:moveTo>
                  <a:pt x="849611" y="6402106"/>
                </a:moveTo>
                <a:lnTo>
                  <a:pt x="849611" y="6470967"/>
                </a:lnTo>
                <a:lnTo>
                  <a:pt x="863987" y="6470967"/>
                </a:lnTo>
                <a:lnTo>
                  <a:pt x="863987" y="6446462"/>
                </a:lnTo>
                <a:lnTo>
                  <a:pt x="876623" y="6446462"/>
                </a:lnTo>
                <a:cubicBezTo>
                  <a:pt x="881159" y="6446462"/>
                  <a:pt x="885295" y="6445669"/>
                  <a:pt x="889029" y="6444083"/>
                </a:cubicBezTo>
                <a:cubicBezTo>
                  <a:pt x="892764" y="6442497"/>
                  <a:pt x="895740" y="6440067"/>
                  <a:pt x="897957" y="6436793"/>
                </a:cubicBezTo>
                <a:cubicBezTo>
                  <a:pt x="900174" y="6433518"/>
                  <a:pt x="901282" y="6429374"/>
                  <a:pt x="901282" y="6424361"/>
                </a:cubicBezTo>
                <a:cubicBezTo>
                  <a:pt x="901282" y="6419279"/>
                  <a:pt x="900174" y="6415101"/>
                  <a:pt x="897957" y="6411827"/>
                </a:cubicBezTo>
                <a:cubicBezTo>
                  <a:pt x="895740" y="6408552"/>
                  <a:pt x="892764" y="6406114"/>
                  <a:pt x="889029" y="6404511"/>
                </a:cubicBezTo>
                <a:cubicBezTo>
                  <a:pt x="885295" y="6402908"/>
                  <a:pt x="881159" y="6402106"/>
                  <a:pt x="876623" y="6402106"/>
                </a:cubicBezTo>
                <a:close/>
                <a:moveTo>
                  <a:pt x="716261" y="6402106"/>
                </a:moveTo>
                <a:lnTo>
                  <a:pt x="716261" y="6470967"/>
                </a:lnTo>
                <a:lnTo>
                  <a:pt x="729716" y="6470967"/>
                </a:lnTo>
                <a:lnTo>
                  <a:pt x="729716" y="6424258"/>
                </a:lnTo>
                <a:lnTo>
                  <a:pt x="761435" y="6470967"/>
                </a:lnTo>
                <a:lnTo>
                  <a:pt x="775555" y="6470967"/>
                </a:lnTo>
                <a:lnTo>
                  <a:pt x="775555" y="6402106"/>
                </a:lnTo>
                <a:lnTo>
                  <a:pt x="761997" y="6402106"/>
                </a:lnTo>
                <a:lnTo>
                  <a:pt x="761997" y="6448508"/>
                </a:lnTo>
                <a:lnTo>
                  <a:pt x="730330" y="6402106"/>
                </a:lnTo>
                <a:close/>
                <a:moveTo>
                  <a:pt x="697211" y="6402106"/>
                </a:moveTo>
                <a:lnTo>
                  <a:pt x="697211" y="6470967"/>
                </a:lnTo>
                <a:lnTo>
                  <a:pt x="711587" y="6470967"/>
                </a:lnTo>
                <a:lnTo>
                  <a:pt x="711587" y="6402106"/>
                </a:lnTo>
                <a:close/>
                <a:moveTo>
                  <a:pt x="640061" y="6402106"/>
                </a:moveTo>
                <a:lnTo>
                  <a:pt x="640061" y="6470967"/>
                </a:lnTo>
                <a:lnTo>
                  <a:pt x="654437" y="6470967"/>
                </a:lnTo>
                <a:lnTo>
                  <a:pt x="654437" y="6444620"/>
                </a:lnTo>
                <a:lnTo>
                  <a:pt x="665641" y="6444620"/>
                </a:lnTo>
                <a:cubicBezTo>
                  <a:pt x="668301" y="6444620"/>
                  <a:pt x="670390" y="6445089"/>
                  <a:pt x="671908" y="6446027"/>
                </a:cubicBezTo>
                <a:cubicBezTo>
                  <a:pt x="673425" y="6446965"/>
                  <a:pt x="674628" y="6448389"/>
                  <a:pt x="675514" y="6450299"/>
                </a:cubicBezTo>
                <a:cubicBezTo>
                  <a:pt x="676401" y="6452209"/>
                  <a:pt x="677186" y="6454664"/>
                  <a:pt x="677868" y="6457666"/>
                </a:cubicBezTo>
                <a:lnTo>
                  <a:pt x="681091" y="6470967"/>
                </a:lnTo>
                <a:lnTo>
                  <a:pt x="696132" y="6470967"/>
                </a:lnTo>
                <a:lnTo>
                  <a:pt x="691578" y="6454801"/>
                </a:lnTo>
                <a:cubicBezTo>
                  <a:pt x="690692" y="6451561"/>
                  <a:pt x="689711" y="6448832"/>
                  <a:pt x="688637" y="6446615"/>
                </a:cubicBezTo>
                <a:cubicBezTo>
                  <a:pt x="687562" y="6444398"/>
                  <a:pt x="686156" y="6442633"/>
                  <a:pt x="684416" y="6441320"/>
                </a:cubicBezTo>
                <a:cubicBezTo>
                  <a:pt x="682677" y="6440007"/>
                  <a:pt x="680357" y="6439129"/>
                  <a:pt x="677458" y="6438685"/>
                </a:cubicBezTo>
                <a:cubicBezTo>
                  <a:pt x="682199" y="6437389"/>
                  <a:pt x="685738" y="6435224"/>
                  <a:pt x="688074" y="6432188"/>
                </a:cubicBezTo>
                <a:cubicBezTo>
                  <a:pt x="690410" y="6429153"/>
                  <a:pt x="691578" y="6425452"/>
                  <a:pt x="691578" y="6421087"/>
                </a:cubicBezTo>
                <a:cubicBezTo>
                  <a:pt x="691578" y="6416482"/>
                  <a:pt x="690564" y="6412790"/>
                  <a:pt x="688534" y="6410010"/>
                </a:cubicBezTo>
                <a:cubicBezTo>
                  <a:pt x="686505" y="6407231"/>
                  <a:pt x="683751" y="6405219"/>
                  <a:pt x="680272" y="6403974"/>
                </a:cubicBezTo>
                <a:cubicBezTo>
                  <a:pt x="676793" y="6402729"/>
                  <a:pt x="672837" y="6402106"/>
                  <a:pt x="668403" y="6402106"/>
                </a:cubicBezTo>
                <a:close/>
                <a:moveTo>
                  <a:pt x="535286" y="6402106"/>
                </a:moveTo>
                <a:lnTo>
                  <a:pt x="535286" y="6470967"/>
                </a:lnTo>
                <a:lnTo>
                  <a:pt x="574827" y="6470967"/>
                </a:lnTo>
                <a:lnTo>
                  <a:pt x="581483" y="6470967"/>
                </a:lnTo>
                <a:lnTo>
                  <a:pt x="589664" y="6470967"/>
                </a:lnTo>
                <a:lnTo>
                  <a:pt x="594729" y="6455824"/>
                </a:lnTo>
                <a:lnTo>
                  <a:pt x="619592" y="6455824"/>
                </a:lnTo>
                <a:lnTo>
                  <a:pt x="624503" y="6470967"/>
                </a:lnTo>
                <a:lnTo>
                  <a:pt x="639493" y="6470967"/>
                </a:lnTo>
                <a:lnTo>
                  <a:pt x="614681" y="6402106"/>
                </a:lnTo>
                <a:lnTo>
                  <a:pt x="599589" y="6402106"/>
                </a:lnTo>
                <a:lnTo>
                  <a:pt x="579114" y="6459047"/>
                </a:lnTo>
                <a:lnTo>
                  <a:pt x="549662" y="6459047"/>
                </a:lnTo>
                <a:lnTo>
                  <a:pt x="549662" y="6441550"/>
                </a:lnTo>
                <a:lnTo>
                  <a:pt x="578516" y="6441550"/>
                </a:lnTo>
                <a:lnTo>
                  <a:pt x="578516" y="6430040"/>
                </a:lnTo>
                <a:lnTo>
                  <a:pt x="549662" y="6430040"/>
                </a:lnTo>
                <a:lnTo>
                  <a:pt x="549662" y="6414027"/>
                </a:lnTo>
                <a:lnTo>
                  <a:pt x="581483" y="6414027"/>
                </a:lnTo>
                <a:lnTo>
                  <a:pt x="581483" y="6402106"/>
                </a:lnTo>
                <a:close/>
                <a:moveTo>
                  <a:pt x="478136" y="6402106"/>
                </a:moveTo>
                <a:lnTo>
                  <a:pt x="478136" y="6470967"/>
                </a:lnTo>
                <a:lnTo>
                  <a:pt x="504278" y="6470967"/>
                </a:lnTo>
                <a:cubicBezTo>
                  <a:pt x="509735" y="6470967"/>
                  <a:pt x="514416" y="6470242"/>
                  <a:pt x="518322" y="6468793"/>
                </a:cubicBezTo>
                <a:cubicBezTo>
                  <a:pt x="522227" y="6467343"/>
                  <a:pt x="525228" y="6465126"/>
                  <a:pt x="527326" y="6462142"/>
                </a:cubicBezTo>
                <a:cubicBezTo>
                  <a:pt x="529423" y="6459158"/>
                  <a:pt x="530472" y="6455364"/>
                  <a:pt x="530472" y="6450759"/>
                </a:cubicBezTo>
                <a:cubicBezTo>
                  <a:pt x="530472" y="6446462"/>
                  <a:pt x="529219" y="6442846"/>
                  <a:pt x="526712" y="6439913"/>
                </a:cubicBezTo>
                <a:cubicBezTo>
                  <a:pt x="524205" y="6436980"/>
                  <a:pt x="520564" y="6435036"/>
                  <a:pt x="515789" y="6434081"/>
                </a:cubicBezTo>
                <a:cubicBezTo>
                  <a:pt x="518825" y="6432956"/>
                  <a:pt x="521255" y="6431122"/>
                  <a:pt x="523079" y="6428581"/>
                </a:cubicBezTo>
                <a:cubicBezTo>
                  <a:pt x="524904" y="6426041"/>
                  <a:pt x="525816" y="6422945"/>
                  <a:pt x="525816" y="6419296"/>
                </a:cubicBezTo>
                <a:cubicBezTo>
                  <a:pt x="525816" y="6413464"/>
                  <a:pt x="523651" y="6409141"/>
                  <a:pt x="519319" y="6406327"/>
                </a:cubicBezTo>
                <a:cubicBezTo>
                  <a:pt x="514988" y="6403513"/>
                  <a:pt x="509104" y="6402106"/>
                  <a:pt x="501669" y="6402106"/>
                </a:cubicBezTo>
                <a:close/>
                <a:moveTo>
                  <a:pt x="937150" y="6401185"/>
                </a:moveTo>
                <a:cubicBezTo>
                  <a:pt x="929953" y="6401185"/>
                  <a:pt x="923857" y="6402644"/>
                  <a:pt x="918860" y="6405560"/>
                </a:cubicBezTo>
                <a:cubicBezTo>
                  <a:pt x="913863" y="6408476"/>
                  <a:pt x="910069" y="6412586"/>
                  <a:pt x="907477" y="6417889"/>
                </a:cubicBezTo>
                <a:cubicBezTo>
                  <a:pt x="904885" y="6423193"/>
                  <a:pt x="903589" y="6429426"/>
                  <a:pt x="903589" y="6436588"/>
                </a:cubicBezTo>
                <a:cubicBezTo>
                  <a:pt x="903589" y="6443750"/>
                  <a:pt x="904885" y="6449966"/>
                  <a:pt x="907477" y="6455236"/>
                </a:cubicBezTo>
                <a:cubicBezTo>
                  <a:pt x="910069" y="6460505"/>
                  <a:pt x="913863" y="6464598"/>
                  <a:pt x="918860" y="6467514"/>
                </a:cubicBezTo>
                <a:cubicBezTo>
                  <a:pt x="923857" y="6470430"/>
                  <a:pt x="929953" y="6471888"/>
                  <a:pt x="937150" y="6471888"/>
                </a:cubicBezTo>
                <a:cubicBezTo>
                  <a:pt x="944346" y="6471888"/>
                  <a:pt x="950434" y="6470430"/>
                  <a:pt x="955414" y="6467514"/>
                </a:cubicBezTo>
                <a:cubicBezTo>
                  <a:pt x="960393" y="6464598"/>
                  <a:pt x="964179" y="6460505"/>
                  <a:pt x="966771" y="6455236"/>
                </a:cubicBezTo>
                <a:cubicBezTo>
                  <a:pt x="969363" y="6449966"/>
                  <a:pt x="970659" y="6443750"/>
                  <a:pt x="970659" y="6436588"/>
                </a:cubicBezTo>
                <a:cubicBezTo>
                  <a:pt x="970659" y="6429426"/>
                  <a:pt x="969363" y="6423193"/>
                  <a:pt x="966771" y="6417889"/>
                </a:cubicBezTo>
                <a:cubicBezTo>
                  <a:pt x="964179" y="6412586"/>
                  <a:pt x="960393" y="6408476"/>
                  <a:pt x="955414" y="6405560"/>
                </a:cubicBezTo>
                <a:cubicBezTo>
                  <a:pt x="950434" y="6402644"/>
                  <a:pt x="944346" y="6401185"/>
                  <a:pt x="937150" y="6401185"/>
                </a:cubicBezTo>
                <a:close/>
                <a:moveTo>
                  <a:pt x="813632" y="6401185"/>
                </a:moveTo>
                <a:cubicBezTo>
                  <a:pt x="806572" y="6401185"/>
                  <a:pt x="800518" y="6402644"/>
                  <a:pt x="795470" y="6405560"/>
                </a:cubicBezTo>
                <a:cubicBezTo>
                  <a:pt x="790422" y="6408476"/>
                  <a:pt x="786543" y="6412586"/>
                  <a:pt x="783831" y="6417889"/>
                </a:cubicBezTo>
                <a:cubicBezTo>
                  <a:pt x="781120" y="6423193"/>
                  <a:pt x="779764" y="6429426"/>
                  <a:pt x="779764" y="6436588"/>
                </a:cubicBezTo>
                <a:cubicBezTo>
                  <a:pt x="779764" y="6443716"/>
                  <a:pt x="781120" y="6449924"/>
                  <a:pt x="783831" y="6455210"/>
                </a:cubicBezTo>
                <a:cubicBezTo>
                  <a:pt x="786543" y="6460497"/>
                  <a:pt x="790422" y="6464598"/>
                  <a:pt x="795470" y="6467514"/>
                </a:cubicBezTo>
                <a:cubicBezTo>
                  <a:pt x="800518" y="6470430"/>
                  <a:pt x="806572" y="6471888"/>
                  <a:pt x="813632" y="6471888"/>
                </a:cubicBezTo>
                <a:cubicBezTo>
                  <a:pt x="820316" y="6471888"/>
                  <a:pt x="825970" y="6470609"/>
                  <a:pt x="830591" y="6468051"/>
                </a:cubicBezTo>
                <a:cubicBezTo>
                  <a:pt x="835212" y="6465493"/>
                  <a:pt x="838725" y="6461946"/>
                  <a:pt x="841130" y="6457410"/>
                </a:cubicBezTo>
                <a:cubicBezTo>
                  <a:pt x="843534" y="6452874"/>
                  <a:pt x="844737" y="6447621"/>
                  <a:pt x="844737" y="6441653"/>
                </a:cubicBezTo>
                <a:lnTo>
                  <a:pt x="844737" y="6434644"/>
                </a:lnTo>
                <a:lnTo>
                  <a:pt x="813990" y="6434644"/>
                </a:lnTo>
                <a:lnTo>
                  <a:pt x="813990" y="6446104"/>
                </a:lnTo>
                <a:lnTo>
                  <a:pt x="830310" y="6446104"/>
                </a:lnTo>
                <a:cubicBezTo>
                  <a:pt x="830105" y="6448832"/>
                  <a:pt x="829329" y="6451237"/>
                  <a:pt x="827982" y="6453317"/>
                </a:cubicBezTo>
                <a:cubicBezTo>
                  <a:pt x="826635" y="6455398"/>
                  <a:pt x="824759" y="6457026"/>
                  <a:pt x="822354" y="6458203"/>
                </a:cubicBezTo>
                <a:cubicBezTo>
                  <a:pt x="819950" y="6459380"/>
                  <a:pt x="817042" y="6459968"/>
                  <a:pt x="813632" y="6459968"/>
                </a:cubicBezTo>
                <a:cubicBezTo>
                  <a:pt x="809027" y="6459968"/>
                  <a:pt x="805327" y="6458894"/>
                  <a:pt x="802530" y="6456745"/>
                </a:cubicBezTo>
                <a:cubicBezTo>
                  <a:pt x="799733" y="6454596"/>
                  <a:pt x="797695" y="6451748"/>
                  <a:pt x="796416" y="6448201"/>
                </a:cubicBezTo>
                <a:cubicBezTo>
                  <a:pt x="795137" y="6444654"/>
                  <a:pt x="794498" y="6440783"/>
                  <a:pt x="794498" y="6436588"/>
                </a:cubicBezTo>
                <a:cubicBezTo>
                  <a:pt x="794498" y="6432359"/>
                  <a:pt x="795129" y="6428479"/>
                  <a:pt x="796391" y="6424949"/>
                </a:cubicBezTo>
                <a:cubicBezTo>
                  <a:pt x="797653" y="6421419"/>
                  <a:pt x="799665" y="6418571"/>
                  <a:pt x="802428" y="6416405"/>
                </a:cubicBezTo>
                <a:cubicBezTo>
                  <a:pt x="805190" y="6414240"/>
                  <a:pt x="808823" y="6413157"/>
                  <a:pt x="813325" y="6413157"/>
                </a:cubicBezTo>
                <a:cubicBezTo>
                  <a:pt x="816462" y="6413157"/>
                  <a:pt x="819157" y="6413651"/>
                  <a:pt x="821408" y="6414640"/>
                </a:cubicBezTo>
                <a:cubicBezTo>
                  <a:pt x="823659" y="6415630"/>
                  <a:pt x="825432" y="6416994"/>
                  <a:pt x="826728" y="6418733"/>
                </a:cubicBezTo>
                <a:cubicBezTo>
                  <a:pt x="828024" y="6420473"/>
                  <a:pt x="828809" y="6422468"/>
                  <a:pt x="829082" y="6424719"/>
                </a:cubicBezTo>
                <a:lnTo>
                  <a:pt x="843765" y="6424719"/>
                </a:lnTo>
                <a:cubicBezTo>
                  <a:pt x="843389" y="6420660"/>
                  <a:pt x="842281" y="6417147"/>
                  <a:pt x="840439" y="6414180"/>
                </a:cubicBezTo>
                <a:cubicBezTo>
                  <a:pt x="838597" y="6411213"/>
                  <a:pt x="836261" y="6408766"/>
                  <a:pt x="833430" y="6406839"/>
                </a:cubicBezTo>
                <a:cubicBezTo>
                  <a:pt x="830600" y="6404912"/>
                  <a:pt x="827479" y="6403488"/>
                  <a:pt x="824068" y="6402567"/>
                </a:cubicBezTo>
                <a:cubicBezTo>
                  <a:pt x="820657" y="6401646"/>
                  <a:pt x="817179" y="6401185"/>
                  <a:pt x="813632" y="6401185"/>
                </a:cubicBezTo>
                <a:close/>
                <a:moveTo>
                  <a:pt x="423362" y="6401185"/>
                </a:moveTo>
                <a:cubicBezTo>
                  <a:pt x="418485" y="6401185"/>
                  <a:pt x="413915" y="6402098"/>
                  <a:pt x="409651" y="6403922"/>
                </a:cubicBezTo>
                <a:cubicBezTo>
                  <a:pt x="405388" y="6405747"/>
                  <a:pt x="401636" y="6408280"/>
                  <a:pt x="398396" y="6411520"/>
                </a:cubicBezTo>
                <a:cubicBezTo>
                  <a:pt x="395156" y="6414760"/>
                  <a:pt x="392624" y="6418520"/>
                  <a:pt x="390799" y="6422800"/>
                </a:cubicBezTo>
                <a:cubicBezTo>
                  <a:pt x="388974" y="6427081"/>
                  <a:pt x="388062" y="6431677"/>
                  <a:pt x="388062" y="6436588"/>
                </a:cubicBezTo>
                <a:cubicBezTo>
                  <a:pt x="388062" y="6441465"/>
                  <a:pt x="388974" y="6446035"/>
                  <a:pt x="390799" y="6450299"/>
                </a:cubicBezTo>
                <a:cubicBezTo>
                  <a:pt x="392624" y="6454562"/>
                  <a:pt x="395156" y="6458314"/>
                  <a:pt x="398396" y="6461554"/>
                </a:cubicBezTo>
                <a:cubicBezTo>
                  <a:pt x="401636" y="6464794"/>
                  <a:pt x="405388" y="6467326"/>
                  <a:pt x="409651" y="6469151"/>
                </a:cubicBezTo>
                <a:cubicBezTo>
                  <a:pt x="413915" y="6470976"/>
                  <a:pt x="418485" y="6471888"/>
                  <a:pt x="423362" y="6471888"/>
                </a:cubicBezTo>
                <a:cubicBezTo>
                  <a:pt x="428274" y="6471888"/>
                  <a:pt x="432869" y="6470976"/>
                  <a:pt x="437150" y="6469151"/>
                </a:cubicBezTo>
                <a:cubicBezTo>
                  <a:pt x="441430" y="6467326"/>
                  <a:pt x="445190" y="6464794"/>
                  <a:pt x="448431" y="6461554"/>
                </a:cubicBezTo>
                <a:cubicBezTo>
                  <a:pt x="451671" y="6458314"/>
                  <a:pt x="454203" y="6454562"/>
                  <a:pt x="456028" y="6450299"/>
                </a:cubicBezTo>
                <a:cubicBezTo>
                  <a:pt x="457852" y="6446035"/>
                  <a:pt x="458765" y="6441465"/>
                  <a:pt x="458765" y="6436588"/>
                </a:cubicBezTo>
                <a:cubicBezTo>
                  <a:pt x="458765" y="6431677"/>
                  <a:pt x="457852" y="6427081"/>
                  <a:pt x="456028" y="6422800"/>
                </a:cubicBezTo>
                <a:cubicBezTo>
                  <a:pt x="454203" y="6418520"/>
                  <a:pt x="451671" y="6414760"/>
                  <a:pt x="448431" y="6411520"/>
                </a:cubicBezTo>
                <a:cubicBezTo>
                  <a:pt x="445190" y="6408280"/>
                  <a:pt x="441430" y="6405747"/>
                  <a:pt x="437150" y="6403922"/>
                </a:cubicBezTo>
                <a:cubicBezTo>
                  <a:pt x="432869" y="6402098"/>
                  <a:pt x="428274" y="6401185"/>
                  <a:pt x="423362" y="6401185"/>
                </a:cubicBezTo>
                <a:close/>
                <a:moveTo>
                  <a:pt x="11582579" y="496563"/>
                </a:moveTo>
                <a:lnTo>
                  <a:pt x="11637484" y="496563"/>
                </a:lnTo>
                <a:cubicBezTo>
                  <a:pt x="11662314" y="496563"/>
                  <a:pt x="11675953" y="509152"/>
                  <a:pt x="11675953" y="530485"/>
                </a:cubicBezTo>
                <a:cubicBezTo>
                  <a:pt x="11675953" y="551817"/>
                  <a:pt x="11663013" y="564407"/>
                  <a:pt x="11637484" y="564407"/>
                </a:cubicBezTo>
                <a:lnTo>
                  <a:pt x="11582579" y="564407"/>
                </a:lnTo>
                <a:close/>
                <a:moveTo>
                  <a:pt x="11582579" y="397943"/>
                </a:moveTo>
                <a:lnTo>
                  <a:pt x="11635036" y="397943"/>
                </a:lnTo>
                <a:cubicBezTo>
                  <a:pt x="11657068" y="397943"/>
                  <a:pt x="11667909" y="409484"/>
                  <a:pt x="11667909" y="427669"/>
                </a:cubicBezTo>
                <a:cubicBezTo>
                  <a:pt x="11667909" y="445854"/>
                  <a:pt x="11656718" y="457395"/>
                  <a:pt x="11635386" y="457395"/>
                </a:cubicBezTo>
                <a:lnTo>
                  <a:pt x="11582579" y="457395"/>
                </a:lnTo>
                <a:close/>
                <a:moveTo>
                  <a:pt x="11768171" y="379675"/>
                </a:moveTo>
                <a:cubicBezTo>
                  <a:pt x="11778809" y="379675"/>
                  <a:pt x="11787448" y="388315"/>
                  <a:pt x="11787448" y="398953"/>
                </a:cubicBezTo>
                <a:cubicBezTo>
                  <a:pt x="11787448" y="409592"/>
                  <a:pt x="11778809" y="418231"/>
                  <a:pt x="11768171" y="418231"/>
                </a:cubicBezTo>
                <a:cubicBezTo>
                  <a:pt x="11757518" y="418231"/>
                  <a:pt x="11748893" y="409592"/>
                  <a:pt x="11748893" y="398953"/>
                </a:cubicBezTo>
                <a:cubicBezTo>
                  <a:pt x="11748893" y="388315"/>
                  <a:pt x="11757532" y="379675"/>
                  <a:pt x="11768171" y="379675"/>
                </a:cubicBezTo>
                <a:close/>
                <a:moveTo>
                  <a:pt x="11768171" y="358776"/>
                </a:moveTo>
                <a:cubicBezTo>
                  <a:pt x="11745985" y="358776"/>
                  <a:pt x="11727994" y="376767"/>
                  <a:pt x="11727994" y="398953"/>
                </a:cubicBezTo>
                <a:cubicBezTo>
                  <a:pt x="11727994" y="421139"/>
                  <a:pt x="11745985" y="439130"/>
                  <a:pt x="11768171" y="439130"/>
                </a:cubicBezTo>
                <a:cubicBezTo>
                  <a:pt x="11790356" y="439130"/>
                  <a:pt x="11808348" y="421139"/>
                  <a:pt x="11808348" y="398953"/>
                </a:cubicBezTo>
                <a:cubicBezTo>
                  <a:pt x="11808348" y="376767"/>
                  <a:pt x="11790370" y="358776"/>
                  <a:pt x="11768171" y="358776"/>
                </a:cubicBezTo>
                <a:close/>
                <a:moveTo>
                  <a:pt x="11538515" y="358775"/>
                </a:moveTo>
                <a:lnTo>
                  <a:pt x="11538515" y="603575"/>
                </a:lnTo>
                <a:lnTo>
                  <a:pt x="11636435" y="603575"/>
                </a:lnTo>
                <a:cubicBezTo>
                  <a:pt x="11692389" y="603575"/>
                  <a:pt x="11720716" y="574549"/>
                  <a:pt x="11720716" y="531534"/>
                </a:cubicBezTo>
                <a:cubicBezTo>
                  <a:pt x="11720716" y="507054"/>
                  <a:pt x="11710225" y="485022"/>
                  <a:pt x="11689592" y="473481"/>
                </a:cubicBezTo>
                <a:cubicBezTo>
                  <a:pt x="11704979" y="461941"/>
                  <a:pt x="11711973" y="444455"/>
                  <a:pt x="11711973" y="425221"/>
                </a:cubicBezTo>
                <a:cubicBezTo>
                  <a:pt x="11711973" y="386752"/>
                  <a:pt x="11686094" y="358775"/>
                  <a:pt x="11633987" y="358775"/>
                </a:cubicBezTo>
                <a:close/>
                <a:moveTo>
                  <a:pt x="0" y="0"/>
                </a:moveTo>
                <a:lnTo>
                  <a:pt x="12192000" y="0"/>
                </a:lnTo>
                <a:lnTo>
                  <a:pt x="12192000" y="6858000"/>
                </a:lnTo>
                <a:lnTo>
                  <a:pt x="0" y="6858000"/>
                </a:lnTo>
                <a:close/>
              </a:path>
            </a:pathLst>
          </a:custGeom>
          <a:noFill/>
        </p:spPr>
        <p:txBody>
          <a:bodyPr wrap="square" tIns="72000">
            <a:noAutofit/>
          </a:bodyPr>
          <a:lstStyle>
            <a:lvl1pPr marL="0" indent="0" algn="ctr">
              <a:buNone/>
              <a:defRPr sz="1200"/>
            </a:lvl1pPr>
          </a:lstStyle>
          <a:p>
            <a:r>
              <a:rPr lang="de-DE"/>
              <a:t>Bild durch Klicken auf Symbol hinzufügen</a:t>
            </a:r>
            <a:endParaRPr lang="en-US"/>
          </a:p>
        </p:txBody>
      </p:sp>
      <p:sp>
        <p:nvSpPr>
          <p:cNvPr id="6" name="Text Placeholder 7">
            <a:extLst>
              <a:ext uri="{FF2B5EF4-FFF2-40B4-BE49-F238E27FC236}">
                <a16:creationId xmlns:a16="http://schemas.microsoft.com/office/drawing/2014/main" id="{310A4A3D-D4DE-EF18-6682-8B9D12989027}"/>
              </a:ext>
            </a:extLst>
          </p:cNvPr>
          <p:cNvSpPr>
            <a:spLocks noGrp="1"/>
          </p:cNvSpPr>
          <p:nvPr>
            <p:ph type="body" sz="quarter" idx="13"/>
            <p:custDataLst>
              <p:tags r:id="rId2"/>
            </p:custDataLst>
          </p:nvPr>
        </p:nvSpPr>
        <p:spPr>
          <a:xfrm>
            <a:off x="384175" y="4048125"/>
            <a:ext cx="9486900" cy="1922464"/>
          </a:xfrm>
        </p:spPr>
        <p:txBody>
          <a:bodyPr/>
          <a:lstStyle>
            <a:lvl1pPr marL="0" indent="0">
              <a:lnSpc>
                <a:spcPct val="80000"/>
              </a:lnSpc>
              <a:spcBef>
                <a:spcPts val="0"/>
              </a:spcBef>
              <a:spcAft>
                <a:spcPts val="0"/>
              </a:spcAft>
              <a:buNone/>
              <a:defRPr sz="5200" spc="-80" baseline="0"/>
            </a:lvl1pPr>
            <a:lvl2pPr marL="180975" indent="0">
              <a:buNone/>
              <a:defRPr/>
            </a:lvl2pPr>
          </a:lstStyle>
          <a:p>
            <a:pPr lvl="0"/>
            <a:r>
              <a:rPr lang="de-DE"/>
              <a:t>Mastertextformat bearbeiten</a:t>
            </a:r>
          </a:p>
        </p:txBody>
      </p:sp>
      <p:grpSp>
        <p:nvGrpSpPr>
          <p:cNvPr id="16" name="Instructions">
            <a:extLst>
              <a:ext uri="{FF2B5EF4-FFF2-40B4-BE49-F238E27FC236}">
                <a16:creationId xmlns:a16="http://schemas.microsoft.com/office/drawing/2014/main" id="{42900E11-C288-D712-AF10-8614F82384EB}"/>
              </a:ext>
            </a:extLst>
          </p:cNvPr>
          <p:cNvGrpSpPr/>
          <p:nvPr userDrawn="1">
            <p:custDataLst>
              <p:tags r:id="rId3"/>
            </p:custDataLst>
          </p:nvPr>
        </p:nvGrpSpPr>
        <p:grpSpPr>
          <a:xfrm>
            <a:off x="12270947" y="3170"/>
            <a:ext cx="1681523" cy="1924883"/>
            <a:chOff x="12347859" y="3170"/>
            <a:chExt cx="1681523" cy="1924883"/>
          </a:xfrm>
        </p:grpSpPr>
        <p:sp>
          <p:nvSpPr>
            <p:cNvPr id="17" name="textruta 12">
              <a:extLst>
                <a:ext uri="{FF2B5EF4-FFF2-40B4-BE49-F238E27FC236}">
                  <a16:creationId xmlns:a16="http://schemas.microsoft.com/office/drawing/2014/main" id="{6737AB39-C9FA-9E55-93CD-1521373C7112}"/>
                </a:ext>
              </a:extLst>
            </p:cNvPr>
            <p:cNvSpPr txBox="1"/>
            <p:nvPr userDrawn="1"/>
          </p:nvSpPr>
          <p:spPr>
            <a:xfrm>
              <a:off x="12347859" y="3170"/>
              <a:ext cx="1681523" cy="1924883"/>
            </a:xfrm>
            <a:prstGeom prst="rect">
              <a:avLst/>
            </a:prstGeom>
            <a:solidFill>
              <a:schemeClr val="bg1"/>
            </a:solidFill>
            <a:effectLst/>
          </p:spPr>
          <p:txBody>
            <a:bodyPr wrap="square" tIns="108000" rtlCol="0" anchor="t" anchorCtr="0">
              <a:noAutofit/>
            </a:bodyPr>
            <a:lstStyle/>
            <a:p>
              <a:pPr>
                <a:spcAft>
                  <a:spcPts val="600"/>
                </a:spcAft>
              </a:pPr>
              <a:r>
                <a:rPr lang="en-US" sz="900" b="1" baseline="0" noProof="0">
                  <a:latin typeface="+mn-lt"/>
                  <a:cs typeface="Arial" panose="020B0604020202020204" pitchFamily="34" charset="0"/>
                </a:rPr>
                <a:t>Change logo color</a:t>
              </a:r>
            </a:p>
            <a:p>
              <a:r>
                <a:rPr lang="en-US" sz="900" baseline="0" noProof="0">
                  <a:solidFill>
                    <a:schemeClr val="tx1"/>
                  </a:solidFill>
                  <a:latin typeface="+mn-lt"/>
                  <a:cs typeface="Arial" panose="020B0604020202020204" pitchFamily="34" charset="0"/>
                </a:rPr>
                <a:t>If you need to change the color of the logo, right-click outside the work area, select </a:t>
              </a:r>
              <a:r>
                <a:rPr lang="en-US" sz="900" b="1" baseline="0" noProof="0">
                  <a:solidFill>
                    <a:schemeClr val="tx1"/>
                  </a:solidFill>
                  <a:latin typeface="+mn-lt"/>
                  <a:cs typeface="Arial" panose="020B0604020202020204" pitchFamily="34" charset="0"/>
                </a:rPr>
                <a:t>Format Background </a:t>
              </a:r>
              <a:r>
                <a:rPr lang="en-US" sz="900" baseline="0" noProof="0">
                  <a:solidFill>
                    <a:schemeClr val="tx1"/>
                  </a:solidFill>
                  <a:latin typeface="+mn-lt"/>
                  <a:cs typeface="Arial" panose="020B0604020202020204" pitchFamily="34" charset="0"/>
                </a:rPr>
                <a:t>from the context menu, and select </a:t>
              </a:r>
              <a:r>
                <a:rPr lang="en-US" sz="900" b="1" baseline="0" noProof="0">
                  <a:solidFill>
                    <a:schemeClr val="tx1"/>
                  </a:solidFill>
                  <a:latin typeface="+mn-lt"/>
                  <a:cs typeface="Arial" panose="020B0604020202020204" pitchFamily="34" charset="0"/>
                </a:rPr>
                <a:t>Solid fill. </a:t>
              </a:r>
              <a:r>
                <a:rPr lang="en-US" sz="900" baseline="0" noProof="0">
                  <a:solidFill>
                    <a:schemeClr val="tx1"/>
                  </a:solidFill>
                  <a:latin typeface="+mn-lt"/>
                  <a:cs typeface="Arial" panose="020B0604020202020204" pitchFamily="34" charset="0"/>
                </a:rPr>
                <a:t>You may </a:t>
              </a:r>
              <a:r>
                <a:rPr lang="en-US" sz="900" b="1" baseline="0" noProof="0">
                  <a:solidFill>
                    <a:schemeClr val="tx1"/>
                  </a:solidFill>
                  <a:latin typeface="+mn-lt"/>
                  <a:cs typeface="Arial" panose="020B0604020202020204" pitchFamily="34" charset="0"/>
                </a:rPr>
                <a:t>ONLY</a:t>
              </a:r>
              <a:r>
                <a:rPr lang="en-US" sz="900" baseline="0" noProof="0">
                  <a:solidFill>
                    <a:schemeClr val="tx1"/>
                  </a:solidFill>
                  <a:latin typeface="+mn-lt"/>
                  <a:cs typeface="Arial" panose="020B0604020202020204" pitchFamily="34" charset="0"/>
                </a:rPr>
                <a:t> use </a:t>
              </a:r>
              <a:br>
                <a:rPr lang="en-US" sz="900" baseline="0" noProof="0">
                  <a:solidFill>
                    <a:schemeClr val="tx1"/>
                  </a:solidFill>
                  <a:latin typeface="+mn-lt"/>
                  <a:cs typeface="Arial" panose="020B0604020202020204" pitchFamily="34" charset="0"/>
                </a:rPr>
              </a:br>
              <a:r>
                <a:rPr lang="en-US" sz="900" b="1" baseline="0" noProof="0">
                  <a:solidFill>
                    <a:schemeClr val="tx1"/>
                  </a:solidFill>
                  <a:latin typeface="+mn-lt"/>
                  <a:cs typeface="Arial" panose="020B0604020202020204" pitchFamily="34" charset="0"/>
                </a:rPr>
                <a:t>white</a:t>
              </a:r>
              <a:r>
                <a:rPr lang="en-US" sz="900" baseline="0" noProof="0">
                  <a:solidFill>
                    <a:schemeClr val="tx1"/>
                  </a:solidFill>
                  <a:latin typeface="+mn-lt"/>
                  <a:cs typeface="Arial" panose="020B0604020202020204" pitchFamily="34" charset="0"/>
                </a:rPr>
                <a:t> or </a:t>
              </a:r>
              <a:r>
                <a:rPr lang="en-US" sz="900" b="1" baseline="0" noProof="0">
                  <a:solidFill>
                    <a:schemeClr val="tx1"/>
                  </a:solidFill>
                  <a:latin typeface="+mn-lt"/>
                  <a:cs typeface="Arial" panose="020B0604020202020204" pitchFamily="34" charset="0"/>
                </a:rPr>
                <a:t>black</a:t>
              </a:r>
              <a:r>
                <a:rPr lang="en-US" sz="900" baseline="0" noProof="0">
                  <a:solidFill>
                    <a:schemeClr val="tx1"/>
                  </a:solidFill>
                  <a:latin typeface="+mn-lt"/>
                  <a:cs typeface="Arial" panose="020B0604020202020204" pitchFamily="34" charset="0"/>
                </a:rPr>
                <a:t>.</a:t>
              </a: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p:txBody>
        </p:sp>
        <p:sp>
          <p:nvSpPr>
            <p:cNvPr id="18" name="Rektangel 18">
              <a:extLst>
                <a:ext uri="{FF2B5EF4-FFF2-40B4-BE49-F238E27FC236}">
                  <a16:creationId xmlns:a16="http://schemas.microsoft.com/office/drawing/2014/main" id="{42EBDD3A-779B-ACE0-AA24-CAB4B062AFE2}"/>
                </a:ext>
              </a:extLst>
            </p:cNvPr>
            <p:cNvSpPr/>
            <p:nvPr userDrawn="1"/>
          </p:nvSpPr>
          <p:spPr>
            <a:xfrm>
              <a:off x="12448042" y="1511303"/>
              <a:ext cx="268449" cy="268449"/>
            </a:xfrm>
            <a:prstGeom prst="rect">
              <a:avLst/>
            </a:prstGeom>
            <a:solidFill>
              <a:schemeClr val="bg1"/>
            </a:solidFill>
            <a:ln w="9525">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latin typeface="+mn-lt"/>
              </a:endParaRPr>
            </a:p>
          </p:txBody>
        </p:sp>
        <p:sp>
          <p:nvSpPr>
            <p:cNvPr id="19" name="Rektangel 17">
              <a:extLst>
                <a:ext uri="{FF2B5EF4-FFF2-40B4-BE49-F238E27FC236}">
                  <a16:creationId xmlns:a16="http://schemas.microsoft.com/office/drawing/2014/main" id="{67B7065B-E0F3-B586-4C00-6B5BCFCF94A9}"/>
                </a:ext>
              </a:extLst>
            </p:cNvPr>
            <p:cNvSpPr/>
            <p:nvPr userDrawn="1"/>
          </p:nvSpPr>
          <p:spPr>
            <a:xfrm>
              <a:off x="12785564" y="1511302"/>
              <a:ext cx="268449" cy="268449"/>
            </a:xfrm>
            <a:prstGeom prst="rect">
              <a:avLst/>
            </a:prstGeom>
            <a:solidFill>
              <a:schemeClr val="tx1"/>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latin typeface="+mn-lt"/>
              </a:endParaRPr>
            </a:p>
          </p:txBody>
        </p:sp>
      </p:grpSp>
    </p:spTree>
    <p:extLst>
      <p:ext uri="{BB962C8B-B14F-4D97-AF65-F5344CB8AC3E}">
        <p14:creationId xmlns:p14="http://schemas.microsoft.com/office/powerpoint/2010/main" val="298341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D8DBD0-2DEF-625A-04DC-BC9CBFC61D1C}"/>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C156E00A-9C60-5E52-042A-683B471D63CB}"/>
              </a:ext>
            </a:extLst>
          </p:cNvPr>
          <p:cNvSpPr>
            <a:spLocks noGrp="1"/>
          </p:cNvSpPr>
          <p:nvPr>
            <p:ph type="dt" sz="half" idx="10"/>
          </p:nvPr>
        </p:nvSpPr>
        <p:spPr/>
        <p:txBody>
          <a:bodyPr/>
          <a:lstStyle/>
          <a:p>
            <a:endParaRPr lang="en-US"/>
          </a:p>
        </p:txBody>
      </p:sp>
      <p:pic>
        <p:nvPicPr>
          <p:cNvPr id="4" name="Picture 2" descr="ebm-papst — ViewYork Media">
            <a:extLst>
              <a:ext uri="{FF2B5EF4-FFF2-40B4-BE49-F238E27FC236}">
                <a16:creationId xmlns:a16="http://schemas.microsoft.com/office/drawing/2014/main" id="{5BFAB743-AD93-2E4F-E807-81B49A34188C}"/>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006" t="25020" r="-1006" b="28285"/>
          <a:stretch/>
        </p:blipFill>
        <p:spPr bwMode="auto">
          <a:xfrm>
            <a:off x="10380039" y="6186210"/>
            <a:ext cx="1158476" cy="3606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800912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Nur Titel">
    <p:spTree>
      <p:nvGrpSpPr>
        <p:cNvPr id="1" name=""/>
        <p:cNvGrpSpPr/>
        <p:nvPr/>
      </p:nvGrpSpPr>
      <p:grpSpPr>
        <a:xfrm>
          <a:off x="0" y="0"/>
          <a:ext cx="0" cy="0"/>
          <a:chOff x="0" y="0"/>
          <a:chExt cx="0" cy="0"/>
        </a:xfrm>
      </p:grpSpPr>
      <p:grpSp>
        <p:nvGrpSpPr>
          <p:cNvPr id="3" name="Instructions">
            <a:extLst>
              <a:ext uri="{FF2B5EF4-FFF2-40B4-BE49-F238E27FC236}">
                <a16:creationId xmlns:a16="http://schemas.microsoft.com/office/drawing/2014/main" id="{4C29247D-0FF1-8F9E-06A6-A469BB8834C0}"/>
              </a:ext>
            </a:extLst>
          </p:cNvPr>
          <p:cNvGrpSpPr/>
          <p:nvPr>
            <p:custDataLst>
              <p:tags r:id="rId1"/>
            </p:custDataLst>
          </p:nvPr>
        </p:nvGrpSpPr>
        <p:grpSpPr>
          <a:xfrm>
            <a:off x="-1604332" y="1"/>
            <a:ext cx="1512445" cy="1608082"/>
            <a:chOff x="-1604332" y="1"/>
            <a:chExt cx="1512445" cy="1608082"/>
          </a:xfrm>
        </p:grpSpPr>
        <p:sp>
          <p:nvSpPr>
            <p:cNvPr id="4" name="textruta 12">
              <a:extLst>
                <a:ext uri="{FF2B5EF4-FFF2-40B4-BE49-F238E27FC236}">
                  <a16:creationId xmlns:a16="http://schemas.microsoft.com/office/drawing/2014/main" id="{0EE1CFC7-B17B-1E67-7BCD-E40748942DBC}"/>
                </a:ext>
              </a:extLst>
            </p:cNvPr>
            <p:cNvSpPr txBox="1"/>
            <p:nvPr>
              <p:custDataLst>
                <p:tags r:id="rId3"/>
              </p:custDataLst>
            </p:nvPr>
          </p:nvSpPr>
          <p:spPr>
            <a:xfrm>
              <a:off x="-1604332" y="1"/>
              <a:ext cx="1512445" cy="1608082"/>
            </a:xfrm>
            <a:prstGeom prst="rect">
              <a:avLst/>
            </a:prstGeom>
            <a:solidFill>
              <a:schemeClr val="bg1"/>
            </a:solidFill>
            <a:effectLst/>
          </p:spPr>
          <p:txBody>
            <a:bodyPr wrap="square" tIns="108000" rtlCol="0" anchor="t" anchorCtr="0">
              <a:noAutofit/>
            </a:bodyPr>
            <a:lstStyle/>
            <a:p>
              <a:pPr>
                <a:spcAft>
                  <a:spcPts val="600"/>
                </a:spcAft>
              </a:pPr>
              <a:r>
                <a:rPr lang="en-US" sz="900" b="0" baseline="0" noProof="0">
                  <a:latin typeface="+mn-lt"/>
                  <a:cs typeface="Arial" panose="020B0604020202020204" pitchFamily="34" charset="0"/>
                </a:rPr>
                <a:t>To change from </a:t>
              </a:r>
              <a:br>
                <a:rPr lang="en-US" sz="900" b="0" baseline="0" noProof="0">
                  <a:latin typeface="+mn-lt"/>
                  <a:cs typeface="Arial" panose="020B0604020202020204" pitchFamily="34" charset="0"/>
                </a:rPr>
              </a:br>
              <a:r>
                <a:rPr lang="en-US" sz="900" b="1" baseline="0" noProof="0">
                  <a:latin typeface="+mn-lt"/>
                  <a:cs typeface="Arial" panose="020B0604020202020204" pitchFamily="34" charset="0"/>
                </a:rPr>
                <a:t>Headline</a:t>
              </a:r>
              <a:r>
                <a:rPr lang="en-US" sz="900" b="0" baseline="0" noProof="0">
                  <a:latin typeface="+mn-lt"/>
                  <a:cs typeface="Arial" panose="020B0604020202020204" pitchFamily="34" charset="0"/>
                </a:rPr>
                <a:t> to</a:t>
              </a:r>
              <a:r>
                <a:rPr lang="en-US" sz="900" b="1" baseline="0" noProof="0">
                  <a:latin typeface="+mn-lt"/>
                  <a:cs typeface="Arial" panose="020B0604020202020204" pitchFamily="34" charset="0"/>
                </a:rPr>
                <a:t> Sub header</a:t>
              </a:r>
              <a:r>
                <a:rPr lang="en-US" sz="900" b="0" baseline="0" noProof="0">
                  <a:latin typeface="+mn-lt"/>
                  <a:cs typeface="Arial" panose="020B0604020202020204" pitchFamily="34" charset="0"/>
                </a:rPr>
                <a:t>, press enter/return after your headline then use </a:t>
              </a:r>
              <a:br>
                <a:rPr lang="en-US" sz="900" b="0" baseline="0" noProof="0">
                  <a:latin typeface="+mn-lt"/>
                  <a:cs typeface="Arial" panose="020B0604020202020204" pitchFamily="34" charset="0"/>
                </a:rPr>
              </a:br>
              <a:r>
                <a:rPr lang="en-US" sz="900" b="0" baseline="0" noProof="0">
                  <a:latin typeface="+mn-lt"/>
                  <a:cs typeface="Arial" panose="020B0604020202020204" pitchFamily="34" charset="0"/>
                </a:rPr>
                <a:t>this function</a:t>
              </a:r>
            </a:p>
          </p:txBody>
        </p:sp>
        <p:pic>
          <p:nvPicPr>
            <p:cNvPr id="7" name="Picture 9">
              <a:extLst>
                <a:ext uri="{FF2B5EF4-FFF2-40B4-BE49-F238E27FC236}">
                  <a16:creationId xmlns:a16="http://schemas.microsoft.com/office/drawing/2014/main" id="{E0FA53A5-C048-A94A-144B-FBFC6792620B}"/>
                </a:ext>
              </a:extLst>
            </p:cNvPr>
            <p:cNvPicPr>
              <a:picLocks noChangeAspect="1"/>
            </p:cNvPicPr>
            <p:nvPr>
              <p:custDataLst>
                <p:tags r:id="rId4"/>
              </p:custDataLst>
            </p:nvPr>
          </p:nvPicPr>
          <p:blipFill rotWithShape="1">
            <a:blip r:embed="rId7" cstate="screen">
              <a:extLst>
                <a:ext uri="{28A0092B-C50C-407E-A947-70E740481C1C}">
                  <a14:useLocalDpi xmlns:a14="http://schemas.microsoft.com/office/drawing/2010/main"/>
                </a:ext>
              </a:extLst>
            </a:blip>
            <a:srcRect l="-2"/>
            <a:stretch/>
          </p:blipFill>
          <p:spPr>
            <a:xfrm>
              <a:off x="-1494814" y="896335"/>
              <a:ext cx="1103312" cy="559691"/>
            </a:xfrm>
            <a:prstGeom prst="rect">
              <a:avLst/>
            </a:prstGeom>
            <a:ln w="6350">
              <a:solidFill>
                <a:schemeClr val="tx1"/>
              </a:solidFill>
            </a:ln>
          </p:spPr>
        </p:pic>
        <p:sp>
          <p:nvSpPr>
            <p:cNvPr id="8" name="Oval 7">
              <a:extLst>
                <a:ext uri="{FF2B5EF4-FFF2-40B4-BE49-F238E27FC236}">
                  <a16:creationId xmlns:a16="http://schemas.microsoft.com/office/drawing/2014/main" id="{A02BC760-826D-4D68-D326-0BA708449FAF}"/>
                </a:ext>
              </a:extLst>
            </p:cNvPr>
            <p:cNvSpPr/>
            <p:nvPr>
              <p:custDataLst>
                <p:tags r:id="rId5"/>
              </p:custDataLst>
            </p:nvPr>
          </p:nvSpPr>
          <p:spPr>
            <a:xfrm>
              <a:off x="-1072348" y="1031564"/>
              <a:ext cx="290665" cy="290665"/>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rmAutofit fontScale="25000" lnSpcReduction="20000"/>
            </a:bodyPr>
            <a:lstStyle/>
            <a:p>
              <a:pPr algn="ctr"/>
              <a:endParaRPr lang="en-US"/>
            </a:p>
          </p:txBody>
        </p:sp>
      </p:grpSp>
      <p:sp>
        <p:nvSpPr>
          <p:cNvPr id="9" name="Text Placeholder 6">
            <a:extLst>
              <a:ext uri="{FF2B5EF4-FFF2-40B4-BE49-F238E27FC236}">
                <a16:creationId xmlns:a16="http://schemas.microsoft.com/office/drawing/2014/main" id="{A90D91DB-2255-82CA-E0E0-A763E9A8B6F9}"/>
              </a:ext>
            </a:extLst>
          </p:cNvPr>
          <p:cNvSpPr>
            <a:spLocks noGrp="1"/>
          </p:cNvSpPr>
          <p:nvPr>
            <p:ph type="body" sz="quarter" idx="15"/>
            <p:custDataLst>
              <p:tags r:id="rId2"/>
            </p:custDataLst>
          </p:nvPr>
        </p:nvSpPr>
        <p:spPr>
          <a:xfrm>
            <a:off x="385200" y="275622"/>
            <a:ext cx="10445749" cy="1137253"/>
          </a:xfrm>
        </p:spPr>
        <p:txBody>
          <a:bodyPr/>
          <a:lstStyle>
            <a:lvl1pPr>
              <a:defRPr sz="2600" b="1">
                <a:latin typeface="+mj-lt"/>
              </a:defRPr>
            </a:lvl1pPr>
            <a:lvl2pPr marL="0" indent="0">
              <a:buNone/>
              <a:defRPr sz="2000"/>
            </a:lvl2pPr>
          </a:lstStyle>
          <a:p>
            <a:pPr lvl="0"/>
            <a:r>
              <a:rPr lang="de-DE"/>
              <a:t>Mastertextformat bearbeiten</a:t>
            </a:r>
          </a:p>
          <a:p>
            <a:pPr lvl="1"/>
            <a:r>
              <a:rPr lang="de-DE"/>
              <a:t>Zweite Ebene</a:t>
            </a:r>
          </a:p>
        </p:txBody>
      </p:sp>
    </p:spTree>
    <p:extLst>
      <p:ext uri="{BB962C8B-B14F-4D97-AF65-F5344CB8AC3E}">
        <p14:creationId xmlns:p14="http://schemas.microsoft.com/office/powerpoint/2010/main" val="359820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8921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p:cSld name="End slide - Bearing red">
    <p:bg>
      <p:bgPr>
        <a:solidFill>
          <a:srgbClr val="FF3D47"/>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CEC21A32-3B29-FB79-375A-AFF484FAE380}"/>
              </a:ext>
            </a:extLst>
          </p:cNvPr>
          <p:cNvSpPr>
            <a:spLocks noGrp="1"/>
          </p:cNvSpPr>
          <p:nvPr>
            <p:ph type="body" sz="quarter" idx="10"/>
            <p:custDataLst>
              <p:tags r:id="rId1"/>
            </p:custDataLst>
          </p:nvPr>
        </p:nvSpPr>
        <p:spPr>
          <a:xfrm>
            <a:off x="384175" y="5100639"/>
            <a:ext cx="3683000" cy="1396999"/>
          </a:xfrm>
        </p:spPr>
        <p:txBody>
          <a:bodyPr anchor="b"/>
          <a:lstStyle>
            <a:lvl1pPr marL="0" indent="0">
              <a:buNone/>
              <a:defRPr/>
            </a:lvl1pPr>
            <a:lvl2pPr marL="180975" indent="0">
              <a:buNone/>
              <a:defRPr/>
            </a:lvl2pPr>
            <a:lvl3pPr marL="361950" indent="0">
              <a:buNone/>
              <a:defRPr/>
            </a:lvl3pPr>
            <a:lvl4pPr marL="542925" indent="0">
              <a:buNone/>
              <a:defRPr/>
            </a:lvl4pPr>
            <a:lvl5pPr marL="714375" indent="0">
              <a:buNone/>
              <a:defRPr/>
            </a:lvl5pPr>
          </a:lstStyle>
          <a:p>
            <a:pPr lvl="0"/>
            <a:r>
              <a:rPr lang="de-DE"/>
              <a:t>Mastertextformat bearbeiten</a:t>
            </a:r>
          </a:p>
        </p:txBody>
      </p:sp>
      <p:sp>
        <p:nvSpPr>
          <p:cNvPr id="10" name="BearingPoint Logo">
            <a:extLst>
              <a:ext uri="{FF2B5EF4-FFF2-40B4-BE49-F238E27FC236}">
                <a16:creationId xmlns:a16="http://schemas.microsoft.com/office/drawing/2014/main" id="{85653425-B89B-9F14-16FF-4838CACB3D49}"/>
              </a:ext>
            </a:extLst>
          </p:cNvPr>
          <p:cNvSpPr/>
          <p:nvPr>
            <p:custDataLst>
              <p:tags r:id="rId2"/>
            </p:custDataLst>
          </p:nvPr>
        </p:nvSpPr>
        <p:spPr>
          <a:xfrm>
            <a:off x="384175" y="358775"/>
            <a:ext cx="1747838" cy="291574"/>
          </a:xfrm>
          <a:custGeom>
            <a:avLst/>
            <a:gdLst>
              <a:gd name="connsiteX0" fmla="*/ 12014265 w 12188936"/>
              <a:gd name="connsiteY0" fmla="*/ 1587720 h 2033355"/>
              <a:gd name="connsiteX1" fmla="*/ 12188936 w 12188936"/>
              <a:gd name="connsiteY1" fmla="*/ 1572044 h 2033355"/>
              <a:gd name="connsiteX2" fmla="*/ 12188936 w 12188936"/>
              <a:gd name="connsiteY2" fmla="*/ 1330191 h 2033355"/>
              <a:gd name="connsiteX3" fmla="*/ 12070250 w 12188936"/>
              <a:gd name="connsiteY3" fmla="*/ 1341388 h 2033355"/>
              <a:gd name="connsiteX4" fmla="*/ 11909014 w 12188936"/>
              <a:gd name="connsiteY4" fmla="*/ 1177913 h 2033355"/>
              <a:gd name="connsiteX5" fmla="*/ 11909014 w 12188936"/>
              <a:gd name="connsiteY5" fmla="*/ 667335 h 2033355"/>
              <a:gd name="connsiteX6" fmla="*/ 12171021 w 12188936"/>
              <a:gd name="connsiteY6" fmla="*/ 667335 h 2033355"/>
              <a:gd name="connsiteX7" fmla="*/ 12171021 w 12188936"/>
              <a:gd name="connsiteY7" fmla="*/ 438918 h 2033355"/>
              <a:gd name="connsiteX8" fmla="*/ 11909014 w 12188936"/>
              <a:gd name="connsiteY8" fmla="*/ 438918 h 2033355"/>
              <a:gd name="connsiteX9" fmla="*/ 11909014 w 12188936"/>
              <a:gd name="connsiteY9" fmla="*/ 125405 h 2033355"/>
              <a:gd name="connsiteX10" fmla="*/ 11631331 w 12188936"/>
              <a:gd name="connsiteY10" fmla="*/ 125405 h 2033355"/>
              <a:gd name="connsiteX11" fmla="*/ 11631331 w 12188936"/>
              <a:gd name="connsiteY11" fmla="*/ 438918 h 2033355"/>
              <a:gd name="connsiteX12" fmla="*/ 11474575 w 12188936"/>
              <a:gd name="connsiteY12" fmla="*/ 438918 h 2033355"/>
              <a:gd name="connsiteX13" fmla="*/ 11474575 w 12188936"/>
              <a:gd name="connsiteY13" fmla="*/ 667335 h 2033355"/>
              <a:gd name="connsiteX14" fmla="*/ 11631331 w 12188936"/>
              <a:gd name="connsiteY14" fmla="*/ 667335 h 2033355"/>
              <a:gd name="connsiteX15" fmla="*/ 11631331 w 12188936"/>
              <a:gd name="connsiteY15" fmla="*/ 1207025 h 2033355"/>
              <a:gd name="connsiteX16" fmla="*/ 12014265 w 12188936"/>
              <a:gd name="connsiteY16" fmla="*/ 1587720 h 2033355"/>
              <a:gd name="connsiteX17" fmla="*/ 9962995 w 12188936"/>
              <a:gd name="connsiteY17" fmla="*/ 344864 h 2033355"/>
              <a:gd name="connsiteX18" fmla="*/ 10137666 w 12188936"/>
              <a:gd name="connsiteY18" fmla="*/ 172432 h 2033355"/>
              <a:gd name="connsiteX19" fmla="*/ 9962995 w 12188936"/>
              <a:gd name="connsiteY19" fmla="*/ 0 h 2033355"/>
              <a:gd name="connsiteX20" fmla="*/ 9788323 w 12188936"/>
              <a:gd name="connsiteY20" fmla="*/ 172432 h 2033355"/>
              <a:gd name="connsiteX21" fmla="*/ 9962995 w 12188936"/>
              <a:gd name="connsiteY21" fmla="*/ 344864 h 2033355"/>
              <a:gd name="connsiteX22" fmla="*/ 10348167 w 12188936"/>
              <a:gd name="connsiteY22" fmla="*/ 1581001 h 2033355"/>
              <a:gd name="connsiteX23" fmla="*/ 10625851 w 12188936"/>
              <a:gd name="connsiteY23" fmla="*/ 1581001 h 2033355"/>
              <a:gd name="connsiteX24" fmla="*/ 10625851 w 12188936"/>
              <a:gd name="connsiteY24" fmla="*/ 958454 h 2033355"/>
              <a:gd name="connsiteX25" fmla="*/ 10892336 w 12188936"/>
              <a:gd name="connsiteY25" fmla="*/ 662856 h 2033355"/>
              <a:gd name="connsiteX26" fmla="*/ 11069247 w 12188936"/>
              <a:gd name="connsiteY26" fmla="*/ 902470 h 2033355"/>
              <a:gd name="connsiteX27" fmla="*/ 11069247 w 12188936"/>
              <a:gd name="connsiteY27" fmla="*/ 1294361 h 2033355"/>
              <a:gd name="connsiteX28" fmla="*/ 11349169 w 12188936"/>
              <a:gd name="connsiteY28" fmla="*/ 1587720 h 2033355"/>
              <a:gd name="connsiteX29" fmla="*/ 11467856 w 12188936"/>
              <a:gd name="connsiteY29" fmla="*/ 1578762 h 2033355"/>
              <a:gd name="connsiteX30" fmla="*/ 11467856 w 12188936"/>
              <a:gd name="connsiteY30" fmla="*/ 1359303 h 2033355"/>
              <a:gd name="connsiteX31" fmla="*/ 11456660 w 12188936"/>
              <a:gd name="connsiteY31" fmla="*/ 1359303 h 2033355"/>
              <a:gd name="connsiteX32" fmla="*/ 11346930 w 12188936"/>
              <a:gd name="connsiteY32" fmla="*/ 1256292 h 2033355"/>
              <a:gd name="connsiteX33" fmla="*/ 11346930 w 12188936"/>
              <a:gd name="connsiteY33" fmla="*/ 830810 h 2033355"/>
              <a:gd name="connsiteX34" fmla="*/ 10972954 w 12188936"/>
              <a:gd name="connsiteY34" fmla="*/ 412046 h 2033355"/>
              <a:gd name="connsiteX35" fmla="*/ 10625851 w 12188936"/>
              <a:gd name="connsiteY35" fmla="*/ 566563 h 2033355"/>
              <a:gd name="connsiteX36" fmla="*/ 10625851 w 12188936"/>
              <a:gd name="connsiteY36" fmla="*/ 438918 h 2033355"/>
              <a:gd name="connsiteX37" fmla="*/ 10348167 w 12188936"/>
              <a:gd name="connsiteY37" fmla="*/ 438918 h 2033355"/>
              <a:gd name="connsiteX38" fmla="*/ 10348167 w 12188936"/>
              <a:gd name="connsiteY38" fmla="*/ 1581001 h 2033355"/>
              <a:gd name="connsiteX39" fmla="*/ 9824152 w 12188936"/>
              <a:gd name="connsiteY39" fmla="*/ 438918 h 2033355"/>
              <a:gd name="connsiteX40" fmla="*/ 9824152 w 12188936"/>
              <a:gd name="connsiteY40" fmla="*/ 1294361 h 2033355"/>
              <a:gd name="connsiteX41" fmla="*/ 10104075 w 12188936"/>
              <a:gd name="connsiteY41" fmla="*/ 1587720 h 2033355"/>
              <a:gd name="connsiteX42" fmla="*/ 10222763 w 12188936"/>
              <a:gd name="connsiteY42" fmla="*/ 1578762 h 2033355"/>
              <a:gd name="connsiteX43" fmla="*/ 10222763 w 12188936"/>
              <a:gd name="connsiteY43" fmla="*/ 1359303 h 2033355"/>
              <a:gd name="connsiteX44" fmla="*/ 10211565 w 12188936"/>
              <a:gd name="connsiteY44" fmla="*/ 1359303 h 2033355"/>
              <a:gd name="connsiteX45" fmla="*/ 10101836 w 12188936"/>
              <a:gd name="connsiteY45" fmla="*/ 1256292 h 2033355"/>
              <a:gd name="connsiteX46" fmla="*/ 10101836 w 12188936"/>
              <a:gd name="connsiteY46" fmla="*/ 438918 h 2033355"/>
              <a:gd name="connsiteX47" fmla="*/ 9824152 w 12188936"/>
              <a:gd name="connsiteY47" fmla="*/ 438918 h 2033355"/>
              <a:gd name="connsiteX48" fmla="*/ 9103073 w 12188936"/>
              <a:gd name="connsiteY48" fmla="*/ 1357064 h 2033355"/>
              <a:gd name="connsiteX49" fmla="*/ 8809715 w 12188936"/>
              <a:gd name="connsiteY49" fmla="*/ 1009960 h 2033355"/>
              <a:gd name="connsiteX50" fmla="*/ 9103073 w 12188936"/>
              <a:gd name="connsiteY50" fmla="*/ 662856 h 2033355"/>
              <a:gd name="connsiteX51" fmla="*/ 9396432 w 12188936"/>
              <a:gd name="connsiteY51" fmla="*/ 1009960 h 2033355"/>
              <a:gd name="connsiteX52" fmla="*/ 9103073 w 12188936"/>
              <a:gd name="connsiteY52" fmla="*/ 1357064 h 2033355"/>
              <a:gd name="connsiteX53" fmla="*/ 9103073 w 12188936"/>
              <a:gd name="connsiteY53" fmla="*/ 1607874 h 2033355"/>
              <a:gd name="connsiteX54" fmla="*/ 9678594 w 12188936"/>
              <a:gd name="connsiteY54" fmla="*/ 1009960 h 2033355"/>
              <a:gd name="connsiteX55" fmla="*/ 9103073 w 12188936"/>
              <a:gd name="connsiteY55" fmla="*/ 412046 h 2033355"/>
              <a:gd name="connsiteX56" fmla="*/ 8527553 w 12188936"/>
              <a:gd name="connsiteY56" fmla="*/ 1009960 h 2033355"/>
              <a:gd name="connsiteX57" fmla="*/ 9103073 w 12188936"/>
              <a:gd name="connsiteY57" fmla="*/ 1607874 h 2033355"/>
              <a:gd name="connsiteX58" fmla="*/ 7705701 w 12188936"/>
              <a:gd name="connsiteY58" fmla="*/ 747953 h 2033355"/>
              <a:gd name="connsiteX59" fmla="*/ 7705701 w 12188936"/>
              <a:gd name="connsiteY59" fmla="*/ 264247 h 2033355"/>
              <a:gd name="connsiteX60" fmla="*/ 7945315 w 12188936"/>
              <a:gd name="connsiteY60" fmla="*/ 264247 h 2033355"/>
              <a:gd name="connsiteX61" fmla="*/ 8218519 w 12188936"/>
              <a:gd name="connsiteY61" fmla="*/ 506100 h 2033355"/>
              <a:gd name="connsiteX62" fmla="*/ 7945315 w 12188936"/>
              <a:gd name="connsiteY62" fmla="*/ 747953 h 2033355"/>
              <a:gd name="connsiteX63" fmla="*/ 7705701 w 12188936"/>
              <a:gd name="connsiteY63" fmla="*/ 747953 h 2033355"/>
              <a:gd name="connsiteX64" fmla="*/ 7423540 w 12188936"/>
              <a:gd name="connsiteY64" fmla="*/ 1581001 h 2033355"/>
              <a:gd name="connsiteX65" fmla="*/ 7705701 w 12188936"/>
              <a:gd name="connsiteY65" fmla="*/ 1581001 h 2033355"/>
              <a:gd name="connsiteX66" fmla="*/ 7705701 w 12188936"/>
              <a:gd name="connsiteY66" fmla="*/ 998763 h 2033355"/>
              <a:gd name="connsiteX67" fmla="*/ 7958751 w 12188936"/>
              <a:gd name="connsiteY67" fmla="*/ 998763 h 2033355"/>
              <a:gd name="connsiteX68" fmla="*/ 8505159 w 12188936"/>
              <a:gd name="connsiteY68" fmla="*/ 506100 h 2033355"/>
              <a:gd name="connsiteX69" fmla="*/ 7958751 w 12188936"/>
              <a:gd name="connsiteY69" fmla="*/ 13436 h 2033355"/>
              <a:gd name="connsiteX70" fmla="*/ 7423540 w 12188936"/>
              <a:gd name="connsiteY70" fmla="*/ 13436 h 2033355"/>
              <a:gd name="connsiteX71" fmla="*/ 7423540 w 12188936"/>
              <a:gd name="connsiteY71" fmla="*/ 1581001 h 2033355"/>
              <a:gd name="connsiteX72" fmla="*/ 6671108 w 12188936"/>
              <a:gd name="connsiteY72" fmla="*/ 1334670 h 2033355"/>
              <a:gd name="connsiteX73" fmla="*/ 6388947 w 12188936"/>
              <a:gd name="connsiteY73" fmla="*/ 998763 h 2033355"/>
              <a:gd name="connsiteX74" fmla="*/ 6671108 w 12188936"/>
              <a:gd name="connsiteY74" fmla="*/ 662856 h 2033355"/>
              <a:gd name="connsiteX75" fmla="*/ 6953270 w 12188936"/>
              <a:gd name="connsiteY75" fmla="*/ 998763 h 2033355"/>
              <a:gd name="connsiteX76" fmla="*/ 6671108 w 12188936"/>
              <a:gd name="connsiteY76" fmla="*/ 1334670 h 2033355"/>
              <a:gd name="connsiteX77" fmla="*/ 4554896 w 12188936"/>
              <a:gd name="connsiteY77" fmla="*/ 344864 h 2033355"/>
              <a:gd name="connsiteX78" fmla="*/ 4729567 w 12188936"/>
              <a:gd name="connsiteY78" fmla="*/ 172432 h 2033355"/>
              <a:gd name="connsiteX79" fmla="*/ 4554896 w 12188936"/>
              <a:gd name="connsiteY79" fmla="*/ 0 h 2033355"/>
              <a:gd name="connsiteX80" fmla="*/ 4380224 w 12188936"/>
              <a:gd name="connsiteY80" fmla="*/ 172432 h 2033355"/>
              <a:gd name="connsiteX81" fmla="*/ 4554896 w 12188936"/>
              <a:gd name="connsiteY81" fmla="*/ 344864 h 2033355"/>
              <a:gd name="connsiteX82" fmla="*/ 5941071 w 12188936"/>
              <a:gd name="connsiteY82" fmla="*/ 1587720 h 2033355"/>
              <a:gd name="connsiteX83" fmla="*/ 6059758 w 12188936"/>
              <a:gd name="connsiteY83" fmla="*/ 1578762 h 2033355"/>
              <a:gd name="connsiteX84" fmla="*/ 6059758 w 12188936"/>
              <a:gd name="connsiteY84" fmla="*/ 1359303 h 2033355"/>
              <a:gd name="connsiteX85" fmla="*/ 6048561 w 12188936"/>
              <a:gd name="connsiteY85" fmla="*/ 1359303 h 2033355"/>
              <a:gd name="connsiteX86" fmla="*/ 5938832 w 12188936"/>
              <a:gd name="connsiteY86" fmla="*/ 1256292 h 2033355"/>
              <a:gd name="connsiteX87" fmla="*/ 5938832 w 12188936"/>
              <a:gd name="connsiteY87" fmla="*/ 830810 h 2033355"/>
              <a:gd name="connsiteX88" fmla="*/ 5564856 w 12188936"/>
              <a:gd name="connsiteY88" fmla="*/ 412046 h 2033355"/>
              <a:gd name="connsiteX89" fmla="*/ 5217752 w 12188936"/>
              <a:gd name="connsiteY89" fmla="*/ 566563 h 2033355"/>
              <a:gd name="connsiteX90" fmla="*/ 5217752 w 12188936"/>
              <a:gd name="connsiteY90" fmla="*/ 438918 h 2033355"/>
              <a:gd name="connsiteX91" fmla="*/ 4940069 w 12188936"/>
              <a:gd name="connsiteY91" fmla="*/ 438918 h 2033355"/>
              <a:gd name="connsiteX92" fmla="*/ 4940069 w 12188936"/>
              <a:gd name="connsiteY92" fmla="*/ 1581001 h 2033355"/>
              <a:gd name="connsiteX93" fmla="*/ 5217752 w 12188936"/>
              <a:gd name="connsiteY93" fmla="*/ 1581001 h 2033355"/>
              <a:gd name="connsiteX94" fmla="*/ 5217752 w 12188936"/>
              <a:gd name="connsiteY94" fmla="*/ 958454 h 2033355"/>
              <a:gd name="connsiteX95" fmla="*/ 5484238 w 12188936"/>
              <a:gd name="connsiteY95" fmla="*/ 662856 h 2033355"/>
              <a:gd name="connsiteX96" fmla="*/ 5661149 w 12188936"/>
              <a:gd name="connsiteY96" fmla="*/ 902470 h 2033355"/>
              <a:gd name="connsiteX97" fmla="*/ 5661149 w 12188936"/>
              <a:gd name="connsiteY97" fmla="*/ 1294361 h 2033355"/>
              <a:gd name="connsiteX98" fmla="*/ 5941071 w 12188936"/>
              <a:gd name="connsiteY98" fmla="*/ 1587720 h 2033355"/>
              <a:gd name="connsiteX99" fmla="*/ 4416054 w 12188936"/>
              <a:gd name="connsiteY99" fmla="*/ 438918 h 2033355"/>
              <a:gd name="connsiteX100" fmla="*/ 4416054 w 12188936"/>
              <a:gd name="connsiteY100" fmla="*/ 1294361 h 2033355"/>
              <a:gd name="connsiteX101" fmla="*/ 4695977 w 12188936"/>
              <a:gd name="connsiteY101" fmla="*/ 1587720 h 2033355"/>
              <a:gd name="connsiteX102" fmla="*/ 4814664 w 12188936"/>
              <a:gd name="connsiteY102" fmla="*/ 1578762 h 2033355"/>
              <a:gd name="connsiteX103" fmla="*/ 4814664 w 12188936"/>
              <a:gd name="connsiteY103" fmla="*/ 1359303 h 2033355"/>
              <a:gd name="connsiteX104" fmla="*/ 4803467 w 12188936"/>
              <a:gd name="connsiteY104" fmla="*/ 1359303 h 2033355"/>
              <a:gd name="connsiteX105" fmla="*/ 4693737 w 12188936"/>
              <a:gd name="connsiteY105" fmla="*/ 1256292 h 2033355"/>
              <a:gd name="connsiteX106" fmla="*/ 4693737 w 12188936"/>
              <a:gd name="connsiteY106" fmla="*/ 438918 h 2033355"/>
              <a:gd name="connsiteX107" fmla="*/ 4416054 w 12188936"/>
              <a:gd name="connsiteY107" fmla="*/ 438918 h 2033355"/>
              <a:gd name="connsiteX108" fmla="*/ 3638990 w 12188936"/>
              <a:gd name="connsiteY108" fmla="*/ 1581001 h 2033355"/>
              <a:gd name="connsiteX109" fmla="*/ 3916673 w 12188936"/>
              <a:gd name="connsiteY109" fmla="*/ 1581001 h 2033355"/>
              <a:gd name="connsiteX110" fmla="*/ 3916673 w 12188936"/>
              <a:gd name="connsiteY110" fmla="*/ 1001002 h 2033355"/>
              <a:gd name="connsiteX111" fmla="*/ 4212271 w 12188936"/>
              <a:gd name="connsiteY111" fmla="*/ 687489 h 2033355"/>
              <a:gd name="connsiteX112" fmla="*/ 4270495 w 12188936"/>
              <a:gd name="connsiteY112" fmla="*/ 691968 h 2033355"/>
              <a:gd name="connsiteX113" fmla="*/ 4270495 w 12188936"/>
              <a:gd name="connsiteY113" fmla="*/ 427721 h 2033355"/>
              <a:gd name="connsiteX114" fmla="*/ 4227947 w 12188936"/>
              <a:gd name="connsiteY114" fmla="*/ 425482 h 2033355"/>
              <a:gd name="connsiteX115" fmla="*/ 3914433 w 12188936"/>
              <a:gd name="connsiteY115" fmla="*/ 566563 h 2033355"/>
              <a:gd name="connsiteX116" fmla="*/ 3914433 w 12188936"/>
              <a:gd name="connsiteY116" fmla="*/ 438918 h 2033355"/>
              <a:gd name="connsiteX117" fmla="*/ 3638990 w 12188936"/>
              <a:gd name="connsiteY117" fmla="*/ 438918 h 2033355"/>
              <a:gd name="connsiteX118" fmla="*/ 3638990 w 12188936"/>
              <a:gd name="connsiteY118" fmla="*/ 1581001 h 2033355"/>
              <a:gd name="connsiteX119" fmla="*/ 2891038 w 12188936"/>
              <a:gd name="connsiteY119" fmla="*/ 1374979 h 2033355"/>
              <a:gd name="connsiteX120" fmla="*/ 2727563 w 12188936"/>
              <a:gd name="connsiteY120" fmla="*/ 1240616 h 2033355"/>
              <a:gd name="connsiteX121" fmla="*/ 3153045 w 12188936"/>
              <a:gd name="connsiteY121" fmla="*/ 1059226 h 2033355"/>
              <a:gd name="connsiteX122" fmla="*/ 2891038 w 12188936"/>
              <a:gd name="connsiteY122" fmla="*/ 1374979 h 2033355"/>
              <a:gd name="connsiteX123" fmla="*/ 2864165 w 12188936"/>
              <a:gd name="connsiteY123" fmla="*/ 1607874 h 2033355"/>
              <a:gd name="connsiteX124" fmla="*/ 3202311 w 12188936"/>
              <a:gd name="connsiteY124" fmla="*/ 1471272 h 2033355"/>
              <a:gd name="connsiteX125" fmla="*/ 3410573 w 12188936"/>
              <a:gd name="connsiteY125" fmla="*/ 1587720 h 2033355"/>
              <a:gd name="connsiteX126" fmla="*/ 3515824 w 12188936"/>
              <a:gd name="connsiteY126" fmla="*/ 1574283 h 2033355"/>
              <a:gd name="connsiteX127" fmla="*/ 3515824 w 12188936"/>
              <a:gd name="connsiteY127" fmla="*/ 1352585 h 2033355"/>
              <a:gd name="connsiteX128" fmla="*/ 3417291 w 12188936"/>
              <a:gd name="connsiteY128" fmla="*/ 1240616 h 2033355"/>
              <a:gd name="connsiteX129" fmla="*/ 3417291 w 12188936"/>
              <a:gd name="connsiteY129" fmla="*/ 904709 h 2033355"/>
              <a:gd name="connsiteX130" fmla="*/ 2906713 w 12188936"/>
              <a:gd name="connsiteY130" fmla="*/ 412046 h 2033355"/>
              <a:gd name="connsiteX131" fmla="*/ 2456598 w 12188936"/>
              <a:gd name="connsiteY131" fmla="*/ 571042 h 2033355"/>
              <a:gd name="connsiteX132" fmla="*/ 2588722 w 12188936"/>
              <a:gd name="connsiteY132" fmla="*/ 786022 h 2033355"/>
              <a:gd name="connsiteX133" fmla="*/ 2906713 w 12188936"/>
              <a:gd name="connsiteY133" fmla="*/ 662856 h 2033355"/>
              <a:gd name="connsiteX134" fmla="*/ 3148566 w 12188936"/>
              <a:gd name="connsiteY134" fmla="*/ 839767 h 2033355"/>
              <a:gd name="connsiteX135" fmla="*/ 2445401 w 12188936"/>
              <a:gd name="connsiteY135" fmla="*/ 1242855 h 2033355"/>
              <a:gd name="connsiteX136" fmla="*/ 2864165 w 12188936"/>
              <a:gd name="connsiteY136" fmla="*/ 1607874 h 2033355"/>
              <a:gd name="connsiteX137" fmla="*/ 1549650 w 12188936"/>
              <a:gd name="connsiteY137" fmla="*/ 857682 h 2033355"/>
              <a:gd name="connsiteX138" fmla="*/ 1818375 w 12188936"/>
              <a:gd name="connsiteY138" fmla="*/ 653899 h 2033355"/>
              <a:gd name="connsiteX139" fmla="*/ 2051271 w 12188936"/>
              <a:gd name="connsiteY139" fmla="*/ 857682 h 2033355"/>
              <a:gd name="connsiteX140" fmla="*/ 1549650 w 12188936"/>
              <a:gd name="connsiteY140" fmla="*/ 857682 h 2033355"/>
              <a:gd name="connsiteX141" fmla="*/ 1845248 w 12188936"/>
              <a:gd name="connsiteY141" fmla="*/ 1607874 h 2033355"/>
              <a:gd name="connsiteX142" fmla="*/ 2346869 w 12188936"/>
              <a:gd name="connsiteY142" fmla="*/ 1370500 h 2033355"/>
              <a:gd name="connsiteX143" fmla="*/ 2149803 w 12188936"/>
              <a:gd name="connsiteY143" fmla="*/ 1198068 h 2033355"/>
              <a:gd name="connsiteX144" fmla="*/ 1845248 w 12188936"/>
              <a:gd name="connsiteY144" fmla="*/ 1357064 h 2033355"/>
              <a:gd name="connsiteX145" fmla="*/ 1540692 w 12188936"/>
              <a:gd name="connsiteY145" fmla="*/ 1081620 h 2033355"/>
              <a:gd name="connsiteX146" fmla="*/ 2324475 w 12188936"/>
              <a:gd name="connsiteY146" fmla="*/ 1081620 h 2033355"/>
              <a:gd name="connsiteX147" fmla="*/ 2333433 w 12188936"/>
              <a:gd name="connsiteY147" fmla="*/ 936060 h 2033355"/>
              <a:gd name="connsiteX148" fmla="*/ 1818375 w 12188936"/>
              <a:gd name="connsiteY148" fmla="*/ 412046 h 2033355"/>
              <a:gd name="connsiteX149" fmla="*/ 1260770 w 12188936"/>
              <a:gd name="connsiteY149" fmla="*/ 1014439 h 2033355"/>
              <a:gd name="connsiteX150" fmla="*/ 1845248 w 12188936"/>
              <a:gd name="connsiteY150" fmla="*/ 1607874 h 2033355"/>
              <a:gd name="connsiteX151" fmla="*/ 282162 w 12188936"/>
              <a:gd name="connsiteY151" fmla="*/ 644941 h 2033355"/>
              <a:gd name="connsiteX152" fmla="*/ 282162 w 12188936"/>
              <a:gd name="connsiteY152" fmla="*/ 264247 h 2033355"/>
              <a:gd name="connsiteX153" fmla="*/ 618068 w 12188936"/>
              <a:gd name="connsiteY153" fmla="*/ 264247 h 2033355"/>
              <a:gd name="connsiteX154" fmla="*/ 828570 w 12188936"/>
              <a:gd name="connsiteY154" fmla="*/ 454594 h 2033355"/>
              <a:gd name="connsiteX155" fmla="*/ 620308 w 12188936"/>
              <a:gd name="connsiteY155" fmla="*/ 644941 h 2033355"/>
              <a:gd name="connsiteX156" fmla="*/ 282162 w 12188936"/>
              <a:gd name="connsiteY156" fmla="*/ 644941 h 2033355"/>
              <a:gd name="connsiteX157" fmla="*/ 282162 w 12188936"/>
              <a:gd name="connsiteY157" fmla="*/ 1330191 h 2033355"/>
              <a:gd name="connsiteX158" fmla="*/ 282162 w 12188936"/>
              <a:gd name="connsiteY158" fmla="*/ 895752 h 2033355"/>
              <a:gd name="connsiteX159" fmla="*/ 633744 w 12188936"/>
              <a:gd name="connsiteY159" fmla="*/ 895752 h 2033355"/>
              <a:gd name="connsiteX160" fmla="*/ 880076 w 12188936"/>
              <a:gd name="connsiteY160" fmla="*/ 1112971 h 2033355"/>
              <a:gd name="connsiteX161" fmla="*/ 633744 w 12188936"/>
              <a:gd name="connsiteY161" fmla="*/ 1330191 h 2033355"/>
              <a:gd name="connsiteX162" fmla="*/ 282162 w 12188936"/>
              <a:gd name="connsiteY162" fmla="*/ 1330191 h 2033355"/>
              <a:gd name="connsiteX163" fmla="*/ 0 w 12188936"/>
              <a:gd name="connsiteY163" fmla="*/ 1581001 h 2033355"/>
              <a:gd name="connsiteX164" fmla="*/ 627026 w 12188936"/>
              <a:gd name="connsiteY164" fmla="*/ 1581001 h 2033355"/>
              <a:gd name="connsiteX165" fmla="*/ 1166716 w 12188936"/>
              <a:gd name="connsiteY165" fmla="*/ 1119689 h 2033355"/>
              <a:gd name="connsiteX166" fmla="*/ 967412 w 12188936"/>
              <a:gd name="connsiteY166" fmla="*/ 747953 h 2033355"/>
              <a:gd name="connsiteX167" fmla="*/ 1110732 w 12188936"/>
              <a:gd name="connsiteY167" fmla="*/ 438918 h 2033355"/>
              <a:gd name="connsiteX168" fmla="*/ 611350 w 12188936"/>
              <a:gd name="connsiteY168" fmla="*/ 13436 h 2033355"/>
              <a:gd name="connsiteX169" fmla="*/ 0 w 12188936"/>
              <a:gd name="connsiteY169" fmla="*/ 13436 h 2033355"/>
              <a:gd name="connsiteX170" fmla="*/ 0 w 12188936"/>
              <a:gd name="connsiteY170" fmla="*/ 1581001 h 2033355"/>
              <a:gd name="connsiteX171" fmla="*/ 6664390 w 12188936"/>
              <a:gd name="connsiteY171" fmla="*/ 2033356 h 2033355"/>
              <a:gd name="connsiteX172" fmla="*/ 7221996 w 12188936"/>
              <a:gd name="connsiteY172" fmla="*/ 1520538 h 2033355"/>
              <a:gd name="connsiteX173" fmla="*/ 7221996 w 12188936"/>
              <a:gd name="connsiteY173" fmla="*/ 438918 h 2033355"/>
              <a:gd name="connsiteX174" fmla="*/ 6944313 w 12188936"/>
              <a:gd name="connsiteY174" fmla="*/ 438918 h 2033355"/>
              <a:gd name="connsiteX175" fmla="*/ 6944313 w 12188936"/>
              <a:gd name="connsiteY175" fmla="*/ 546408 h 2033355"/>
              <a:gd name="connsiteX176" fmla="*/ 6635278 w 12188936"/>
              <a:gd name="connsiteY176" fmla="*/ 412046 h 2033355"/>
              <a:gd name="connsiteX177" fmla="*/ 6106785 w 12188936"/>
              <a:gd name="connsiteY177" fmla="*/ 998763 h 2033355"/>
              <a:gd name="connsiteX178" fmla="*/ 6635278 w 12188936"/>
              <a:gd name="connsiteY178" fmla="*/ 1585480 h 2033355"/>
              <a:gd name="connsiteX179" fmla="*/ 6944313 w 12188936"/>
              <a:gd name="connsiteY179" fmla="*/ 1451118 h 2033355"/>
              <a:gd name="connsiteX180" fmla="*/ 6944313 w 12188936"/>
              <a:gd name="connsiteY180" fmla="*/ 1525017 h 2033355"/>
              <a:gd name="connsiteX181" fmla="*/ 6664390 w 12188936"/>
              <a:gd name="connsiteY181" fmla="*/ 1782546 h 2033355"/>
              <a:gd name="connsiteX182" fmla="*/ 6330723 w 12188936"/>
              <a:gd name="connsiteY182" fmla="*/ 1630268 h 2033355"/>
              <a:gd name="connsiteX183" fmla="*/ 6124700 w 12188936"/>
              <a:gd name="connsiteY183" fmla="*/ 1802700 h 2033355"/>
              <a:gd name="connsiteX184" fmla="*/ 6664390 w 12188936"/>
              <a:gd name="connsiteY184" fmla="*/ 2033356 h 203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Lst>
            <a:rect l="l" t="t" r="r" b="b"/>
            <a:pathLst>
              <a:path w="12188936" h="2033355">
                <a:moveTo>
                  <a:pt x="12014265" y="1587720"/>
                </a:moveTo>
                <a:cubicBezTo>
                  <a:pt x="12061292" y="1587720"/>
                  <a:pt x="12139670" y="1581001"/>
                  <a:pt x="12188936" y="1572044"/>
                </a:cubicBezTo>
                <a:lnTo>
                  <a:pt x="12188936" y="1330191"/>
                </a:lnTo>
                <a:cubicBezTo>
                  <a:pt x="12150867" y="1334670"/>
                  <a:pt x="12110559" y="1341388"/>
                  <a:pt x="12070250" y="1341388"/>
                </a:cubicBezTo>
                <a:cubicBezTo>
                  <a:pt x="11969478" y="1341388"/>
                  <a:pt x="11909014" y="1294361"/>
                  <a:pt x="11909014" y="1177913"/>
                </a:cubicBezTo>
                <a:lnTo>
                  <a:pt x="11909014" y="667335"/>
                </a:lnTo>
                <a:lnTo>
                  <a:pt x="12171021" y="667335"/>
                </a:lnTo>
                <a:lnTo>
                  <a:pt x="12171021" y="438918"/>
                </a:lnTo>
                <a:lnTo>
                  <a:pt x="11909014" y="438918"/>
                </a:lnTo>
                <a:lnTo>
                  <a:pt x="11909014" y="125405"/>
                </a:lnTo>
                <a:lnTo>
                  <a:pt x="11631331" y="125405"/>
                </a:lnTo>
                <a:lnTo>
                  <a:pt x="11631331" y="438918"/>
                </a:lnTo>
                <a:lnTo>
                  <a:pt x="11474575" y="438918"/>
                </a:lnTo>
                <a:lnTo>
                  <a:pt x="11474575" y="667335"/>
                </a:lnTo>
                <a:lnTo>
                  <a:pt x="11631331" y="667335"/>
                </a:lnTo>
                <a:lnTo>
                  <a:pt x="11631331" y="1207025"/>
                </a:lnTo>
                <a:cubicBezTo>
                  <a:pt x="11631331" y="1464554"/>
                  <a:pt x="11776891" y="1587720"/>
                  <a:pt x="12014265" y="1587720"/>
                </a:cubicBezTo>
                <a:close/>
                <a:moveTo>
                  <a:pt x="9962995" y="344864"/>
                </a:moveTo>
                <a:cubicBezTo>
                  <a:pt x="10059288" y="344864"/>
                  <a:pt x="10137666" y="275444"/>
                  <a:pt x="10137666" y="172432"/>
                </a:cubicBezTo>
                <a:cubicBezTo>
                  <a:pt x="10137666" y="69421"/>
                  <a:pt x="10059288" y="0"/>
                  <a:pt x="9962995" y="0"/>
                </a:cubicBezTo>
                <a:cubicBezTo>
                  <a:pt x="9866701" y="0"/>
                  <a:pt x="9788323" y="69421"/>
                  <a:pt x="9788323" y="172432"/>
                </a:cubicBezTo>
                <a:cubicBezTo>
                  <a:pt x="9788323" y="275444"/>
                  <a:pt x="9866701" y="344864"/>
                  <a:pt x="9962995" y="344864"/>
                </a:cubicBezTo>
                <a:close/>
                <a:moveTo>
                  <a:pt x="10348167" y="1581001"/>
                </a:moveTo>
                <a:lnTo>
                  <a:pt x="10625851" y="1581001"/>
                </a:lnTo>
                <a:lnTo>
                  <a:pt x="10625851" y="958454"/>
                </a:lnTo>
                <a:cubicBezTo>
                  <a:pt x="10625851" y="770346"/>
                  <a:pt x="10737819" y="662856"/>
                  <a:pt x="10892336" y="662856"/>
                </a:cubicBezTo>
                <a:cubicBezTo>
                  <a:pt x="11019981" y="662856"/>
                  <a:pt x="11069247" y="750192"/>
                  <a:pt x="11069247" y="902470"/>
                </a:cubicBezTo>
                <a:lnTo>
                  <a:pt x="11069247" y="1294361"/>
                </a:lnTo>
                <a:cubicBezTo>
                  <a:pt x="11069247" y="1482469"/>
                  <a:pt x="11163301" y="1587720"/>
                  <a:pt x="11349169" y="1587720"/>
                </a:cubicBezTo>
                <a:cubicBezTo>
                  <a:pt x="11387239" y="1587720"/>
                  <a:pt x="11429788" y="1587720"/>
                  <a:pt x="11467856" y="1578762"/>
                </a:cubicBezTo>
                <a:lnTo>
                  <a:pt x="11467856" y="1359303"/>
                </a:lnTo>
                <a:lnTo>
                  <a:pt x="11456660" y="1359303"/>
                </a:lnTo>
                <a:cubicBezTo>
                  <a:pt x="11400675" y="1359303"/>
                  <a:pt x="11346930" y="1348106"/>
                  <a:pt x="11346930" y="1256292"/>
                </a:cubicBezTo>
                <a:lnTo>
                  <a:pt x="11346930" y="830810"/>
                </a:lnTo>
                <a:cubicBezTo>
                  <a:pt x="11346930" y="546408"/>
                  <a:pt x="11201371" y="412046"/>
                  <a:pt x="10972954" y="412046"/>
                </a:cubicBezTo>
                <a:cubicBezTo>
                  <a:pt x="10807240" y="412046"/>
                  <a:pt x="10677357" y="490424"/>
                  <a:pt x="10625851" y="566563"/>
                </a:cubicBezTo>
                <a:lnTo>
                  <a:pt x="10625851" y="438918"/>
                </a:lnTo>
                <a:lnTo>
                  <a:pt x="10348167" y="438918"/>
                </a:lnTo>
                <a:lnTo>
                  <a:pt x="10348167" y="1581001"/>
                </a:lnTo>
                <a:close/>
                <a:moveTo>
                  <a:pt x="9824152" y="438918"/>
                </a:moveTo>
                <a:lnTo>
                  <a:pt x="9824152" y="1294361"/>
                </a:lnTo>
                <a:cubicBezTo>
                  <a:pt x="9824152" y="1482469"/>
                  <a:pt x="9918207" y="1587720"/>
                  <a:pt x="10104075" y="1587720"/>
                </a:cubicBezTo>
                <a:cubicBezTo>
                  <a:pt x="10142144" y="1587720"/>
                  <a:pt x="10184693" y="1587720"/>
                  <a:pt x="10222763" y="1578762"/>
                </a:cubicBezTo>
                <a:lnTo>
                  <a:pt x="10222763" y="1359303"/>
                </a:lnTo>
                <a:lnTo>
                  <a:pt x="10211565" y="1359303"/>
                </a:lnTo>
                <a:cubicBezTo>
                  <a:pt x="10155580" y="1359303"/>
                  <a:pt x="10101836" y="1348106"/>
                  <a:pt x="10101836" y="1256292"/>
                </a:cubicBezTo>
                <a:lnTo>
                  <a:pt x="10101836" y="438918"/>
                </a:lnTo>
                <a:lnTo>
                  <a:pt x="9824152" y="438918"/>
                </a:lnTo>
                <a:close/>
                <a:moveTo>
                  <a:pt x="9103073" y="1357064"/>
                </a:moveTo>
                <a:cubicBezTo>
                  <a:pt x="8932881" y="1357064"/>
                  <a:pt x="8809715" y="1222701"/>
                  <a:pt x="8809715" y="1009960"/>
                </a:cubicBezTo>
                <a:cubicBezTo>
                  <a:pt x="8809715" y="797219"/>
                  <a:pt x="8932881" y="662856"/>
                  <a:pt x="9103073" y="662856"/>
                </a:cubicBezTo>
                <a:cubicBezTo>
                  <a:pt x="9273266" y="662856"/>
                  <a:pt x="9396432" y="797219"/>
                  <a:pt x="9396432" y="1009960"/>
                </a:cubicBezTo>
                <a:cubicBezTo>
                  <a:pt x="9396432" y="1222701"/>
                  <a:pt x="9273266" y="1357064"/>
                  <a:pt x="9103073" y="1357064"/>
                </a:cubicBezTo>
                <a:close/>
                <a:moveTo>
                  <a:pt x="9103073" y="1607874"/>
                </a:moveTo>
                <a:cubicBezTo>
                  <a:pt x="9438980" y="1607874"/>
                  <a:pt x="9678594" y="1363782"/>
                  <a:pt x="9678594" y="1009960"/>
                </a:cubicBezTo>
                <a:cubicBezTo>
                  <a:pt x="9678594" y="656138"/>
                  <a:pt x="9438980" y="412046"/>
                  <a:pt x="9103073" y="412046"/>
                </a:cubicBezTo>
                <a:cubicBezTo>
                  <a:pt x="8767166" y="412046"/>
                  <a:pt x="8527553" y="656138"/>
                  <a:pt x="8527553" y="1009960"/>
                </a:cubicBezTo>
                <a:cubicBezTo>
                  <a:pt x="8527553" y="1363782"/>
                  <a:pt x="8767166" y="1607874"/>
                  <a:pt x="9103073" y="1607874"/>
                </a:cubicBezTo>
                <a:close/>
                <a:moveTo>
                  <a:pt x="7705701" y="747953"/>
                </a:moveTo>
                <a:lnTo>
                  <a:pt x="7705701" y="264247"/>
                </a:lnTo>
                <a:lnTo>
                  <a:pt x="7945315" y="264247"/>
                </a:lnTo>
                <a:cubicBezTo>
                  <a:pt x="8131183" y="264247"/>
                  <a:pt x="8218519" y="356061"/>
                  <a:pt x="8218519" y="506100"/>
                </a:cubicBezTo>
                <a:cubicBezTo>
                  <a:pt x="8218519" y="640462"/>
                  <a:pt x="8144619" y="747953"/>
                  <a:pt x="7945315" y="747953"/>
                </a:cubicBezTo>
                <a:lnTo>
                  <a:pt x="7705701" y="747953"/>
                </a:lnTo>
                <a:close/>
                <a:moveTo>
                  <a:pt x="7423540" y="1581001"/>
                </a:moveTo>
                <a:lnTo>
                  <a:pt x="7705701" y="1581001"/>
                </a:lnTo>
                <a:lnTo>
                  <a:pt x="7705701" y="998763"/>
                </a:lnTo>
                <a:lnTo>
                  <a:pt x="7958751" y="998763"/>
                </a:lnTo>
                <a:cubicBezTo>
                  <a:pt x="8308094" y="998763"/>
                  <a:pt x="8505159" y="797219"/>
                  <a:pt x="8505159" y="506100"/>
                </a:cubicBezTo>
                <a:cubicBezTo>
                  <a:pt x="8505159" y="214980"/>
                  <a:pt x="8308094" y="13436"/>
                  <a:pt x="7958751" y="13436"/>
                </a:cubicBezTo>
                <a:lnTo>
                  <a:pt x="7423540" y="13436"/>
                </a:lnTo>
                <a:lnTo>
                  <a:pt x="7423540" y="1581001"/>
                </a:lnTo>
                <a:close/>
                <a:moveTo>
                  <a:pt x="6671108" y="1334670"/>
                </a:moveTo>
                <a:cubicBezTo>
                  <a:pt x="6518830" y="1334670"/>
                  <a:pt x="6388947" y="1215983"/>
                  <a:pt x="6388947" y="998763"/>
                </a:cubicBezTo>
                <a:cubicBezTo>
                  <a:pt x="6388947" y="781543"/>
                  <a:pt x="6518830" y="662856"/>
                  <a:pt x="6671108" y="662856"/>
                </a:cubicBezTo>
                <a:cubicBezTo>
                  <a:pt x="6823386" y="662856"/>
                  <a:pt x="6953270" y="781543"/>
                  <a:pt x="6953270" y="998763"/>
                </a:cubicBezTo>
                <a:cubicBezTo>
                  <a:pt x="6953270" y="1215983"/>
                  <a:pt x="6823386" y="1334670"/>
                  <a:pt x="6671108" y="1334670"/>
                </a:cubicBezTo>
                <a:close/>
                <a:moveTo>
                  <a:pt x="4554896" y="344864"/>
                </a:moveTo>
                <a:cubicBezTo>
                  <a:pt x="4648950" y="344864"/>
                  <a:pt x="4729567" y="270965"/>
                  <a:pt x="4729567" y="172432"/>
                </a:cubicBezTo>
                <a:cubicBezTo>
                  <a:pt x="4729567" y="73900"/>
                  <a:pt x="4648950" y="0"/>
                  <a:pt x="4554896" y="0"/>
                </a:cubicBezTo>
                <a:cubicBezTo>
                  <a:pt x="4460842" y="0"/>
                  <a:pt x="4380224" y="73900"/>
                  <a:pt x="4380224" y="172432"/>
                </a:cubicBezTo>
                <a:cubicBezTo>
                  <a:pt x="4380224" y="270965"/>
                  <a:pt x="4460842" y="344864"/>
                  <a:pt x="4554896" y="344864"/>
                </a:cubicBezTo>
                <a:close/>
                <a:moveTo>
                  <a:pt x="5941071" y="1587720"/>
                </a:moveTo>
                <a:cubicBezTo>
                  <a:pt x="5979140" y="1587720"/>
                  <a:pt x="6021689" y="1587720"/>
                  <a:pt x="6059758" y="1578762"/>
                </a:cubicBezTo>
                <a:lnTo>
                  <a:pt x="6059758" y="1359303"/>
                </a:lnTo>
                <a:lnTo>
                  <a:pt x="6048561" y="1359303"/>
                </a:lnTo>
                <a:cubicBezTo>
                  <a:pt x="5992577" y="1359303"/>
                  <a:pt x="5938832" y="1348106"/>
                  <a:pt x="5938832" y="1256292"/>
                </a:cubicBezTo>
                <a:lnTo>
                  <a:pt x="5938832" y="830810"/>
                </a:lnTo>
                <a:cubicBezTo>
                  <a:pt x="5938832" y="546408"/>
                  <a:pt x="5793272" y="412046"/>
                  <a:pt x="5564856" y="412046"/>
                </a:cubicBezTo>
                <a:cubicBezTo>
                  <a:pt x="5399142" y="412046"/>
                  <a:pt x="5269258" y="490424"/>
                  <a:pt x="5217752" y="566563"/>
                </a:cubicBezTo>
                <a:lnTo>
                  <a:pt x="5217752" y="438918"/>
                </a:lnTo>
                <a:lnTo>
                  <a:pt x="4940069" y="438918"/>
                </a:lnTo>
                <a:lnTo>
                  <a:pt x="4940069" y="1581001"/>
                </a:lnTo>
                <a:lnTo>
                  <a:pt x="5217752" y="1581001"/>
                </a:lnTo>
                <a:lnTo>
                  <a:pt x="5217752" y="958454"/>
                </a:lnTo>
                <a:cubicBezTo>
                  <a:pt x="5217752" y="770346"/>
                  <a:pt x="5329721" y="662856"/>
                  <a:pt x="5484238" y="662856"/>
                </a:cubicBezTo>
                <a:cubicBezTo>
                  <a:pt x="5611882" y="662856"/>
                  <a:pt x="5661149" y="750192"/>
                  <a:pt x="5661149" y="902470"/>
                </a:cubicBezTo>
                <a:lnTo>
                  <a:pt x="5661149" y="1294361"/>
                </a:lnTo>
                <a:cubicBezTo>
                  <a:pt x="5661149" y="1482469"/>
                  <a:pt x="5755203" y="1587720"/>
                  <a:pt x="5941071" y="1587720"/>
                </a:cubicBezTo>
                <a:close/>
                <a:moveTo>
                  <a:pt x="4416054" y="438918"/>
                </a:moveTo>
                <a:lnTo>
                  <a:pt x="4416054" y="1294361"/>
                </a:lnTo>
                <a:cubicBezTo>
                  <a:pt x="4416054" y="1482469"/>
                  <a:pt x="4510109" y="1587720"/>
                  <a:pt x="4695977" y="1587720"/>
                </a:cubicBezTo>
                <a:cubicBezTo>
                  <a:pt x="4734046" y="1587720"/>
                  <a:pt x="4776594" y="1587720"/>
                  <a:pt x="4814664" y="1578762"/>
                </a:cubicBezTo>
                <a:lnTo>
                  <a:pt x="4814664" y="1359303"/>
                </a:lnTo>
                <a:lnTo>
                  <a:pt x="4803467" y="1359303"/>
                </a:lnTo>
                <a:cubicBezTo>
                  <a:pt x="4747482" y="1359303"/>
                  <a:pt x="4693737" y="1348106"/>
                  <a:pt x="4693737" y="1256292"/>
                </a:cubicBezTo>
                <a:lnTo>
                  <a:pt x="4693737" y="438918"/>
                </a:lnTo>
                <a:lnTo>
                  <a:pt x="4416054" y="438918"/>
                </a:lnTo>
                <a:close/>
                <a:moveTo>
                  <a:pt x="3638990" y="1581001"/>
                </a:moveTo>
                <a:lnTo>
                  <a:pt x="3916673" y="1581001"/>
                </a:lnTo>
                <a:lnTo>
                  <a:pt x="3916673" y="1001002"/>
                </a:lnTo>
                <a:cubicBezTo>
                  <a:pt x="3916673" y="761389"/>
                  <a:pt x="4026403" y="687489"/>
                  <a:pt x="4212271" y="687489"/>
                </a:cubicBezTo>
                <a:cubicBezTo>
                  <a:pt x="4234665" y="687489"/>
                  <a:pt x="4259298" y="689729"/>
                  <a:pt x="4270495" y="691968"/>
                </a:cubicBezTo>
                <a:lnTo>
                  <a:pt x="4270495" y="427721"/>
                </a:lnTo>
                <a:cubicBezTo>
                  <a:pt x="4254819" y="425482"/>
                  <a:pt x="4241383" y="425482"/>
                  <a:pt x="4227947" y="425482"/>
                </a:cubicBezTo>
                <a:cubicBezTo>
                  <a:pt x="4057754" y="425482"/>
                  <a:pt x="3968179" y="492663"/>
                  <a:pt x="3914433" y="566563"/>
                </a:cubicBezTo>
                <a:lnTo>
                  <a:pt x="3914433" y="438918"/>
                </a:lnTo>
                <a:lnTo>
                  <a:pt x="3638990" y="438918"/>
                </a:lnTo>
                <a:lnTo>
                  <a:pt x="3638990" y="1581001"/>
                </a:lnTo>
                <a:close/>
                <a:moveTo>
                  <a:pt x="2891038" y="1374979"/>
                </a:moveTo>
                <a:cubicBezTo>
                  <a:pt x="2810420" y="1374979"/>
                  <a:pt x="2727563" y="1334670"/>
                  <a:pt x="2727563" y="1240616"/>
                </a:cubicBezTo>
                <a:cubicBezTo>
                  <a:pt x="2727563" y="1110732"/>
                  <a:pt x="2852968" y="1059226"/>
                  <a:pt x="3153045" y="1059226"/>
                </a:cubicBezTo>
                <a:cubicBezTo>
                  <a:pt x="3153045" y="1269728"/>
                  <a:pt x="3058991" y="1374979"/>
                  <a:pt x="2891038" y="1374979"/>
                </a:cubicBezTo>
                <a:close/>
                <a:moveTo>
                  <a:pt x="2864165" y="1607874"/>
                </a:moveTo>
                <a:cubicBezTo>
                  <a:pt x="3043315" y="1607874"/>
                  <a:pt x="3146327" y="1538453"/>
                  <a:pt x="3202311" y="1471272"/>
                </a:cubicBezTo>
                <a:cubicBezTo>
                  <a:pt x="3222466" y="1525017"/>
                  <a:pt x="3282929" y="1587720"/>
                  <a:pt x="3410573" y="1587720"/>
                </a:cubicBezTo>
                <a:cubicBezTo>
                  <a:pt x="3437446" y="1587720"/>
                  <a:pt x="3477755" y="1585480"/>
                  <a:pt x="3515824" y="1574283"/>
                </a:cubicBezTo>
                <a:lnTo>
                  <a:pt x="3515824" y="1352585"/>
                </a:lnTo>
                <a:cubicBezTo>
                  <a:pt x="3482233" y="1352585"/>
                  <a:pt x="3417291" y="1359303"/>
                  <a:pt x="3417291" y="1240616"/>
                </a:cubicBezTo>
                <a:lnTo>
                  <a:pt x="3417291" y="904709"/>
                </a:lnTo>
                <a:cubicBezTo>
                  <a:pt x="3417291" y="535212"/>
                  <a:pt x="3204551" y="412046"/>
                  <a:pt x="2906713" y="412046"/>
                </a:cubicBezTo>
                <a:cubicBezTo>
                  <a:pt x="2669339" y="412046"/>
                  <a:pt x="2510343" y="528493"/>
                  <a:pt x="2456598" y="571042"/>
                </a:cubicBezTo>
                <a:lnTo>
                  <a:pt x="2588722" y="786022"/>
                </a:lnTo>
                <a:cubicBezTo>
                  <a:pt x="2642467" y="743474"/>
                  <a:pt x="2756675" y="662856"/>
                  <a:pt x="2906713" y="662856"/>
                </a:cubicBezTo>
                <a:cubicBezTo>
                  <a:pt x="3052273" y="662856"/>
                  <a:pt x="3137369" y="718841"/>
                  <a:pt x="3148566" y="839767"/>
                </a:cubicBezTo>
                <a:cubicBezTo>
                  <a:pt x="2976134" y="839767"/>
                  <a:pt x="2445401" y="833049"/>
                  <a:pt x="2445401" y="1242855"/>
                </a:cubicBezTo>
                <a:cubicBezTo>
                  <a:pt x="2445401" y="1480229"/>
                  <a:pt x="2637988" y="1607874"/>
                  <a:pt x="2864165" y="1607874"/>
                </a:cubicBezTo>
                <a:close/>
                <a:moveTo>
                  <a:pt x="1549650" y="857682"/>
                </a:moveTo>
                <a:cubicBezTo>
                  <a:pt x="1585480" y="721080"/>
                  <a:pt x="1692970" y="653899"/>
                  <a:pt x="1818375" y="653899"/>
                </a:cubicBezTo>
                <a:cubicBezTo>
                  <a:pt x="1925865" y="653899"/>
                  <a:pt x="2040074" y="705404"/>
                  <a:pt x="2051271" y="857682"/>
                </a:cubicBezTo>
                <a:lnTo>
                  <a:pt x="1549650" y="857682"/>
                </a:lnTo>
                <a:close/>
                <a:moveTo>
                  <a:pt x="1845248" y="1607874"/>
                </a:moveTo>
                <a:cubicBezTo>
                  <a:pt x="2087101" y="1607874"/>
                  <a:pt x="2266251" y="1477990"/>
                  <a:pt x="2346869" y="1370500"/>
                </a:cubicBezTo>
                <a:lnTo>
                  <a:pt x="2149803" y="1198068"/>
                </a:lnTo>
                <a:cubicBezTo>
                  <a:pt x="2098298" y="1263010"/>
                  <a:pt x="2004244" y="1357064"/>
                  <a:pt x="1845248" y="1357064"/>
                </a:cubicBezTo>
                <a:cubicBezTo>
                  <a:pt x="1670576" y="1357064"/>
                  <a:pt x="1549650" y="1236137"/>
                  <a:pt x="1540692" y="1081620"/>
                </a:cubicBezTo>
                <a:lnTo>
                  <a:pt x="2324475" y="1081620"/>
                </a:lnTo>
                <a:cubicBezTo>
                  <a:pt x="2331193" y="1034593"/>
                  <a:pt x="2333433" y="1001002"/>
                  <a:pt x="2333433" y="936060"/>
                </a:cubicBezTo>
                <a:cubicBezTo>
                  <a:pt x="2333433" y="660617"/>
                  <a:pt x="2174437" y="412046"/>
                  <a:pt x="1818375" y="412046"/>
                </a:cubicBezTo>
                <a:cubicBezTo>
                  <a:pt x="1493665" y="412046"/>
                  <a:pt x="1260770" y="665096"/>
                  <a:pt x="1260770" y="1014439"/>
                </a:cubicBezTo>
                <a:cubicBezTo>
                  <a:pt x="1260770" y="1357064"/>
                  <a:pt x="1500384" y="1607874"/>
                  <a:pt x="1845248" y="1607874"/>
                </a:cubicBezTo>
                <a:close/>
                <a:moveTo>
                  <a:pt x="282162" y="644941"/>
                </a:moveTo>
                <a:lnTo>
                  <a:pt x="282162" y="264247"/>
                </a:lnTo>
                <a:lnTo>
                  <a:pt x="618068" y="264247"/>
                </a:lnTo>
                <a:cubicBezTo>
                  <a:pt x="759149" y="264247"/>
                  <a:pt x="828570" y="338146"/>
                  <a:pt x="828570" y="454594"/>
                </a:cubicBezTo>
                <a:cubicBezTo>
                  <a:pt x="828570" y="571042"/>
                  <a:pt x="756910" y="644941"/>
                  <a:pt x="620308" y="644941"/>
                </a:cubicBezTo>
                <a:lnTo>
                  <a:pt x="282162" y="644941"/>
                </a:lnTo>
                <a:close/>
                <a:moveTo>
                  <a:pt x="282162" y="1330191"/>
                </a:moveTo>
                <a:lnTo>
                  <a:pt x="282162" y="895752"/>
                </a:lnTo>
                <a:lnTo>
                  <a:pt x="633744" y="895752"/>
                </a:lnTo>
                <a:cubicBezTo>
                  <a:pt x="792740" y="895752"/>
                  <a:pt x="880076" y="976369"/>
                  <a:pt x="880076" y="1112971"/>
                </a:cubicBezTo>
                <a:cubicBezTo>
                  <a:pt x="880076" y="1249573"/>
                  <a:pt x="797219" y="1330191"/>
                  <a:pt x="633744" y="1330191"/>
                </a:cubicBezTo>
                <a:lnTo>
                  <a:pt x="282162" y="1330191"/>
                </a:lnTo>
                <a:close/>
                <a:moveTo>
                  <a:pt x="0" y="1581001"/>
                </a:moveTo>
                <a:lnTo>
                  <a:pt x="627026" y="1581001"/>
                </a:lnTo>
                <a:cubicBezTo>
                  <a:pt x="985327" y="1581001"/>
                  <a:pt x="1166716" y="1395133"/>
                  <a:pt x="1166716" y="1119689"/>
                </a:cubicBezTo>
                <a:cubicBezTo>
                  <a:pt x="1166716" y="962933"/>
                  <a:pt x="1099535" y="821852"/>
                  <a:pt x="967412" y="747953"/>
                </a:cubicBezTo>
                <a:cubicBezTo>
                  <a:pt x="1065944" y="674053"/>
                  <a:pt x="1110732" y="562084"/>
                  <a:pt x="1110732" y="438918"/>
                </a:cubicBezTo>
                <a:cubicBezTo>
                  <a:pt x="1110732" y="192587"/>
                  <a:pt x="945018" y="13436"/>
                  <a:pt x="611350" y="13436"/>
                </a:cubicBezTo>
                <a:lnTo>
                  <a:pt x="0" y="13436"/>
                </a:lnTo>
                <a:lnTo>
                  <a:pt x="0" y="1581001"/>
                </a:lnTo>
                <a:close/>
                <a:moveTo>
                  <a:pt x="6664390" y="2033356"/>
                </a:moveTo>
                <a:cubicBezTo>
                  <a:pt x="6879371" y="2033356"/>
                  <a:pt x="7221996" y="1919148"/>
                  <a:pt x="7221996" y="1520538"/>
                </a:cubicBezTo>
                <a:lnTo>
                  <a:pt x="7221996" y="438918"/>
                </a:lnTo>
                <a:lnTo>
                  <a:pt x="6944313" y="438918"/>
                </a:lnTo>
                <a:lnTo>
                  <a:pt x="6944313" y="546408"/>
                </a:lnTo>
                <a:cubicBezTo>
                  <a:pt x="6886089" y="472509"/>
                  <a:pt x="6798753" y="412046"/>
                  <a:pt x="6635278" y="412046"/>
                </a:cubicBezTo>
                <a:cubicBezTo>
                  <a:pt x="6350877" y="412046"/>
                  <a:pt x="6106785" y="640462"/>
                  <a:pt x="6106785" y="998763"/>
                </a:cubicBezTo>
                <a:cubicBezTo>
                  <a:pt x="6106785" y="1357064"/>
                  <a:pt x="6350877" y="1585480"/>
                  <a:pt x="6635278" y="1585480"/>
                </a:cubicBezTo>
                <a:cubicBezTo>
                  <a:pt x="6798753" y="1585480"/>
                  <a:pt x="6886089" y="1527256"/>
                  <a:pt x="6944313" y="1451118"/>
                </a:cubicBezTo>
                <a:lnTo>
                  <a:pt x="6944313" y="1525017"/>
                </a:lnTo>
                <a:cubicBezTo>
                  <a:pt x="6944313" y="1692970"/>
                  <a:pt x="6823386" y="1782546"/>
                  <a:pt x="6664390" y="1782546"/>
                </a:cubicBezTo>
                <a:cubicBezTo>
                  <a:pt x="6489719" y="1782546"/>
                  <a:pt x="6377750" y="1684013"/>
                  <a:pt x="6330723" y="1630268"/>
                </a:cubicBezTo>
                <a:lnTo>
                  <a:pt x="6124700" y="1802700"/>
                </a:lnTo>
                <a:cubicBezTo>
                  <a:pt x="6171727" y="1856445"/>
                  <a:pt x="6330723" y="2033356"/>
                  <a:pt x="6664390" y="2033356"/>
                </a:cubicBezTo>
                <a:close/>
              </a:path>
            </a:pathLst>
          </a:custGeom>
          <a:solidFill>
            <a:srgbClr val="000000"/>
          </a:solidFill>
          <a:ln w="8133" cap="flat">
            <a:noFill/>
            <a:prstDash val="solid"/>
            <a:miter/>
          </a:ln>
        </p:spPr>
        <p:txBody>
          <a:bodyPr rtlCol="0" anchor="ctr"/>
          <a:lstStyle/>
          <a:p>
            <a:endParaRPr lang="en-US"/>
          </a:p>
        </p:txBody>
      </p:sp>
      <p:grpSp>
        <p:nvGrpSpPr>
          <p:cNvPr id="3" name="Instructions">
            <a:extLst>
              <a:ext uri="{FF2B5EF4-FFF2-40B4-BE49-F238E27FC236}">
                <a16:creationId xmlns:a16="http://schemas.microsoft.com/office/drawing/2014/main" id="{5458AB4A-F9C1-A6C8-5979-F32F9F3DE550}"/>
              </a:ext>
            </a:extLst>
          </p:cNvPr>
          <p:cNvGrpSpPr/>
          <p:nvPr>
            <p:custDataLst>
              <p:tags r:id="rId3"/>
            </p:custDataLst>
          </p:nvPr>
        </p:nvGrpSpPr>
        <p:grpSpPr>
          <a:xfrm>
            <a:off x="12272400" y="0"/>
            <a:ext cx="1681523" cy="1939925"/>
            <a:chOff x="12272400" y="0"/>
            <a:chExt cx="1681523" cy="1939925"/>
          </a:xfrm>
        </p:grpSpPr>
        <p:sp>
          <p:nvSpPr>
            <p:cNvPr id="4" name="textruta 12">
              <a:extLst>
                <a:ext uri="{FF2B5EF4-FFF2-40B4-BE49-F238E27FC236}">
                  <a16:creationId xmlns:a16="http://schemas.microsoft.com/office/drawing/2014/main" id="{57014220-56F6-7CF3-3548-48869E2CAAD5}"/>
                </a:ext>
              </a:extLst>
            </p:cNvPr>
            <p:cNvSpPr txBox="1"/>
            <p:nvPr>
              <p:custDataLst>
                <p:tags r:id="rId4"/>
              </p:custDataLst>
            </p:nvPr>
          </p:nvSpPr>
          <p:spPr>
            <a:xfrm>
              <a:off x="12272400" y="0"/>
              <a:ext cx="1681523" cy="1939925"/>
            </a:xfrm>
            <a:prstGeom prst="rect">
              <a:avLst/>
            </a:prstGeom>
            <a:solidFill>
              <a:schemeClr val="bg1"/>
            </a:solidFill>
            <a:effectLst/>
          </p:spPr>
          <p:txBody>
            <a:bodyPr wrap="square" tIns="108000" rtlCol="0" anchor="t" anchorCtr="0">
              <a:noAutofit/>
            </a:bodyPr>
            <a:lstStyle/>
            <a:p>
              <a:pPr>
                <a:spcAft>
                  <a:spcPts val="600"/>
                </a:spcAft>
              </a:pPr>
              <a:r>
                <a:rPr lang="en-US" sz="900" b="1" baseline="0" noProof="0">
                  <a:latin typeface="+mn-lt"/>
                  <a:cs typeface="Arial" panose="020B0604020202020204" pitchFamily="34" charset="0"/>
                </a:rPr>
                <a:t>Change background color</a:t>
              </a:r>
            </a:p>
            <a:p>
              <a:r>
                <a:rPr lang="en-US" sz="900" baseline="0" noProof="0">
                  <a:solidFill>
                    <a:schemeClr val="tx1"/>
                  </a:solidFill>
                  <a:latin typeface="+mn-lt"/>
                  <a:cs typeface="Arial" panose="020B0604020202020204" pitchFamily="34" charset="0"/>
                </a:rPr>
                <a:t>If you would like, you can change the background color, select </a:t>
              </a:r>
              <a:r>
                <a:rPr lang="en-US" sz="900" b="1" baseline="0" noProof="0">
                  <a:solidFill>
                    <a:schemeClr val="tx1"/>
                  </a:solidFill>
                  <a:latin typeface="+mn-lt"/>
                  <a:cs typeface="Arial" panose="020B0604020202020204" pitchFamily="34" charset="0"/>
                </a:rPr>
                <a:t>Format Background </a:t>
              </a:r>
              <a:r>
                <a:rPr lang="en-US" sz="900" baseline="0" noProof="0">
                  <a:solidFill>
                    <a:schemeClr val="tx1"/>
                  </a:solidFill>
                  <a:latin typeface="+mn-lt"/>
                  <a:cs typeface="Arial" panose="020B0604020202020204" pitchFamily="34" charset="0"/>
                </a:rPr>
                <a:t>from the context menu, and select </a:t>
              </a:r>
              <a:r>
                <a:rPr lang="en-US" sz="900" b="1" baseline="0" noProof="0">
                  <a:solidFill>
                    <a:schemeClr val="tx1"/>
                  </a:solidFill>
                  <a:latin typeface="+mn-lt"/>
                  <a:cs typeface="Arial" panose="020B0604020202020204" pitchFamily="34" charset="0"/>
                </a:rPr>
                <a:t>Solid fill. </a:t>
              </a:r>
              <a:r>
                <a:rPr lang="en-US" sz="900" baseline="0" noProof="0">
                  <a:solidFill>
                    <a:schemeClr val="tx1"/>
                  </a:solidFill>
                  <a:latin typeface="+mn-lt"/>
                  <a:cs typeface="Arial" panose="020B0604020202020204" pitchFamily="34" charset="0"/>
                </a:rPr>
                <a:t>You may </a:t>
              </a:r>
              <a:r>
                <a:rPr lang="en-US" sz="900" b="1" baseline="0" noProof="0">
                  <a:solidFill>
                    <a:schemeClr val="tx1"/>
                  </a:solidFill>
                  <a:latin typeface="+mn-lt"/>
                  <a:cs typeface="Arial" panose="020B0604020202020204" pitchFamily="34" charset="0"/>
                </a:rPr>
                <a:t>ONLY</a:t>
              </a:r>
              <a:r>
                <a:rPr lang="en-US" sz="900" baseline="0" noProof="0">
                  <a:solidFill>
                    <a:schemeClr val="tx1"/>
                  </a:solidFill>
                  <a:latin typeface="+mn-lt"/>
                  <a:cs typeface="Arial" panose="020B0604020202020204" pitchFamily="34" charset="0"/>
                </a:rPr>
                <a:t> use </a:t>
              </a:r>
              <a:r>
                <a:rPr lang="en-US" sz="900" b="1" baseline="0" noProof="0">
                  <a:solidFill>
                    <a:schemeClr val="tx1"/>
                  </a:solidFill>
                  <a:latin typeface="+mn-lt"/>
                  <a:cs typeface="Arial" panose="020B0604020202020204" pitchFamily="34" charset="0"/>
                </a:rPr>
                <a:t>white, G30 </a:t>
              </a:r>
              <a:r>
                <a:rPr lang="en-US" sz="900" b="0" baseline="0" noProof="0">
                  <a:solidFill>
                    <a:schemeClr val="tx1"/>
                  </a:solidFill>
                  <a:latin typeface="+mn-lt"/>
                  <a:cs typeface="Arial" panose="020B0604020202020204" pitchFamily="34" charset="0"/>
                </a:rPr>
                <a:t>and</a:t>
              </a:r>
              <a:r>
                <a:rPr lang="en-US" sz="900" b="1" baseline="0" noProof="0">
                  <a:solidFill>
                    <a:schemeClr val="tx1"/>
                  </a:solidFill>
                  <a:latin typeface="+mn-lt"/>
                  <a:cs typeface="Arial" panose="020B0604020202020204" pitchFamily="34" charset="0"/>
                </a:rPr>
                <a:t> Bearing Red.</a:t>
              </a:r>
              <a:endParaRPr lang="en-US" sz="900" baseline="0" noProof="0">
                <a:solidFill>
                  <a:schemeClr val="tx1"/>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p:txBody>
        </p:sp>
        <p:sp>
          <p:nvSpPr>
            <p:cNvPr id="5" name="Rektangel 18">
              <a:extLst>
                <a:ext uri="{FF2B5EF4-FFF2-40B4-BE49-F238E27FC236}">
                  <a16:creationId xmlns:a16="http://schemas.microsoft.com/office/drawing/2014/main" id="{21CCBDD0-3633-7866-AA96-DAFBA1A05CE1}"/>
                </a:ext>
              </a:extLst>
            </p:cNvPr>
            <p:cNvSpPr/>
            <p:nvPr>
              <p:custDataLst>
                <p:tags r:id="rId5"/>
              </p:custDataLst>
            </p:nvPr>
          </p:nvSpPr>
          <p:spPr>
            <a:xfrm>
              <a:off x="12371130" y="1511303"/>
              <a:ext cx="268449" cy="268449"/>
            </a:xfrm>
            <a:prstGeom prst="rect">
              <a:avLst/>
            </a:prstGeom>
            <a:solidFill>
              <a:schemeClr val="bg1"/>
            </a:solidFill>
            <a:ln w="9525">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6" name="Rektangel 17">
              <a:extLst>
                <a:ext uri="{FF2B5EF4-FFF2-40B4-BE49-F238E27FC236}">
                  <a16:creationId xmlns:a16="http://schemas.microsoft.com/office/drawing/2014/main" id="{160A9385-BE5C-8851-A2CA-A936FD4AF0B7}"/>
                </a:ext>
              </a:extLst>
            </p:cNvPr>
            <p:cNvSpPr/>
            <p:nvPr>
              <p:custDataLst>
                <p:tags r:id="rId6"/>
              </p:custDataLst>
            </p:nvPr>
          </p:nvSpPr>
          <p:spPr>
            <a:xfrm>
              <a:off x="12708652" y="1511302"/>
              <a:ext cx="268449" cy="268449"/>
            </a:xfrm>
            <a:prstGeom prst="rect">
              <a:avLst/>
            </a:prstGeom>
            <a:solidFill>
              <a:srgbClr val="CCC1BC"/>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8" name="Rektangel 17">
              <a:extLst>
                <a:ext uri="{FF2B5EF4-FFF2-40B4-BE49-F238E27FC236}">
                  <a16:creationId xmlns:a16="http://schemas.microsoft.com/office/drawing/2014/main" id="{1234EC4E-85D2-E036-D91D-828A10A09F89}"/>
                </a:ext>
              </a:extLst>
            </p:cNvPr>
            <p:cNvSpPr/>
            <p:nvPr>
              <p:custDataLst>
                <p:tags r:id="rId7"/>
              </p:custDataLst>
            </p:nvPr>
          </p:nvSpPr>
          <p:spPr>
            <a:xfrm>
              <a:off x="13046174" y="1511302"/>
              <a:ext cx="268449" cy="268449"/>
            </a:xfrm>
            <a:prstGeom prst="rect">
              <a:avLst/>
            </a:prstGeom>
            <a:solidFill>
              <a:srgbClr val="FF3D47"/>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spTree>
    <p:extLst>
      <p:ext uri="{BB962C8B-B14F-4D97-AF65-F5344CB8AC3E}">
        <p14:creationId xmlns:p14="http://schemas.microsoft.com/office/powerpoint/2010/main" val="1156271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p:cSld name="End slide - Deep red">
    <p:bg>
      <p:bgPr>
        <a:solidFill>
          <a:srgbClr val="330000"/>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CEC21A32-3B29-FB79-375A-AFF484FAE380}"/>
              </a:ext>
            </a:extLst>
          </p:cNvPr>
          <p:cNvSpPr>
            <a:spLocks noGrp="1"/>
          </p:cNvSpPr>
          <p:nvPr>
            <p:ph type="body" sz="quarter" idx="10"/>
            <p:custDataLst>
              <p:tags r:id="rId1"/>
            </p:custDataLst>
          </p:nvPr>
        </p:nvSpPr>
        <p:spPr>
          <a:xfrm>
            <a:off x="384175" y="5100639"/>
            <a:ext cx="3683000" cy="1396999"/>
          </a:xfrm>
        </p:spPr>
        <p:txBody>
          <a:bodyPr anchor="b"/>
          <a:lstStyle>
            <a:lvl1pPr marL="0" indent="0">
              <a:buNone/>
              <a:defRPr/>
            </a:lvl1pPr>
            <a:lvl2pPr marL="180975" indent="0">
              <a:buNone/>
              <a:defRPr/>
            </a:lvl2pPr>
            <a:lvl3pPr marL="361950" indent="0">
              <a:buNone/>
              <a:defRPr/>
            </a:lvl3pPr>
            <a:lvl4pPr marL="542925" indent="0">
              <a:buNone/>
              <a:defRPr/>
            </a:lvl4pPr>
            <a:lvl5pPr marL="714375" indent="0">
              <a:buNone/>
              <a:defRPr/>
            </a:lvl5pPr>
          </a:lstStyle>
          <a:p>
            <a:pPr lvl="0"/>
            <a:r>
              <a:rPr lang="de-DE"/>
              <a:t>Mastertextformat bearbeiten</a:t>
            </a:r>
          </a:p>
        </p:txBody>
      </p:sp>
      <p:sp>
        <p:nvSpPr>
          <p:cNvPr id="10" name="BearingPoint Logo">
            <a:extLst>
              <a:ext uri="{FF2B5EF4-FFF2-40B4-BE49-F238E27FC236}">
                <a16:creationId xmlns:a16="http://schemas.microsoft.com/office/drawing/2014/main" id="{85653425-B89B-9F14-16FF-4838CACB3D49}"/>
              </a:ext>
            </a:extLst>
          </p:cNvPr>
          <p:cNvSpPr/>
          <p:nvPr>
            <p:custDataLst>
              <p:tags r:id="rId2"/>
            </p:custDataLst>
          </p:nvPr>
        </p:nvSpPr>
        <p:spPr>
          <a:xfrm>
            <a:off x="384175" y="358775"/>
            <a:ext cx="1747838" cy="291574"/>
          </a:xfrm>
          <a:custGeom>
            <a:avLst/>
            <a:gdLst>
              <a:gd name="connsiteX0" fmla="*/ 12014265 w 12188936"/>
              <a:gd name="connsiteY0" fmla="*/ 1587720 h 2033355"/>
              <a:gd name="connsiteX1" fmla="*/ 12188936 w 12188936"/>
              <a:gd name="connsiteY1" fmla="*/ 1572044 h 2033355"/>
              <a:gd name="connsiteX2" fmla="*/ 12188936 w 12188936"/>
              <a:gd name="connsiteY2" fmla="*/ 1330191 h 2033355"/>
              <a:gd name="connsiteX3" fmla="*/ 12070250 w 12188936"/>
              <a:gd name="connsiteY3" fmla="*/ 1341388 h 2033355"/>
              <a:gd name="connsiteX4" fmla="*/ 11909014 w 12188936"/>
              <a:gd name="connsiteY4" fmla="*/ 1177913 h 2033355"/>
              <a:gd name="connsiteX5" fmla="*/ 11909014 w 12188936"/>
              <a:gd name="connsiteY5" fmla="*/ 667335 h 2033355"/>
              <a:gd name="connsiteX6" fmla="*/ 12171021 w 12188936"/>
              <a:gd name="connsiteY6" fmla="*/ 667335 h 2033355"/>
              <a:gd name="connsiteX7" fmla="*/ 12171021 w 12188936"/>
              <a:gd name="connsiteY7" fmla="*/ 438918 h 2033355"/>
              <a:gd name="connsiteX8" fmla="*/ 11909014 w 12188936"/>
              <a:gd name="connsiteY8" fmla="*/ 438918 h 2033355"/>
              <a:gd name="connsiteX9" fmla="*/ 11909014 w 12188936"/>
              <a:gd name="connsiteY9" fmla="*/ 125405 h 2033355"/>
              <a:gd name="connsiteX10" fmla="*/ 11631331 w 12188936"/>
              <a:gd name="connsiteY10" fmla="*/ 125405 h 2033355"/>
              <a:gd name="connsiteX11" fmla="*/ 11631331 w 12188936"/>
              <a:gd name="connsiteY11" fmla="*/ 438918 h 2033355"/>
              <a:gd name="connsiteX12" fmla="*/ 11474575 w 12188936"/>
              <a:gd name="connsiteY12" fmla="*/ 438918 h 2033355"/>
              <a:gd name="connsiteX13" fmla="*/ 11474575 w 12188936"/>
              <a:gd name="connsiteY13" fmla="*/ 667335 h 2033355"/>
              <a:gd name="connsiteX14" fmla="*/ 11631331 w 12188936"/>
              <a:gd name="connsiteY14" fmla="*/ 667335 h 2033355"/>
              <a:gd name="connsiteX15" fmla="*/ 11631331 w 12188936"/>
              <a:gd name="connsiteY15" fmla="*/ 1207025 h 2033355"/>
              <a:gd name="connsiteX16" fmla="*/ 12014265 w 12188936"/>
              <a:gd name="connsiteY16" fmla="*/ 1587720 h 2033355"/>
              <a:gd name="connsiteX17" fmla="*/ 9962995 w 12188936"/>
              <a:gd name="connsiteY17" fmla="*/ 344864 h 2033355"/>
              <a:gd name="connsiteX18" fmla="*/ 10137666 w 12188936"/>
              <a:gd name="connsiteY18" fmla="*/ 172432 h 2033355"/>
              <a:gd name="connsiteX19" fmla="*/ 9962995 w 12188936"/>
              <a:gd name="connsiteY19" fmla="*/ 0 h 2033355"/>
              <a:gd name="connsiteX20" fmla="*/ 9788323 w 12188936"/>
              <a:gd name="connsiteY20" fmla="*/ 172432 h 2033355"/>
              <a:gd name="connsiteX21" fmla="*/ 9962995 w 12188936"/>
              <a:gd name="connsiteY21" fmla="*/ 344864 h 2033355"/>
              <a:gd name="connsiteX22" fmla="*/ 10348167 w 12188936"/>
              <a:gd name="connsiteY22" fmla="*/ 1581001 h 2033355"/>
              <a:gd name="connsiteX23" fmla="*/ 10625851 w 12188936"/>
              <a:gd name="connsiteY23" fmla="*/ 1581001 h 2033355"/>
              <a:gd name="connsiteX24" fmla="*/ 10625851 w 12188936"/>
              <a:gd name="connsiteY24" fmla="*/ 958454 h 2033355"/>
              <a:gd name="connsiteX25" fmla="*/ 10892336 w 12188936"/>
              <a:gd name="connsiteY25" fmla="*/ 662856 h 2033355"/>
              <a:gd name="connsiteX26" fmla="*/ 11069247 w 12188936"/>
              <a:gd name="connsiteY26" fmla="*/ 902470 h 2033355"/>
              <a:gd name="connsiteX27" fmla="*/ 11069247 w 12188936"/>
              <a:gd name="connsiteY27" fmla="*/ 1294361 h 2033355"/>
              <a:gd name="connsiteX28" fmla="*/ 11349169 w 12188936"/>
              <a:gd name="connsiteY28" fmla="*/ 1587720 h 2033355"/>
              <a:gd name="connsiteX29" fmla="*/ 11467856 w 12188936"/>
              <a:gd name="connsiteY29" fmla="*/ 1578762 h 2033355"/>
              <a:gd name="connsiteX30" fmla="*/ 11467856 w 12188936"/>
              <a:gd name="connsiteY30" fmla="*/ 1359303 h 2033355"/>
              <a:gd name="connsiteX31" fmla="*/ 11456660 w 12188936"/>
              <a:gd name="connsiteY31" fmla="*/ 1359303 h 2033355"/>
              <a:gd name="connsiteX32" fmla="*/ 11346930 w 12188936"/>
              <a:gd name="connsiteY32" fmla="*/ 1256292 h 2033355"/>
              <a:gd name="connsiteX33" fmla="*/ 11346930 w 12188936"/>
              <a:gd name="connsiteY33" fmla="*/ 830810 h 2033355"/>
              <a:gd name="connsiteX34" fmla="*/ 10972954 w 12188936"/>
              <a:gd name="connsiteY34" fmla="*/ 412046 h 2033355"/>
              <a:gd name="connsiteX35" fmla="*/ 10625851 w 12188936"/>
              <a:gd name="connsiteY35" fmla="*/ 566563 h 2033355"/>
              <a:gd name="connsiteX36" fmla="*/ 10625851 w 12188936"/>
              <a:gd name="connsiteY36" fmla="*/ 438918 h 2033355"/>
              <a:gd name="connsiteX37" fmla="*/ 10348167 w 12188936"/>
              <a:gd name="connsiteY37" fmla="*/ 438918 h 2033355"/>
              <a:gd name="connsiteX38" fmla="*/ 10348167 w 12188936"/>
              <a:gd name="connsiteY38" fmla="*/ 1581001 h 2033355"/>
              <a:gd name="connsiteX39" fmla="*/ 9824152 w 12188936"/>
              <a:gd name="connsiteY39" fmla="*/ 438918 h 2033355"/>
              <a:gd name="connsiteX40" fmla="*/ 9824152 w 12188936"/>
              <a:gd name="connsiteY40" fmla="*/ 1294361 h 2033355"/>
              <a:gd name="connsiteX41" fmla="*/ 10104075 w 12188936"/>
              <a:gd name="connsiteY41" fmla="*/ 1587720 h 2033355"/>
              <a:gd name="connsiteX42" fmla="*/ 10222763 w 12188936"/>
              <a:gd name="connsiteY42" fmla="*/ 1578762 h 2033355"/>
              <a:gd name="connsiteX43" fmla="*/ 10222763 w 12188936"/>
              <a:gd name="connsiteY43" fmla="*/ 1359303 h 2033355"/>
              <a:gd name="connsiteX44" fmla="*/ 10211565 w 12188936"/>
              <a:gd name="connsiteY44" fmla="*/ 1359303 h 2033355"/>
              <a:gd name="connsiteX45" fmla="*/ 10101836 w 12188936"/>
              <a:gd name="connsiteY45" fmla="*/ 1256292 h 2033355"/>
              <a:gd name="connsiteX46" fmla="*/ 10101836 w 12188936"/>
              <a:gd name="connsiteY46" fmla="*/ 438918 h 2033355"/>
              <a:gd name="connsiteX47" fmla="*/ 9824152 w 12188936"/>
              <a:gd name="connsiteY47" fmla="*/ 438918 h 2033355"/>
              <a:gd name="connsiteX48" fmla="*/ 9103073 w 12188936"/>
              <a:gd name="connsiteY48" fmla="*/ 1357064 h 2033355"/>
              <a:gd name="connsiteX49" fmla="*/ 8809715 w 12188936"/>
              <a:gd name="connsiteY49" fmla="*/ 1009960 h 2033355"/>
              <a:gd name="connsiteX50" fmla="*/ 9103073 w 12188936"/>
              <a:gd name="connsiteY50" fmla="*/ 662856 h 2033355"/>
              <a:gd name="connsiteX51" fmla="*/ 9396432 w 12188936"/>
              <a:gd name="connsiteY51" fmla="*/ 1009960 h 2033355"/>
              <a:gd name="connsiteX52" fmla="*/ 9103073 w 12188936"/>
              <a:gd name="connsiteY52" fmla="*/ 1357064 h 2033355"/>
              <a:gd name="connsiteX53" fmla="*/ 9103073 w 12188936"/>
              <a:gd name="connsiteY53" fmla="*/ 1607874 h 2033355"/>
              <a:gd name="connsiteX54" fmla="*/ 9678594 w 12188936"/>
              <a:gd name="connsiteY54" fmla="*/ 1009960 h 2033355"/>
              <a:gd name="connsiteX55" fmla="*/ 9103073 w 12188936"/>
              <a:gd name="connsiteY55" fmla="*/ 412046 h 2033355"/>
              <a:gd name="connsiteX56" fmla="*/ 8527553 w 12188936"/>
              <a:gd name="connsiteY56" fmla="*/ 1009960 h 2033355"/>
              <a:gd name="connsiteX57" fmla="*/ 9103073 w 12188936"/>
              <a:gd name="connsiteY57" fmla="*/ 1607874 h 2033355"/>
              <a:gd name="connsiteX58" fmla="*/ 7705701 w 12188936"/>
              <a:gd name="connsiteY58" fmla="*/ 747953 h 2033355"/>
              <a:gd name="connsiteX59" fmla="*/ 7705701 w 12188936"/>
              <a:gd name="connsiteY59" fmla="*/ 264247 h 2033355"/>
              <a:gd name="connsiteX60" fmla="*/ 7945315 w 12188936"/>
              <a:gd name="connsiteY60" fmla="*/ 264247 h 2033355"/>
              <a:gd name="connsiteX61" fmla="*/ 8218519 w 12188936"/>
              <a:gd name="connsiteY61" fmla="*/ 506100 h 2033355"/>
              <a:gd name="connsiteX62" fmla="*/ 7945315 w 12188936"/>
              <a:gd name="connsiteY62" fmla="*/ 747953 h 2033355"/>
              <a:gd name="connsiteX63" fmla="*/ 7705701 w 12188936"/>
              <a:gd name="connsiteY63" fmla="*/ 747953 h 2033355"/>
              <a:gd name="connsiteX64" fmla="*/ 7423540 w 12188936"/>
              <a:gd name="connsiteY64" fmla="*/ 1581001 h 2033355"/>
              <a:gd name="connsiteX65" fmla="*/ 7705701 w 12188936"/>
              <a:gd name="connsiteY65" fmla="*/ 1581001 h 2033355"/>
              <a:gd name="connsiteX66" fmla="*/ 7705701 w 12188936"/>
              <a:gd name="connsiteY66" fmla="*/ 998763 h 2033355"/>
              <a:gd name="connsiteX67" fmla="*/ 7958751 w 12188936"/>
              <a:gd name="connsiteY67" fmla="*/ 998763 h 2033355"/>
              <a:gd name="connsiteX68" fmla="*/ 8505159 w 12188936"/>
              <a:gd name="connsiteY68" fmla="*/ 506100 h 2033355"/>
              <a:gd name="connsiteX69" fmla="*/ 7958751 w 12188936"/>
              <a:gd name="connsiteY69" fmla="*/ 13436 h 2033355"/>
              <a:gd name="connsiteX70" fmla="*/ 7423540 w 12188936"/>
              <a:gd name="connsiteY70" fmla="*/ 13436 h 2033355"/>
              <a:gd name="connsiteX71" fmla="*/ 7423540 w 12188936"/>
              <a:gd name="connsiteY71" fmla="*/ 1581001 h 2033355"/>
              <a:gd name="connsiteX72" fmla="*/ 6671108 w 12188936"/>
              <a:gd name="connsiteY72" fmla="*/ 1334670 h 2033355"/>
              <a:gd name="connsiteX73" fmla="*/ 6388947 w 12188936"/>
              <a:gd name="connsiteY73" fmla="*/ 998763 h 2033355"/>
              <a:gd name="connsiteX74" fmla="*/ 6671108 w 12188936"/>
              <a:gd name="connsiteY74" fmla="*/ 662856 h 2033355"/>
              <a:gd name="connsiteX75" fmla="*/ 6953270 w 12188936"/>
              <a:gd name="connsiteY75" fmla="*/ 998763 h 2033355"/>
              <a:gd name="connsiteX76" fmla="*/ 6671108 w 12188936"/>
              <a:gd name="connsiteY76" fmla="*/ 1334670 h 2033355"/>
              <a:gd name="connsiteX77" fmla="*/ 4554896 w 12188936"/>
              <a:gd name="connsiteY77" fmla="*/ 344864 h 2033355"/>
              <a:gd name="connsiteX78" fmla="*/ 4729567 w 12188936"/>
              <a:gd name="connsiteY78" fmla="*/ 172432 h 2033355"/>
              <a:gd name="connsiteX79" fmla="*/ 4554896 w 12188936"/>
              <a:gd name="connsiteY79" fmla="*/ 0 h 2033355"/>
              <a:gd name="connsiteX80" fmla="*/ 4380224 w 12188936"/>
              <a:gd name="connsiteY80" fmla="*/ 172432 h 2033355"/>
              <a:gd name="connsiteX81" fmla="*/ 4554896 w 12188936"/>
              <a:gd name="connsiteY81" fmla="*/ 344864 h 2033355"/>
              <a:gd name="connsiteX82" fmla="*/ 5941071 w 12188936"/>
              <a:gd name="connsiteY82" fmla="*/ 1587720 h 2033355"/>
              <a:gd name="connsiteX83" fmla="*/ 6059758 w 12188936"/>
              <a:gd name="connsiteY83" fmla="*/ 1578762 h 2033355"/>
              <a:gd name="connsiteX84" fmla="*/ 6059758 w 12188936"/>
              <a:gd name="connsiteY84" fmla="*/ 1359303 h 2033355"/>
              <a:gd name="connsiteX85" fmla="*/ 6048561 w 12188936"/>
              <a:gd name="connsiteY85" fmla="*/ 1359303 h 2033355"/>
              <a:gd name="connsiteX86" fmla="*/ 5938832 w 12188936"/>
              <a:gd name="connsiteY86" fmla="*/ 1256292 h 2033355"/>
              <a:gd name="connsiteX87" fmla="*/ 5938832 w 12188936"/>
              <a:gd name="connsiteY87" fmla="*/ 830810 h 2033355"/>
              <a:gd name="connsiteX88" fmla="*/ 5564856 w 12188936"/>
              <a:gd name="connsiteY88" fmla="*/ 412046 h 2033355"/>
              <a:gd name="connsiteX89" fmla="*/ 5217752 w 12188936"/>
              <a:gd name="connsiteY89" fmla="*/ 566563 h 2033355"/>
              <a:gd name="connsiteX90" fmla="*/ 5217752 w 12188936"/>
              <a:gd name="connsiteY90" fmla="*/ 438918 h 2033355"/>
              <a:gd name="connsiteX91" fmla="*/ 4940069 w 12188936"/>
              <a:gd name="connsiteY91" fmla="*/ 438918 h 2033355"/>
              <a:gd name="connsiteX92" fmla="*/ 4940069 w 12188936"/>
              <a:gd name="connsiteY92" fmla="*/ 1581001 h 2033355"/>
              <a:gd name="connsiteX93" fmla="*/ 5217752 w 12188936"/>
              <a:gd name="connsiteY93" fmla="*/ 1581001 h 2033355"/>
              <a:gd name="connsiteX94" fmla="*/ 5217752 w 12188936"/>
              <a:gd name="connsiteY94" fmla="*/ 958454 h 2033355"/>
              <a:gd name="connsiteX95" fmla="*/ 5484238 w 12188936"/>
              <a:gd name="connsiteY95" fmla="*/ 662856 h 2033355"/>
              <a:gd name="connsiteX96" fmla="*/ 5661149 w 12188936"/>
              <a:gd name="connsiteY96" fmla="*/ 902470 h 2033355"/>
              <a:gd name="connsiteX97" fmla="*/ 5661149 w 12188936"/>
              <a:gd name="connsiteY97" fmla="*/ 1294361 h 2033355"/>
              <a:gd name="connsiteX98" fmla="*/ 5941071 w 12188936"/>
              <a:gd name="connsiteY98" fmla="*/ 1587720 h 2033355"/>
              <a:gd name="connsiteX99" fmla="*/ 4416054 w 12188936"/>
              <a:gd name="connsiteY99" fmla="*/ 438918 h 2033355"/>
              <a:gd name="connsiteX100" fmla="*/ 4416054 w 12188936"/>
              <a:gd name="connsiteY100" fmla="*/ 1294361 h 2033355"/>
              <a:gd name="connsiteX101" fmla="*/ 4695977 w 12188936"/>
              <a:gd name="connsiteY101" fmla="*/ 1587720 h 2033355"/>
              <a:gd name="connsiteX102" fmla="*/ 4814664 w 12188936"/>
              <a:gd name="connsiteY102" fmla="*/ 1578762 h 2033355"/>
              <a:gd name="connsiteX103" fmla="*/ 4814664 w 12188936"/>
              <a:gd name="connsiteY103" fmla="*/ 1359303 h 2033355"/>
              <a:gd name="connsiteX104" fmla="*/ 4803467 w 12188936"/>
              <a:gd name="connsiteY104" fmla="*/ 1359303 h 2033355"/>
              <a:gd name="connsiteX105" fmla="*/ 4693737 w 12188936"/>
              <a:gd name="connsiteY105" fmla="*/ 1256292 h 2033355"/>
              <a:gd name="connsiteX106" fmla="*/ 4693737 w 12188936"/>
              <a:gd name="connsiteY106" fmla="*/ 438918 h 2033355"/>
              <a:gd name="connsiteX107" fmla="*/ 4416054 w 12188936"/>
              <a:gd name="connsiteY107" fmla="*/ 438918 h 2033355"/>
              <a:gd name="connsiteX108" fmla="*/ 3638990 w 12188936"/>
              <a:gd name="connsiteY108" fmla="*/ 1581001 h 2033355"/>
              <a:gd name="connsiteX109" fmla="*/ 3916673 w 12188936"/>
              <a:gd name="connsiteY109" fmla="*/ 1581001 h 2033355"/>
              <a:gd name="connsiteX110" fmla="*/ 3916673 w 12188936"/>
              <a:gd name="connsiteY110" fmla="*/ 1001002 h 2033355"/>
              <a:gd name="connsiteX111" fmla="*/ 4212271 w 12188936"/>
              <a:gd name="connsiteY111" fmla="*/ 687489 h 2033355"/>
              <a:gd name="connsiteX112" fmla="*/ 4270495 w 12188936"/>
              <a:gd name="connsiteY112" fmla="*/ 691968 h 2033355"/>
              <a:gd name="connsiteX113" fmla="*/ 4270495 w 12188936"/>
              <a:gd name="connsiteY113" fmla="*/ 427721 h 2033355"/>
              <a:gd name="connsiteX114" fmla="*/ 4227947 w 12188936"/>
              <a:gd name="connsiteY114" fmla="*/ 425482 h 2033355"/>
              <a:gd name="connsiteX115" fmla="*/ 3914433 w 12188936"/>
              <a:gd name="connsiteY115" fmla="*/ 566563 h 2033355"/>
              <a:gd name="connsiteX116" fmla="*/ 3914433 w 12188936"/>
              <a:gd name="connsiteY116" fmla="*/ 438918 h 2033355"/>
              <a:gd name="connsiteX117" fmla="*/ 3638990 w 12188936"/>
              <a:gd name="connsiteY117" fmla="*/ 438918 h 2033355"/>
              <a:gd name="connsiteX118" fmla="*/ 3638990 w 12188936"/>
              <a:gd name="connsiteY118" fmla="*/ 1581001 h 2033355"/>
              <a:gd name="connsiteX119" fmla="*/ 2891038 w 12188936"/>
              <a:gd name="connsiteY119" fmla="*/ 1374979 h 2033355"/>
              <a:gd name="connsiteX120" fmla="*/ 2727563 w 12188936"/>
              <a:gd name="connsiteY120" fmla="*/ 1240616 h 2033355"/>
              <a:gd name="connsiteX121" fmla="*/ 3153045 w 12188936"/>
              <a:gd name="connsiteY121" fmla="*/ 1059226 h 2033355"/>
              <a:gd name="connsiteX122" fmla="*/ 2891038 w 12188936"/>
              <a:gd name="connsiteY122" fmla="*/ 1374979 h 2033355"/>
              <a:gd name="connsiteX123" fmla="*/ 2864165 w 12188936"/>
              <a:gd name="connsiteY123" fmla="*/ 1607874 h 2033355"/>
              <a:gd name="connsiteX124" fmla="*/ 3202311 w 12188936"/>
              <a:gd name="connsiteY124" fmla="*/ 1471272 h 2033355"/>
              <a:gd name="connsiteX125" fmla="*/ 3410573 w 12188936"/>
              <a:gd name="connsiteY125" fmla="*/ 1587720 h 2033355"/>
              <a:gd name="connsiteX126" fmla="*/ 3515824 w 12188936"/>
              <a:gd name="connsiteY126" fmla="*/ 1574283 h 2033355"/>
              <a:gd name="connsiteX127" fmla="*/ 3515824 w 12188936"/>
              <a:gd name="connsiteY127" fmla="*/ 1352585 h 2033355"/>
              <a:gd name="connsiteX128" fmla="*/ 3417291 w 12188936"/>
              <a:gd name="connsiteY128" fmla="*/ 1240616 h 2033355"/>
              <a:gd name="connsiteX129" fmla="*/ 3417291 w 12188936"/>
              <a:gd name="connsiteY129" fmla="*/ 904709 h 2033355"/>
              <a:gd name="connsiteX130" fmla="*/ 2906713 w 12188936"/>
              <a:gd name="connsiteY130" fmla="*/ 412046 h 2033355"/>
              <a:gd name="connsiteX131" fmla="*/ 2456598 w 12188936"/>
              <a:gd name="connsiteY131" fmla="*/ 571042 h 2033355"/>
              <a:gd name="connsiteX132" fmla="*/ 2588722 w 12188936"/>
              <a:gd name="connsiteY132" fmla="*/ 786022 h 2033355"/>
              <a:gd name="connsiteX133" fmla="*/ 2906713 w 12188936"/>
              <a:gd name="connsiteY133" fmla="*/ 662856 h 2033355"/>
              <a:gd name="connsiteX134" fmla="*/ 3148566 w 12188936"/>
              <a:gd name="connsiteY134" fmla="*/ 839767 h 2033355"/>
              <a:gd name="connsiteX135" fmla="*/ 2445401 w 12188936"/>
              <a:gd name="connsiteY135" fmla="*/ 1242855 h 2033355"/>
              <a:gd name="connsiteX136" fmla="*/ 2864165 w 12188936"/>
              <a:gd name="connsiteY136" fmla="*/ 1607874 h 2033355"/>
              <a:gd name="connsiteX137" fmla="*/ 1549650 w 12188936"/>
              <a:gd name="connsiteY137" fmla="*/ 857682 h 2033355"/>
              <a:gd name="connsiteX138" fmla="*/ 1818375 w 12188936"/>
              <a:gd name="connsiteY138" fmla="*/ 653899 h 2033355"/>
              <a:gd name="connsiteX139" fmla="*/ 2051271 w 12188936"/>
              <a:gd name="connsiteY139" fmla="*/ 857682 h 2033355"/>
              <a:gd name="connsiteX140" fmla="*/ 1549650 w 12188936"/>
              <a:gd name="connsiteY140" fmla="*/ 857682 h 2033355"/>
              <a:gd name="connsiteX141" fmla="*/ 1845248 w 12188936"/>
              <a:gd name="connsiteY141" fmla="*/ 1607874 h 2033355"/>
              <a:gd name="connsiteX142" fmla="*/ 2346869 w 12188936"/>
              <a:gd name="connsiteY142" fmla="*/ 1370500 h 2033355"/>
              <a:gd name="connsiteX143" fmla="*/ 2149803 w 12188936"/>
              <a:gd name="connsiteY143" fmla="*/ 1198068 h 2033355"/>
              <a:gd name="connsiteX144" fmla="*/ 1845248 w 12188936"/>
              <a:gd name="connsiteY144" fmla="*/ 1357064 h 2033355"/>
              <a:gd name="connsiteX145" fmla="*/ 1540692 w 12188936"/>
              <a:gd name="connsiteY145" fmla="*/ 1081620 h 2033355"/>
              <a:gd name="connsiteX146" fmla="*/ 2324475 w 12188936"/>
              <a:gd name="connsiteY146" fmla="*/ 1081620 h 2033355"/>
              <a:gd name="connsiteX147" fmla="*/ 2333433 w 12188936"/>
              <a:gd name="connsiteY147" fmla="*/ 936060 h 2033355"/>
              <a:gd name="connsiteX148" fmla="*/ 1818375 w 12188936"/>
              <a:gd name="connsiteY148" fmla="*/ 412046 h 2033355"/>
              <a:gd name="connsiteX149" fmla="*/ 1260770 w 12188936"/>
              <a:gd name="connsiteY149" fmla="*/ 1014439 h 2033355"/>
              <a:gd name="connsiteX150" fmla="*/ 1845248 w 12188936"/>
              <a:gd name="connsiteY150" fmla="*/ 1607874 h 2033355"/>
              <a:gd name="connsiteX151" fmla="*/ 282162 w 12188936"/>
              <a:gd name="connsiteY151" fmla="*/ 644941 h 2033355"/>
              <a:gd name="connsiteX152" fmla="*/ 282162 w 12188936"/>
              <a:gd name="connsiteY152" fmla="*/ 264247 h 2033355"/>
              <a:gd name="connsiteX153" fmla="*/ 618068 w 12188936"/>
              <a:gd name="connsiteY153" fmla="*/ 264247 h 2033355"/>
              <a:gd name="connsiteX154" fmla="*/ 828570 w 12188936"/>
              <a:gd name="connsiteY154" fmla="*/ 454594 h 2033355"/>
              <a:gd name="connsiteX155" fmla="*/ 620308 w 12188936"/>
              <a:gd name="connsiteY155" fmla="*/ 644941 h 2033355"/>
              <a:gd name="connsiteX156" fmla="*/ 282162 w 12188936"/>
              <a:gd name="connsiteY156" fmla="*/ 644941 h 2033355"/>
              <a:gd name="connsiteX157" fmla="*/ 282162 w 12188936"/>
              <a:gd name="connsiteY157" fmla="*/ 1330191 h 2033355"/>
              <a:gd name="connsiteX158" fmla="*/ 282162 w 12188936"/>
              <a:gd name="connsiteY158" fmla="*/ 895752 h 2033355"/>
              <a:gd name="connsiteX159" fmla="*/ 633744 w 12188936"/>
              <a:gd name="connsiteY159" fmla="*/ 895752 h 2033355"/>
              <a:gd name="connsiteX160" fmla="*/ 880076 w 12188936"/>
              <a:gd name="connsiteY160" fmla="*/ 1112971 h 2033355"/>
              <a:gd name="connsiteX161" fmla="*/ 633744 w 12188936"/>
              <a:gd name="connsiteY161" fmla="*/ 1330191 h 2033355"/>
              <a:gd name="connsiteX162" fmla="*/ 282162 w 12188936"/>
              <a:gd name="connsiteY162" fmla="*/ 1330191 h 2033355"/>
              <a:gd name="connsiteX163" fmla="*/ 0 w 12188936"/>
              <a:gd name="connsiteY163" fmla="*/ 1581001 h 2033355"/>
              <a:gd name="connsiteX164" fmla="*/ 627026 w 12188936"/>
              <a:gd name="connsiteY164" fmla="*/ 1581001 h 2033355"/>
              <a:gd name="connsiteX165" fmla="*/ 1166716 w 12188936"/>
              <a:gd name="connsiteY165" fmla="*/ 1119689 h 2033355"/>
              <a:gd name="connsiteX166" fmla="*/ 967412 w 12188936"/>
              <a:gd name="connsiteY166" fmla="*/ 747953 h 2033355"/>
              <a:gd name="connsiteX167" fmla="*/ 1110732 w 12188936"/>
              <a:gd name="connsiteY167" fmla="*/ 438918 h 2033355"/>
              <a:gd name="connsiteX168" fmla="*/ 611350 w 12188936"/>
              <a:gd name="connsiteY168" fmla="*/ 13436 h 2033355"/>
              <a:gd name="connsiteX169" fmla="*/ 0 w 12188936"/>
              <a:gd name="connsiteY169" fmla="*/ 13436 h 2033355"/>
              <a:gd name="connsiteX170" fmla="*/ 0 w 12188936"/>
              <a:gd name="connsiteY170" fmla="*/ 1581001 h 2033355"/>
              <a:gd name="connsiteX171" fmla="*/ 6664390 w 12188936"/>
              <a:gd name="connsiteY171" fmla="*/ 2033356 h 2033355"/>
              <a:gd name="connsiteX172" fmla="*/ 7221996 w 12188936"/>
              <a:gd name="connsiteY172" fmla="*/ 1520538 h 2033355"/>
              <a:gd name="connsiteX173" fmla="*/ 7221996 w 12188936"/>
              <a:gd name="connsiteY173" fmla="*/ 438918 h 2033355"/>
              <a:gd name="connsiteX174" fmla="*/ 6944313 w 12188936"/>
              <a:gd name="connsiteY174" fmla="*/ 438918 h 2033355"/>
              <a:gd name="connsiteX175" fmla="*/ 6944313 w 12188936"/>
              <a:gd name="connsiteY175" fmla="*/ 546408 h 2033355"/>
              <a:gd name="connsiteX176" fmla="*/ 6635278 w 12188936"/>
              <a:gd name="connsiteY176" fmla="*/ 412046 h 2033355"/>
              <a:gd name="connsiteX177" fmla="*/ 6106785 w 12188936"/>
              <a:gd name="connsiteY177" fmla="*/ 998763 h 2033355"/>
              <a:gd name="connsiteX178" fmla="*/ 6635278 w 12188936"/>
              <a:gd name="connsiteY178" fmla="*/ 1585480 h 2033355"/>
              <a:gd name="connsiteX179" fmla="*/ 6944313 w 12188936"/>
              <a:gd name="connsiteY179" fmla="*/ 1451118 h 2033355"/>
              <a:gd name="connsiteX180" fmla="*/ 6944313 w 12188936"/>
              <a:gd name="connsiteY180" fmla="*/ 1525017 h 2033355"/>
              <a:gd name="connsiteX181" fmla="*/ 6664390 w 12188936"/>
              <a:gd name="connsiteY181" fmla="*/ 1782546 h 2033355"/>
              <a:gd name="connsiteX182" fmla="*/ 6330723 w 12188936"/>
              <a:gd name="connsiteY182" fmla="*/ 1630268 h 2033355"/>
              <a:gd name="connsiteX183" fmla="*/ 6124700 w 12188936"/>
              <a:gd name="connsiteY183" fmla="*/ 1802700 h 2033355"/>
              <a:gd name="connsiteX184" fmla="*/ 6664390 w 12188936"/>
              <a:gd name="connsiteY184" fmla="*/ 2033356 h 203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Lst>
            <a:rect l="l" t="t" r="r" b="b"/>
            <a:pathLst>
              <a:path w="12188936" h="2033355">
                <a:moveTo>
                  <a:pt x="12014265" y="1587720"/>
                </a:moveTo>
                <a:cubicBezTo>
                  <a:pt x="12061292" y="1587720"/>
                  <a:pt x="12139670" y="1581001"/>
                  <a:pt x="12188936" y="1572044"/>
                </a:cubicBezTo>
                <a:lnTo>
                  <a:pt x="12188936" y="1330191"/>
                </a:lnTo>
                <a:cubicBezTo>
                  <a:pt x="12150867" y="1334670"/>
                  <a:pt x="12110559" y="1341388"/>
                  <a:pt x="12070250" y="1341388"/>
                </a:cubicBezTo>
                <a:cubicBezTo>
                  <a:pt x="11969478" y="1341388"/>
                  <a:pt x="11909014" y="1294361"/>
                  <a:pt x="11909014" y="1177913"/>
                </a:cubicBezTo>
                <a:lnTo>
                  <a:pt x="11909014" y="667335"/>
                </a:lnTo>
                <a:lnTo>
                  <a:pt x="12171021" y="667335"/>
                </a:lnTo>
                <a:lnTo>
                  <a:pt x="12171021" y="438918"/>
                </a:lnTo>
                <a:lnTo>
                  <a:pt x="11909014" y="438918"/>
                </a:lnTo>
                <a:lnTo>
                  <a:pt x="11909014" y="125405"/>
                </a:lnTo>
                <a:lnTo>
                  <a:pt x="11631331" y="125405"/>
                </a:lnTo>
                <a:lnTo>
                  <a:pt x="11631331" y="438918"/>
                </a:lnTo>
                <a:lnTo>
                  <a:pt x="11474575" y="438918"/>
                </a:lnTo>
                <a:lnTo>
                  <a:pt x="11474575" y="667335"/>
                </a:lnTo>
                <a:lnTo>
                  <a:pt x="11631331" y="667335"/>
                </a:lnTo>
                <a:lnTo>
                  <a:pt x="11631331" y="1207025"/>
                </a:lnTo>
                <a:cubicBezTo>
                  <a:pt x="11631331" y="1464554"/>
                  <a:pt x="11776891" y="1587720"/>
                  <a:pt x="12014265" y="1587720"/>
                </a:cubicBezTo>
                <a:close/>
                <a:moveTo>
                  <a:pt x="9962995" y="344864"/>
                </a:moveTo>
                <a:cubicBezTo>
                  <a:pt x="10059288" y="344864"/>
                  <a:pt x="10137666" y="275444"/>
                  <a:pt x="10137666" y="172432"/>
                </a:cubicBezTo>
                <a:cubicBezTo>
                  <a:pt x="10137666" y="69421"/>
                  <a:pt x="10059288" y="0"/>
                  <a:pt x="9962995" y="0"/>
                </a:cubicBezTo>
                <a:cubicBezTo>
                  <a:pt x="9866701" y="0"/>
                  <a:pt x="9788323" y="69421"/>
                  <a:pt x="9788323" y="172432"/>
                </a:cubicBezTo>
                <a:cubicBezTo>
                  <a:pt x="9788323" y="275444"/>
                  <a:pt x="9866701" y="344864"/>
                  <a:pt x="9962995" y="344864"/>
                </a:cubicBezTo>
                <a:close/>
                <a:moveTo>
                  <a:pt x="10348167" y="1581001"/>
                </a:moveTo>
                <a:lnTo>
                  <a:pt x="10625851" y="1581001"/>
                </a:lnTo>
                <a:lnTo>
                  <a:pt x="10625851" y="958454"/>
                </a:lnTo>
                <a:cubicBezTo>
                  <a:pt x="10625851" y="770346"/>
                  <a:pt x="10737819" y="662856"/>
                  <a:pt x="10892336" y="662856"/>
                </a:cubicBezTo>
                <a:cubicBezTo>
                  <a:pt x="11019981" y="662856"/>
                  <a:pt x="11069247" y="750192"/>
                  <a:pt x="11069247" y="902470"/>
                </a:cubicBezTo>
                <a:lnTo>
                  <a:pt x="11069247" y="1294361"/>
                </a:lnTo>
                <a:cubicBezTo>
                  <a:pt x="11069247" y="1482469"/>
                  <a:pt x="11163301" y="1587720"/>
                  <a:pt x="11349169" y="1587720"/>
                </a:cubicBezTo>
                <a:cubicBezTo>
                  <a:pt x="11387239" y="1587720"/>
                  <a:pt x="11429788" y="1587720"/>
                  <a:pt x="11467856" y="1578762"/>
                </a:cubicBezTo>
                <a:lnTo>
                  <a:pt x="11467856" y="1359303"/>
                </a:lnTo>
                <a:lnTo>
                  <a:pt x="11456660" y="1359303"/>
                </a:lnTo>
                <a:cubicBezTo>
                  <a:pt x="11400675" y="1359303"/>
                  <a:pt x="11346930" y="1348106"/>
                  <a:pt x="11346930" y="1256292"/>
                </a:cubicBezTo>
                <a:lnTo>
                  <a:pt x="11346930" y="830810"/>
                </a:lnTo>
                <a:cubicBezTo>
                  <a:pt x="11346930" y="546408"/>
                  <a:pt x="11201371" y="412046"/>
                  <a:pt x="10972954" y="412046"/>
                </a:cubicBezTo>
                <a:cubicBezTo>
                  <a:pt x="10807240" y="412046"/>
                  <a:pt x="10677357" y="490424"/>
                  <a:pt x="10625851" y="566563"/>
                </a:cubicBezTo>
                <a:lnTo>
                  <a:pt x="10625851" y="438918"/>
                </a:lnTo>
                <a:lnTo>
                  <a:pt x="10348167" y="438918"/>
                </a:lnTo>
                <a:lnTo>
                  <a:pt x="10348167" y="1581001"/>
                </a:lnTo>
                <a:close/>
                <a:moveTo>
                  <a:pt x="9824152" y="438918"/>
                </a:moveTo>
                <a:lnTo>
                  <a:pt x="9824152" y="1294361"/>
                </a:lnTo>
                <a:cubicBezTo>
                  <a:pt x="9824152" y="1482469"/>
                  <a:pt x="9918207" y="1587720"/>
                  <a:pt x="10104075" y="1587720"/>
                </a:cubicBezTo>
                <a:cubicBezTo>
                  <a:pt x="10142144" y="1587720"/>
                  <a:pt x="10184693" y="1587720"/>
                  <a:pt x="10222763" y="1578762"/>
                </a:cubicBezTo>
                <a:lnTo>
                  <a:pt x="10222763" y="1359303"/>
                </a:lnTo>
                <a:lnTo>
                  <a:pt x="10211565" y="1359303"/>
                </a:lnTo>
                <a:cubicBezTo>
                  <a:pt x="10155580" y="1359303"/>
                  <a:pt x="10101836" y="1348106"/>
                  <a:pt x="10101836" y="1256292"/>
                </a:cubicBezTo>
                <a:lnTo>
                  <a:pt x="10101836" y="438918"/>
                </a:lnTo>
                <a:lnTo>
                  <a:pt x="9824152" y="438918"/>
                </a:lnTo>
                <a:close/>
                <a:moveTo>
                  <a:pt x="9103073" y="1357064"/>
                </a:moveTo>
                <a:cubicBezTo>
                  <a:pt x="8932881" y="1357064"/>
                  <a:pt x="8809715" y="1222701"/>
                  <a:pt x="8809715" y="1009960"/>
                </a:cubicBezTo>
                <a:cubicBezTo>
                  <a:pt x="8809715" y="797219"/>
                  <a:pt x="8932881" y="662856"/>
                  <a:pt x="9103073" y="662856"/>
                </a:cubicBezTo>
                <a:cubicBezTo>
                  <a:pt x="9273266" y="662856"/>
                  <a:pt x="9396432" y="797219"/>
                  <a:pt x="9396432" y="1009960"/>
                </a:cubicBezTo>
                <a:cubicBezTo>
                  <a:pt x="9396432" y="1222701"/>
                  <a:pt x="9273266" y="1357064"/>
                  <a:pt x="9103073" y="1357064"/>
                </a:cubicBezTo>
                <a:close/>
                <a:moveTo>
                  <a:pt x="9103073" y="1607874"/>
                </a:moveTo>
                <a:cubicBezTo>
                  <a:pt x="9438980" y="1607874"/>
                  <a:pt x="9678594" y="1363782"/>
                  <a:pt x="9678594" y="1009960"/>
                </a:cubicBezTo>
                <a:cubicBezTo>
                  <a:pt x="9678594" y="656138"/>
                  <a:pt x="9438980" y="412046"/>
                  <a:pt x="9103073" y="412046"/>
                </a:cubicBezTo>
                <a:cubicBezTo>
                  <a:pt x="8767166" y="412046"/>
                  <a:pt x="8527553" y="656138"/>
                  <a:pt x="8527553" y="1009960"/>
                </a:cubicBezTo>
                <a:cubicBezTo>
                  <a:pt x="8527553" y="1363782"/>
                  <a:pt x="8767166" y="1607874"/>
                  <a:pt x="9103073" y="1607874"/>
                </a:cubicBezTo>
                <a:close/>
                <a:moveTo>
                  <a:pt x="7705701" y="747953"/>
                </a:moveTo>
                <a:lnTo>
                  <a:pt x="7705701" y="264247"/>
                </a:lnTo>
                <a:lnTo>
                  <a:pt x="7945315" y="264247"/>
                </a:lnTo>
                <a:cubicBezTo>
                  <a:pt x="8131183" y="264247"/>
                  <a:pt x="8218519" y="356061"/>
                  <a:pt x="8218519" y="506100"/>
                </a:cubicBezTo>
                <a:cubicBezTo>
                  <a:pt x="8218519" y="640462"/>
                  <a:pt x="8144619" y="747953"/>
                  <a:pt x="7945315" y="747953"/>
                </a:cubicBezTo>
                <a:lnTo>
                  <a:pt x="7705701" y="747953"/>
                </a:lnTo>
                <a:close/>
                <a:moveTo>
                  <a:pt x="7423540" y="1581001"/>
                </a:moveTo>
                <a:lnTo>
                  <a:pt x="7705701" y="1581001"/>
                </a:lnTo>
                <a:lnTo>
                  <a:pt x="7705701" y="998763"/>
                </a:lnTo>
                <a:lnTo>
                  <a:pt x="7958751" y="998763"/>
                </a:lnTo>
                <a:cubicBezTo>
                  <a:pt x="8308094" y="998763"/>
                  <a:pt x="8505159" y="797219"/>
                  <a:pt x="8505159" y="506100"/>
                </a:cubicBezTo>
                <a:cubicBezTo>
                  <a:pt x="8505159" y="214980"/>
                  <a:pt x="8308094" y="13436"/>
                  <a:pt x="7958751" y="13436"/>
                </a:cubicBezTo>
                <a:lnTo>
                  <a:pt x="7423540" y="13436"/>
                </a:lnTo>
                <a:lnTo>
                  <a:pt x="7423540" y="1581001"/>
                </a:lnTo>
                <a:close/>
                <a:moveTo>
                  <a:pt x="6671108" y="1334670"/>
                </a:moveTo>
                <a:cubicBezTo>
                  <a:pt x="6518830" y="1334670"/>
                  <a:pt x="6388947" y="1215983"/>
                  <a:pt x="6388947" y="998763"/>
                </a:cubicBezTo>
                <a:cubicBezTo>
                  <a:pt x="6388947" y="781543"/>
                  <a:pt x="6518830" y="662856"/>
                  <a:pt x="6671108" y="662856"/>
                </a:cubicBezTo>
                <a:cubicBezTo>
                  <a:pt x="6823386" y="662856"/>
                  <a:pt x="6953270" y="781543"/>
                  <a:pt x="6953270" y="998763"/>
                </a:cubicBezTo>
                <a:cubicBezTo>
                  <a:pt x="6953270" y="1215983"/>
                  <a:pt x="6823386" y="1334670"/>
                  <a:pt x="6671108" y="1334670"/>
                </a:cubicBezTo>
                <a:close/>
                <a:moveTo>
                  <a:pt x="4554896" y="344864"/>
                </a:moveTo>
                <a:cubicBezTo>
                  <a:pt x="4648950" y="344864"/>
                  <a:pt x="4729567" y="270965"/>
                  <a:pt x="4729567" y="172432"/>
                </a:cubicBezTo>
                <a:cubicBezTo>
                  <a:pt x="4729567" y="73900"/>
                  <a:pt x="4648950" y="0"/>
                  <a:pt x="4554896" y="0"/>
                </a:cubicBezTo>
                <a:cubicBezTo>
                  <a:pt x="4460842" y="0"/>
                  <a:pt x="4380224" y="73900"/>
                  <a:pt x="4380224" y="172432"/>
                </a:cubicBezTo>
                <a:cubicBezTo>
                  <a:pt x="4380224" y="270965"/>
                  <a:pt x="4460842" y="344864"/>
                  <a:pt x="4554896" y="344864"/>
                </a:cubicBezTo>
                <a:close/>
                <a:moveTo>
                  <a:pt x="5941071" y="1587720"/>
                </a:moveTo>
                <a:cubicBezTo>
                  <a:pt x="5979140" y="1587720"/>
                  <a:pt x="6021689" y="1587720"/>
                  <a:pt x="6059758" y="1578762"/>
                </a:cubicBezTo>
                <a:lnTo>
                  <a:pt x="6059758" y="1359303"/>
                </a:lnTo>
                <a:lnTo>
                  <a:pt x="6048561" y="1359303"/>
                </a:lnTo>
                <a:cubicBezTo>
                  <a:pt x="5992577" y="1359303"/>
                  <a:pt x="5938832" y="1348106"/>
                  <a:pt x="5938832" y="1256292"/>
                </a:cubicBezTo>
                <a:lnTo>
                  <a:pt x="5938832" y="830810"/>
                </a:lnTo>
                <a:cubicBezTo>
                  <a:pt x="5938832" y="546408"/>
                  <a:pt x="5793272" y="412046"/>
                  <a:pt x="5564856" y="412046"/>
                </a:cubicBezTo>
                <a:cubicBezTo>
                  <a:pt x="5399142" y="412046"/>
                  <a:pt x="5269258" y="490424"/>
                  <a:pt x="5217752" y="566563"/>
                </a:cubicBezTo>
                <a:lnTo>
                  <a:pt x="5217752" y="438918"/>
                </a:lnTo>
                <a:lnTo>
                  <a:pt x="4940069" y="438918"/>
                </a:lnTo>
                <a:lnTo>
                  <a:pt x="4940069" y="1581001"/>
                </a:lnTo>
                <a:lnTo>
                  <a:pt x="5217752" y="1581001"/>
                </a:lnTo>
                <a:lnTo>
                  <a:pt x="5217752" y="958454"/>
                </a:lnTo>
                <a:cubicBezTo>
                  <a:pt x="5217752" y="770346"/>
                  <a:pt x="5329721" y="662856"/>
                  <a:pt x="5484238" y="662856"/>
                </a:cubicBezTo>
                <a:cubicBezTo>
                  <a:pt x="5611882" y="662856"/>
                  <a:pt x="5661149" y="750192"/>
                  <a:pt x="5661149" y="902470"/>
                </a:cubicBezTo>
                <a:lnTo>
                  <a:pt x="5661149" y="1294361"/>
                </a:lnTo>
                <a:cubicBezTo>
                  <a:pt x="5661149" y="1482469"/>
                  <a:pt x="5755203" y="1587720"/>
                  <a:pt x="5941071" y="1587720"/>
                </a:cubicBezTo>
                <a:close/>
                <a:moveTo>
                  <a:pt x="4416054" y="438918"/>
                </a:moveTo>
                <a:lnTo>
                  <a:pt x="4416054" y="1294361"/>
                </a:lnTo>
                <a:cubicBezTo>
                  <a:pt x="4416054" y="1482469"/>
                  <a:pt x="4510109" y="1587720"/>
                  <a:pt x="4695977" y="1587720"/>
                </a:cubicBezTo>
                <a:cubicBezTo>
                  <a:pt x="4734046" y="1587720"/>
                  <a:pt x="4776594" y="1587720"/>
                  <a:pt x="4814664" y="1578762"/>
                </a:cubicBezTo>
                <a:lnTo>
                  <a:pt x="4814664" y="1359303"/>
                </a:lnTo>
                <a:lnTo>
                  <a:pt x="4803467" y="1359303"/>
                </a:lnTo>
                <a:cubicBezTo>
                  <a:pt x="4747482" y="1359303"/>
                  <a:pt x="4693737" y="1348106"/>
                  <a:pt x="4693737" y="1256292"/>
                </a:cubicBezTo>
                <a:lnTo>
                  <a:pt x="4693737" y="438918"/>
                </a:lnTo>
                <a:lnTo>
                  <a:pt x="4416054" y="438918"/>
                </a:lnTo>
                <a:close/>
                <a:moveTo>
                  <a:pt x="3638990" y="1581001"/>
                </a:moveTo>
                <a:lnTo>
                  <a:pt x="3916673" y="1581001"/>
                </a:lnTo>
                <a:lnTo>
                  <a:pt x="3916673" y="1001002"/>
                </a:lnTo>
                <a:cubicBezTo>
                  <a:pt x="3916673" y="761389"/>
                  <a:pt x="4026403" y="687489"/>
                  <a:pt x="4212271" y="687489"/>
                </a:cubicBezTo>
                <a:cubicBezTo>
                  <a:pt x="4234665" y="687489"/>
                  <a:pt x="4259298" y="689729"/>
                  <a:pt x="4270495" y="691968"/>
                </a:cubicBezTo>
                <a:lnTo>
                  <a:pt x="4270495" y="427721"/>
                </a:lnTo>
                <a:cubicBezTo>
                  <a:pt x="4254819" y="425482"/>
                  <a:pt x="4241383" y="425482"/>
                  <a:pt x="4227947" y="425482"/>
                </a:cubicBezTo>
                <a:cubicBezTo>
                  <a:pt x="4057754" y="425482"/>
                  <a:pt x="3968179" y="492663"/>
                  <a:pt x="3914433" y="566563"/>
                </a:cubicBezTo>
                <a:lnTo>
                  <a:pt x="3914433" y="438918"/>
                </a:lnTo>
                <a:lnTo>
                  <a:pt x="3638990" y="438918"/>
                </a:lnTo>
                <a:lnTo>
                  <a:pt x="3638990" y="1581001"/>
                </a:lnTo>
                <a:close/>
                <a:moveTo>
                  <a:pt x="2891038" y="1374979"/>
                </a:moveTo>
                <a:cubicBezTo>
                  <a:pt x="2810420" y="1374979"/>
                  <a:pt x="2727563" y="1334670"/>
                  <a:pt x="2727563" y="1240616"/>
                </a:cubicBezTo>
                <a:cubicBezTo>
                  <a:pt x="2727563" y="1110732"/>
                  <a:pt x="2852968" y="1059226"/>
                  <a:pt x="3153045" y="1059226"/>
                </a:cubicBezTo>
                <a:cubicBezTo>
                  <a:pt x="3153045" y="1269728"/>
                  <a:pt x="3058991" y="1374979"/>
                  <a:pt x="2891038" y="1374979"/>
                </a:cubicBezTo>
                <a:close/>
                <a:moveTo>
                  <a:pt x="2864165" y="1607874"/>
                </a:moveTo>
                <a:cubicBezTo>
                  <a:pt x="3043315" y="1607874"/>
                  <a:pt x="3146327" y="1538453"/>
                  <a:pt x="3202311" y="1471272"/>
                </a:cubicBezTo>
                <a:cubicBezTo>
                  <a:pt x="3222466" y="1525017"/>
                  <a:pt x="3282929" y="1587720"/>
                  <a:pt x="3410573" y="1587720"/>
                </a:cubicBezTo>
                <a:cubicBezTo>
                  <a:pt x="3437446" y="1587720"/>
                  <a:pt x="3477755" y="1585480"/>
                  <a:pt x="3515824" y="1574283"/>
                </a:cubicBezTo>
                <a:lnTo>
                  <a:pt x="3515824" y="1352585"/>
                </a:lnTo>
                <a:cubicBezTo>
                  <a:pt x="3482233" y="1352585"/>
                  <a:pt x="3417291" y="1359303"/>
                  <a:pt x="3417291" y="1240616"/>
                </a:cubicBezTo>
                <a:lnTo>
                  <a:pt x="3417291" y="904709"/>
                </a:lnTo>
                <a:cubicBezTo>
                  <a:pt x="3417291" y="535212"/>
                  <a:pt x="3204551" y="412046"/>
                  <a:pt x="2906713" y="412046"/>
                </a:cubicBezTo>
                <a:cubicBezTo>
                  <a:pt x="2669339" y="412046"/>
                  <a:pt x="2510343" y="528493"/>
                  <a:pt x="2456598" y="571042"/>
                </a:cubicBezTo>
                <a:lnTo>
                  <a:pt x="2588722" y="786022"/>
                </a:lnTo>
                <a:cubicBezTo>
                  <a:pt x="2642467" y="743474"/>
                  <a:pt x="2756675" y="662856"/>
                  <a:pt x="2906713" y="662856"/>
                </a:cubicBezTo>
                <a:cubicBezTo>
                  <a:pt x="3052273" y="662856"/>
                  <a:pt x="3137369" y="718841"/>
                  <a:pt x="3148566" y="839767"/>
                </a:cubicBezTo>
                <a:cubicBezTo>
                  <a:pt x="2976134" y="839767"/>
                  <a:pt x="2445401" y="833049"/>
                  <a:pt x="2445401" y="1242855"/>
                </a:cubicBezTo>
                <a:cubicBezTo>
                  <a:pt x="2445401" y="1480229"/>
                  <a:pt x="2637988" y="1607874"/>
                  <a:pt x="2864165" y="1607874"/>
                </a:cubicBezTo>
                <a:close/>
                <a:moveTo>
                  <a:pt x="1549650" y="857682"/>
                </a:moveTo>
                <a:cubicBezTo>
                  <a:pt x="1585480" y="721080"/>
                  <a:pt x="1692970" y="653899"/>
                  <a:pt x="1818375" y="653899"/>
                </a:cubicBezTo>
                <a:cubicBezTo>
                  <a:pt x="1925865" y="653899"/>
                  <a:pt x="2040074" y="705404"/>
                  <a:pt x="2051271" y="857682"/>
                </a:cubicBezTo>
                <a:lnTo>
                  <a:pt x="1549650" y="857682"/>
                </a:lnTo>
                <a:close/>
                <a:moveTo>
                  <a:pt x="1845248" y="1607874"/>
                </a:moveTo>
                <a:cubicBezTo>
                  <a:pt x="2087101" y="1607874"/>
                  <a:pt x="2266251" y="1477990"/>
                  <a:pt x="2346869" y="1370500"/>
                </a:cubicBezTo>
                <a:lnTo>
                  <a:pt x="2149803" y="1198068"/>
                </a:lnTo>
                <a:cubicBezTo>
                  <a:pt x="2098298" y="1263010"/>
                  <a:pt x="2004244" y="1357064"/>
                  <a:pt x="1845248" y="1357064"/>
                </a:cubicBezTo>
                <a:cubicBezTo>
                  <a:pt x="1670576" y="1357064"/>
                  <a:pt x="1549650" y="1236137"/>
                  <a:pt x="1540692" y="1081620"/>
                </a:cubicBezTo>
                <a:lnTo>
                  <a:pt x="2324475" y="1081620"/>
                </a:lnTo>
                <a:cubicBezTo>
                  <a:pt x="2331193" y="1034593"/>
                  <a:pt x="2333433" y="1001002"/>
                  <a:pt x="2333433" y="936060"/>
                </a:cubicBezTo>
                <a:cubicBezTo>
                  <a:pt x="2333433" y="660617"/>
                  <a:pt x="2174437" y="412046"/>
                  <a:pt x="1818375" y="412046"/>
                </a:cubicBezTo>
                <a:cubicBezTo>
                  <a:pt x="1493665" y="412046"/>
                  <a:pt x="1260770" y="665096"/>
                  <a:pt x="1260770" y="1014439"/>
                </a:cubicBezTo>
                <a:cubicBezTo>
                  <a:pt x="1260770" y="1357064"/>
                  <a:pt x="1500384" y="1607874"/>
                  <a:pt x="1845248" y="1607874"/>
                </a:cubicBezTo>
                <a:close/>
                <a:moveTo>
                  <a:pt x="282162" y="644941"/>
                </a:moveTo>
                <a:lnTo>
                  <a:pt x="282162" y="264247"/>
                </a:lnTo>
                <a:lnTo>
                  <a:pt x="618068" y="264247"/>
                </a:lnTo>
                <a:cubicBezTo>
                  <a:pt x="759149" y="264247"/>
                  <a:pt x="828570" y="338146"/>
                  <a:pt x="828570" y="454594"/>
                </a:cubicBezTo>
                <a:cubicBezTo>
                  <a:pt x="828570" y="571042"/>
                  <a:pt x="756910" y="644941"/>
                  <a:pt x="620308" y="644941"/>
                </a:cubicBezTo>
                <a:lnTo>
                  <a:pt x="282162" y="644941"/>
                </a:lnTo>
                <a:close/>
                <a:moveTo>
                  <a:pt x="282162" y="1330191"/>
                </a:moveTo>
                <a:lnTo>
                  <a:pt x="282162" y="895752"/>
                </a:lnTo>
                <a:lnTo>
                  <a:pt x="633744" y="895752"/>
                </a:lnTo>
                <a:cubicBezTo>
                  <a:pt x="792740" y="895752"/>
                  <a:pt x="880076" y="976369"/>
                  <a:pt x="880076" y="1112971"/>
                </a:cubicBezTo>
                <a:cubicBezTo>
                  <a:pt x="880076" y="1249573"/>
                  <a:pt x="797219" y="1330191"/>
                  <a:pt x="633744" y="1330191"/>
                </a:cubicBezTo>
                <a:lnTo>
                  <a:pt x="282162" y="1330191"/>
                </a:lnTo>
                <a:close/>
                <a:moveTo>
                  <a:pt x="0" y="1581001"/>
                </a:moveTo>
                <a:lnTo>
                  <a:pt x="627026" y="1581001"/>
                </a:lnTo>
                <a:cubicBezTo>
                  <a:pt x="985327" y="1581001"/>
                  <a:pt x="1166716" y="1395133"/>
                  <a:pt x="1166716" y="1119689"/>
                </a:cubicBezTo>
                <a:cubicBezTo>
                  <a:pt x="1166716" y="962933"/>
                  <a:pt x="1099535" y="821852"/>
                  <a:pt x="967412" y="747953"/>
                </a:cubicBezTo>
                <a:cubicBezTo>
                  <a:pt x="1065944" y="674053"/>
                  <a:pt x="1110732" y="562084"/>
                  <a:pt x="1110732" y="438918"/>
                </a:cubicBezTo>
                <a:cubicBezTo>
                  <a:pt x="1110732" y="192587"/>
                  <a:pt x="945018" y="13436"/>
                  <a:pt x="611350" y="13436"/>
                </a:cubicBezTo>
                <a:lnTo>
                  <a:pt x="0" y="13436"/>
                </a:lnTo>
                <a:lnTo>
                  <a:pt x="0" y="1581001"/>
                </a:lnTo>
                <a:close/>
                <a:moveTo>
                  <a:pt x="6664390" y="2033356"/>
                </a:moveTo>
                <a:cubicBezTo>
                  <a:pt x="6879371" y="2033356"/>
                  <a:pt x="7221996" y="1919148"/>
                  <a:pt x="7221996" y="1520538"/>
                </a:cubicBezTo>
                <a:lnTo>
                  <a:pt x="7221996" y="438918"/>
                </a:lnTo>
                <a:lnTo>
                  <a:pt x="6944313" y="438918"/>
                </a:lnTo>
                <a:lnTo>
                  <a:pt x="6944313" y="546408"/>
                </a:lnTo>
                <a:cubicBezTo>
                  <a:pt x="6886089" y="472509"/>
                  <a:pt x="6798753" y="412046"/>
                  <a:pt x="6635278" y="412046"/>
                </a:cubicBezTo>
                <a:cubicBezTo>
                  <a:pt x="6350877" y="412046"/>
                  <a:pt x="6106785" y="640462"/>
                  <a:pt x="6106785" y="998763"/>
                </a:cubicBezTo>
                <a:cubicBezTo>
                  <a:pt x="6106785" y="1357064"/>
                  <a:pt x="6350877" y="1585480"/>
                  <a:pt x="6635278" y="1585480"/>
                </a:cubicBezTo>
                <a:cubicBezTo>
                  <a:pt x="6798753" y="1585480"/>
                  <a:pt x="6886089" y="1527256"/>
                  <a:pt x="6944313" y="1451118"/>
                </a:cubicBezTo>
                <a:lnTo>
                  <a:pt x="6944313" y="1525017"/>
                </a:lnTo>
                <a:cubicBezTo>
                  <a:pt x="6944313" y="1692970"/>
                  <a:pt x="6823386" y="1782546"/>
                  <a:pt x="6664390" y="1782546"/>
                </a:cubicBezTo>
                <a:cubicBezTo>
                  <a:pt x="6489719" y="1782546"/>
                  <a:pt x="6377750" y="1684013"/>
                  <a:pt x="6330723" y="1630268"/>
                </a:cubicBezTo>
                <a:lnTo>
                  <a:pt x="6124700" y="1802700"/>
                </a:lnTo>
                <a:cubicBezTo>
                  <a:pt x="6171727" y="1856445"/>
                  <a:pt x="6330723" y="2033356"/>
                  <a:pt x="6664390" y="2033356"/>
                </a:cubicBezTo>
                <a:close/>
              </a:path>
            </a:pathLst>
          </a:custGeom>
          <a:solidFill>
            <a:schemeClr val="tx1"/>
          </a:solidFill>
          <a:ln w="8133" cap="flat">
            <a:noFill/>
            <a:prstDash val="solid"/>
            <a:miter/>
          </a:ln>
        </p:spPr>
        <p:txBody>
          <a:bodyPr rtlCol="0" anchor="ctr"/>
          <a:lstStyle/>
          <a:p>
            <a:endParaRPr lang="en-US"/>
          </a:p>
        </p:txBody>
      </p:sp>
    </p:spTree>
    <p:extLst>
      <p:ext uri="{BB962C8B-B14F-4D97-AF65-F5344CB8AC3E}">
        <p14:creationId xmlns:p14="http://schemas.microsoft.com/office/powerpoint/2010/main" val="408562854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p:cSld name="End slide - White">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CEC21A32-3B29-FB79-375A-AFF484FAE380}"/>
              </a:ext>
            </a:extLst>
          </p:cNvPr>
          <p:cNvSpPr>
            <a:spLocks noGrp="1"/>
          </p:cNvSpPr>
          <p:nvPr>
            <p:ph type="body" sz="quarter" idx="10"/>
            <p:custDataLst>
              <p:tags r:id="rId1"/>
            </p:custDataLst>
          </p:nvPr>
        </p:nvSpPr>
        <p:spPr>
          <a:xfrm>
            <a:off x="384175" y="5100639"/>
            <a:ext cx="3683000" cy="1396999"/>
          </a:xfrm>
        </p:spPr>
        <p:txBody>
          <a:bodyPr anchor="b"/>
          <a:lstStyle>
            <a:lvl1pPr marL="0" indent="0">
              <a:buNone/>
              <a:defRPr/>
            </a:lvl1pPr>
            <a:lvl2pPr marL="180975" indent="0">
              <a:buNone/>
              <a:defRPr/>
            </a:lvl2pPr>
            <a:lvl3pPr marL="361950" indent="0">
              <a:buNone/>
              <a:defRPr/>
            </a:lvl3pPr>
            <a:lvl4pPr marL="542925" indent="0">
              <a:buNone/>
              <a:defRPr/>
            </a:lvl4pPr>
            <a:lvl5pPr marL="714375" indent="0">
              <a:buNone/>
              <a:defRPr/>
            </a:lvl5pPr>
          </a:lstStyle>
          <a:p>
            <a:pPr lvl="0"/>
            <a:r>
              <a:rPr lang="de-DE"/>
              <a:t>Mastertextformat bearbeiten</a:t>
            </a:r>
          </a:p>
        </p:txBody>
      </p:sp>
      <p:sp>
        <p:nvSpPr>
          <p:cNvPr id="2" name="BearingPoint Logo">
            <a:extLst>
              <a:ext uri="{FF2B5EF4-FFF2-40B4-BE49-F238E27FC236}">
                <a16:creationId xmlns:a16="http://schemas.microsoft.com/office/drawing/2014/main" id="{622FED90-FD00-F05C-BC4E-60CDB2393093}"/>
              </a:ext>
            </a:extLst>
          </p:cNvPr>
          <p:cNvSpPr/>
          <p:nvPr>
            <p:custDataLst>
              <p:tags r:id="rId2"/>
            </p:custDataLst>
          </p:nvPr>
        </p:nvSpPr>
        <p:spPr>
          <a:xfrm>
            <a:off x="384175" y="358775"/>
            <a:ext cx="1747838" cy="291574"/>
          </a:xfrm>
          <a:custGeom>
            <a:avLst/>
            <a:gdLst>
              <a:gd name="connsiteX0" fmla="*/ 12014265 w 12188936"/>
              <a:gd name="connsiteY0" fmla="*/ 1587720 h 2033355"/>
              <a:gd name="connsiteX1" fmla="*/ 12188936 w 12188936"/>
              <a:gd name="connsiteY1" fmla="*/ 1572044 h 2033355"/>
              <a:gd name="connsiteX2" fmla="*/ 12188936 w 12188936"/>
              <a:gd name="connsiteY2" fmla="*/ 1330191 h 2033355"/>
              <a:gd name="connsiteX3" fmla="*/ 12070250 w 12188936"/>
              <a:gd name="connsiteY3" fmla="*/ 1341388 h 2033355"/>
              <a:gd name="connsiteX4" fmla="*/ 11909014 w 12188936"/>
              <a:gd name="connsiteY4" fmla="*/ 1177913 h 2033355"/>
              <a:gd name="connsiteX5" fmla="*/ 11909014 w 12188936"/>
              <a:gd name="connsiteY5" fmla="*/ 667335 h 2033355"/>
              <a:gd name="connsiteX6" fmla="*/ 12171021 w 12188936"/>
              <a:gd name="connsiteY6" fmla="*/ 667335 h 2033355"/>
              <a:gd name="connsiteX7" fmla="*/ 12171021 w 12188936"/>
              <a:gd name="connsiteY7" fmla="*/ 438918 h 2033355"/>
              <a:gd name="connsiteX8" fmla="*/ 11909014 w 12188936"/>
              <a:gd name="connsiteY8" fmla="*/ 438918 h 2033355"/>
              <a:gd name="connsiteX9" fmla="*/ 11909014 w 12188936"/>
              <a:gd name="connsiteY9" fmla="*/ 125405 h 2033355"/>
              <a:gd name="connsiteX10" fmla="*/ 11631331 w 12188936"/>
              <a:gd name="connsiteY10" fmla="*/ 125405 h 2033355"/>
              <a:gd name="connsiteX11" fmla="*/ 11631331 w 12188936"/>
              <a:gd name="connsiteY11" fmla="*/ 438918 h 2033355"/>
              <a:gd name="connsiteX12" fmla="*/ 11474575 w 12188936"/>
              <a:gd name="connsiteY12" fmla="*/ 438918 h 2033355"/>
              <a:gd name="connsiteX13" fmla="*/ 11474575 w 12188936"/>
              <a:gd name="connsiteY13" fmla="*/ 667335 h 2033355"/>
              <a:gd name="connsiteX14" fmla="*/ 11631331 w 12188936"/>
              <a:gd name="connsiteY14" fmla="*/ 667335 h 2033355"/>
              <a:gd name="connsiteX15" fmla="*/ 11631331 w 12188936"/>
              <a:gd name="connsiteY15" fmla="*/ 1207025 h 2033355"/>
              <a:gd name="connsiteX16" fmla="*/ 12014265 w 12188936"/>
              <a:gd name="connsiteY16" fmla="*/ 1587720 h 2033355"/>
              <a:gd name="connsiteX17" fmla="*/ 9962995 w 12188936"/>
              <a:gd name="connsiteY17" fmla="*/ 344864 h 2033355"/>
              <a:gd name="connsiteX18" fmla="*/ 10137666 w 12188936"/>
              <a:gd name="connsiteY18" fmla="*/ 172432 h 2033355"/>
              <a:gd name="connsiteX19" fmla="*/ 9962995 w 12188936"/>
              <a:gd name="connsiteY19" fmla="*/ 0 h 2033355"/>
              <a:gd name="connsiteX20" fmla="*/ 9788323 w 12188936"/>
              <a:gd name="connsiteY20" fmla="*/ 172432 h 2033355"/>
              <a:gd name="connsiteX21" fmla="*/ 9962995 w 12188936"/>
              <a:gd name="connsiteY21" fmla="*/ 344864 h 2033355"/>
              <a:gd name="connsiteX22" fmla="*/ 10348167 w 12188936"/>
              <a:gd name="connsiteY22" fmla="*/ 1581001 h 2033355"/>
              <a:gd name="connsiteX23" fmla="*/ 10625851 w 12188936"/>
              <a:gd name="connsiteY23" fmla="*/ 1581001 h 2033355"/>
              <a:gd name="connsiteX24" fmla="*/ 10625851 w 12188936"/>
              <a:gd name="connsiteY24" fmla="*/ 958454 h 2033355"/>
              <a:gd name="connsiteX25" fmla="*/ 10892336 w 12188936"/>
              <a:gd name="connsiteY25" fmla="*/ 662856 h 2033355"/>
              <a:gd name="connsiteX26" fmla="*/ 11069247 w 12188936"/>
              <a:gd name="connsiteY26" fmla="*/ 902470 h 2033355"/>
              <a:gd name="connsiteX27" fmla="*/ 11069247 w 12188936"/>
              <a:gd name="connsiteY27" fmla="*/ 1294361 h 2033355"/>
              <a:gd name="connsiteX28" fmla="*/ 11349169 w 12188936"/>
              <a:gd name="connsiteY28" fmla="*/ 1587720 h 2033355"/>
              <a:gd name="connsiteX29" fmla="*/ 11467856 w 12188936"/>
              <a:gd name="connsiteY29" fmla="*/ 1578762 h 2033355"/>
              <a:gd name="connsiteX30" fmla="*/ 11467856 w 12188936"/>
              <a:gd name="connsiteY30" fmla="*/ 1359303 h 2033355"/>
              <a:gd name="connsiteX31" fmla="*/ 11456660 w 12188936"/>
              <a:gd name="connsiteY31" fmla="*/ 1359303 h 2033355"/>
              <a:gd name="connsiteX32" fmla="*/ 11346930 w 12188936"/>
              <a:gd name="connsiteY32" fmla="*/ 1256292 h 2033355"/>
              <a:gd name="connsiteX33" fmla="*/ 11346930 w 12188936"/>
              <a:gd name="connsiteY33" fmla="*/ 830810 h 2033355"/>
              <a:gd name="connsiteX34" fmla="*/ 10972954 w 12188936"/>
              <a:gd name="connsiteY34" fmla="*/ 412046 h 2033355"/>
              <a:gd name="connsiteX35" fmla="*/ 10625851 w 12188936"/>
              <a:gd name="connsiteY35" fmla="*/ 566563 h 2033355"/>
              <a:gd name="connsiteX36" fmla="*/ 10625851 w 12188936"/>
              <a:gd name="connsiteY36" fmla="*/ 438918 h 2033355"/>
              <a:gd name="connsiteX37" fmla="*/ 10348167 w 12188936"/>
              <a:gd name="connsiteY37" fmla="*/ 438918 h 2033355"/>
              <a:gd name="connsiteX38" fmla="*/ 10348167 w 12188936"/>
              <a:gd name="connsiteY38" fmla="*/ 1581001 h 2033355"/>
              <a:gd name="connsiteX39" fmla="*/ 9824152 w 12188936"/>
              <a:gd name="connsiteY39" fmla="*/ 438918 h 2033355"/>
              <a:gd name="connsiteX40" fmla="*/ 9824152 w 12188936"/>
              <a:gd name="connsiteY40" fmla="*/ 1294361 h 2033355"/>
              <a:gd name="connsiteX41" fmla="*/ 10104075 w 12188936"/>
              <a:gd name="connsiteY41" fmla="*/ 1587720 h 2033355"/>
              <a:gd name="connsiteX42" fmla="*/ 10222763 w 12188936"/>
              <a:gd name="connsiteY42" fmla="*/ 1578762 h 2033355"/>
              <a:gd name="connsiteX43" fmla="*/ 10222763 w 12188936"/>
              <a:gd name="connsiteY43" fmla="*/ 1359303 h 2033355"/>
              <a:gd name="connsiteX44" fmla="*/ 10211565 w 12188936"/>
              <a:gd name="connsiteY44" fmla="*/ 1359303 h 2033355"/>
              <a:gd name="connsiteX45" fmla="*/ 10101836 w 12188936"/>
              <a:gd name="connsiteY45" fmla="*/ 1256292 h 2033355"/>
              <a:gd name="connsiteX46" fmla="*/ 10101836 w 12188936"/>
              <a:gd name="connsiteY46" fmla="*/ 438918 h 2033355"/>
              <a:gd name="connsiteX47" fmla="*/ 9824152 w 12188936"/>
              <a:gd name="connsiteY47" fmla="*/ 438918 h 2033355"/>
              <a:gd name="connsiteX48" fmla="*/ 9103073 w 12188936"/>
              <a:gd name="connsiteY48" fmla="*/ 1357064 h 2033355"/>
              <a:gd name="connsiteX49" fmla="*/ 8809715 w 12188936"/>
              <a:gd name="connsiteY49" fmla="*/ 1009960 h 2033355"/>
              <a:gd name="connsiteX50" fmla="*/ 9103073 w 12188936"/>
              <a:gd name="connsiteY50" fmla="*/ 662856 h 2033355"/>
              <a:gd name="connsiteX51" fmla="*/ 9396432 w 12188936"/>
              <a:gd name="connsiteY51" fmla="*/ 1009960 h 2033355"/>
              <a:gd name="connsiteX52" fmla="*/ 9103073 w 12188936"/>
              <a:gd name="connsiteY52" fmla="*/ 1357064 h 2033355"/>
              <a:gd name="connsiteX53" fmla="*/ 9103073 w 12188936"/>
              <a:gd name="connsiteY53" fmla="*/ 1607874 h 2033355"/>
              <a:gd name="connsiteX54" fmla="*/ 9678594 w 12188936"/>
              <a:gd name="connsiteY54" fmla="*/ 1009960 h 2033355"/>
              <a:gd name="connsiteX55" fmla="*/ 9103073 w 12188936"/>
              <a:gd name="connsiteY55" fmla="*/ 412046 h 2033355"/>
              <a:gd name="connsiteX56" fmla="*/ 8527553 w 12188936"/>
              <a:gd name="connsiteY56" fmla="*/ 1009960 h 2033355"/>
              <a:gd name="connsiteX57" fmla="*/ 9103073 w 12188936"/>
              <a:gd name="connsiteY57" fmla="*/ 1607874 h 2033355"/>
              <a:gd name="connsiteX58" fmla="*/ 7705701 w 12188936"/>
              <a:gd name="connsiteY58" fmla="*/ 747953 h 2033355"/>
              <a:gd name="connsiteX59" fmla="*/ 7705701 w 12188936"/>
              <a:gd name="connsiteY59" fmla="*/ 264247 h 2033355"/>
              <a:gd name="connsiteX60" fmla="*/ 7945315 w 12188936"/>
              <a:gd name="connsiteY60" fmla="*/ 264247 h 2033355"/>
              <a:gd name="connsiteX61" fmla="*/ 8218519 w 12188936"/>
              <a:gd name="connsiteY61" fmla="*/ 506100 h 2033355"/>
              <a:gd name="connsiteX62" fmla="*/ 7945315 w 12188936"/>
              <a:gd name="connsiteY62" fmla="*/ 747953 h 2033355"/>
              <a:gd name="connsiteX63" fmla="*/ 7705701 w 12188936"/>
              <a:gd name="connsiteY63" fmla="*/ 747953 h 2033355"/>
              <a:gd name="connsiteX64" fmla="*/ 7423540 w 12188936"/>
              <a:gd name="connsiteY64" fmla="*/ 1581001 h 2033355"/>
              <a:gd name="connsiteX65" fmla="*/ 7705701 w 12188936"/>
              <a:gd name="connsiteY65" fmla="*/ 1581001 h 2033355"/>
              <a:gd name="connsiteX66" fmla="*/ 7705701 w 12188936"/>
              <a:gd name="connsiteY66" fmla="*/ 998763 h 2033355"/>
              <a:gd name="connsiteX67" fmla="*/ 7958751 w 12188936"/>
              <a:gd name="connsiteY67" fmla="*/ 998763 h 2033355"/>
              <a:gd name="connsiteX68" fmla="*/ 8505159 w 12188936"/>
              <a:gd name="connsiteY68" fmla="*/ 506100 h 2033355"/>
              <a:gd name="connsiteX69" fmla="*/ 7958751 w 12188936"/>
              <a:gd name="connsiteY69" fmla="*/ 13436 h 2033355"/>
              <a:gd name="connsiteX70" fmla="*/ 7423540 w 12188936"/>
              <a:gd name="connsiteY70" fmla="*/ 13436 h 2033355"/>
              <a:gd name="connsiteX71" fmla="*/ 7423540 w 12188936"/>
              <a:gd name="connsiteY71" fmla="*/ 1581001 h 2033355"/>
              <a:gd name="connsiteX72" fmla="*/ 6671108 w 12188936"/>
              <a:gd name="connsiteY72" fmla="*/ 1334670 h 2033355"/>
              <a:gd name="connsiteX73" fmla="*/ 6388947 w 12188936"/>
              <a:gd name="connsiteY73" fmla="*/ 998763 h 2033355"/>
              <a:gd name="connsiteX74" fmla="*/ 6671108 w 12188936"/>
              <a:gd name="connsiteY74" fmla="*/ 662856 h 2033355"/>
              <a:gd name="connsiteX75" fmla="*/ 6953270 w 12188936"/>
              <a:gd name="connsiteY75" fmla="*/ 998763 h 2033355"/>
              <a:gd name="connsiteX76" fmla="*/ 6671108 w 12188936"/>
              <a:gd name="connsiteY76" fmla="*/ 1334670 h 2033355"/>
              <a:gd name="connsiteX77" fmla="*/ 4554896 w 12188936"/>
              <a:gd name="connsiteY77" fmla="*/ 344864 h 2033355"/>
              <a:gd name="connsiteX78" fmla="*/ 4729567 w 12188936"/>
              <a:gd name="connsiteY78" fmla="*/ 172432 h 2033355"/>
              <a:gd name="connsiteX79" fmla="*/ 4554896 w 12188936"/>
              <a:gd name="connsiteY79" fmla="*/ 0 h 2033355"/>
              <a:gd name="connsiteX80" fmla="*/ 4380224 w 12188936"/>
              <a:gd name="connsiteY80" fmla="*/ 172432 h 2033355"/>
              <a:gd name="connsiteX81" fmla="*/ 4554896 w 12188936"/>
              <a:gd name="connsiteY81" fmla="*/ 344864 h 2033355"/>
              <a:gd name="connsiteX82" fmla="*/ 5941071 w 12188936"/>
              <a:gd name="connsiteY82" fmla="*/ 1587720 h 2033355"/>
              <a:gd name="connsiteX83" fmla="*/ 6059758 w 12188936"/>
              <a:gd name="connsiteY83" fmla="*/ 1578762 h 2033355"/>
              <a:gd name="connsiteX84" fmla="*/ 6059758 w 12188936"/>
              <a:gd name="connsiteY84" fmla="*/ 1359303 h 2033355"/>
              <a:gd name="connsiteX85" fmla="*/ 6048561 w 12188936"/>
              <a:gd name="connsiteY85" fmla="*/ 1359303 h 2033355"/>
              <a:gd name="connsiteX86" fmla="*/ 5938832 w 12188936"/>
              <a:gd name="connsiteY86" fmla="*/ 1256292 h 2033355"/>
              <a:gd name="connsiteX87" fmla="*/ 5938832 w 12188936"/>
              <a:gd name="connsiteY87" fmla="*/ 830810 h 2033355"/>
              <a:gd name="connsiteX88" fmla="*/ 5564856 w 12188936"/>
              <a:gd name="connsiteY88" fmla="*/ 412046 h 2033355"/>
              <a:gd name="connsiteX89" fmla="*/ 5217752 w 12188936"/>
              <a:gd name="connsiteY89" fmla="*/ 566563 h 2033355"/>
              <a:gd name="connsiteX90" fmla="*/ 5217752 w 12188936"/>
              <a:gd name="connsiteY90" fmla="*/ 438918 h 2033355"/>
              <a:gd name="connsiteX91" fmla="*/ 4940069 w 12188936"/>
              <a:gd name="connsiteY91" fmla="*/ 438918 h 2033355"/>
              <a:gd name="connsiteX92" fmla="*/ 4940069 w 12188936"/>
              <a:gd name="connsiteY92" fmla="*/ 1581001 h 2033355"/>
              <a:gd name="connsiteX93" fmla="*/ 5217752 w 12188936"/>
              <a:gd name="connsiteY93" fmla="*/ 1581001 h 2033355"/>
              <a:gd name="connsiteX94" fmla="*/ 5217752 w 12188936"/>
              <a:gd name="connsiteY94" fmla="*/ 958454 h 2033355"/>
              <a:gd name="connsiteX95" fmla="*/ 5484238 w 12188936"/>
              <a:gd name="connsiteY95" fmla="*/ 662856 h 2033355"/>
              <a:gd name="connsiteX96" fmla="*/ 5661149 w 12188936"/>
              <a:gd name="connsiteY96" fmla="*/ 902470 h 2033355"/>
              <a:gd name="connsiteX97" fmla="*/ 5661149 w 12188936"/>
              <a:gd name="connsiteY97" fmla="*/ 1294361 h 2033355"/>
              <a:gd name="connsiteX98" fmla="*/ 5941071 w 12188936"/>
              <a:gd name="connsiteY98" fmla="*/ 1587720 h 2033355"/>
              <a:gd name="connsiteX99" fmla="*/ 4416054 w 12188936"/>
              <a:gd name="connsiteY99" fmla="*/ 438918 h 2033355"/>
              <a:gd name="connsiteX100" fmla="*/ 4416054 w 12188936"/>
              <a:gd name="connsiteY100" fmla="*/ 1294361 h 2033355"/>
              <a:gd name="connsiteX101" fmla="*/ 4695977 w 12188936"/>
              <a:gd name="connsiteY101" fmla="*/ 1587720 h 2033355"/>
              <a:gd name="connsiteX102" fmla="*/ 4814664 w 12188936"/>
              <a:gd name="connsiteY102" fmla="*/ 1578762 h 2033355"/>
              <a:gd name="connsiteX103" fmla="*/ 4814664 w 12188936"/>
              <a:gd name="connsiteY103" fmla="*/ 1359303 h 2033355"/>
              <a:gd name="connsiteX104" fmla="*/ 4803467 w 12188936"/>
              <a:gd name="connsiteY104" fmla="*/ 1359303 h 2033355"/>
              <a:gd name="connsiteX105" fmla="*/ 4693737 w 12188936"/>
              <a:gd name="connsiteY105" fmla="*/ 1256292 h 2033355"/>
              <a:gd name="connsiteX106" fmla="*/ 4693737 w 12188936"/>
              <a:gd name="connsiteY106" fmla="*/ 438918 h 2033355"/>
              <a:gd name="connsiteX107" fmla="*/ 4416054 w 12188936"/>
              <a:gd name="connsiteY107" fmla="*/ 438918 h 2033355"/>
              <a:gd name="connsiteX108" fmla="*/ 3638990 w 12188936"/>
              <a:gd name="connsiteY108" fmla="*/ 1581001 h 2033355"/>
              <a:gd name="connsiteX109" fmla="*/ 3916673 w 12188936"/>
              <a:gd name="connsiteY109" fmla="*/ 1581001 h 2033355"/>
              <a:gd name="connsiteX110" fmla="*/ 3916673 w 12188936"/>
              <a:gd name="connsiteY110" fmla="*/ 1001002 h 2033355"/>
              <a:gd name="connsiteX111" fmla="*/ 4212271 w 12188936"/>
              <a:gd name="connsiteY111" fmla="*/ 687489 h 2033355"/>
              <a:gd name="connsiteX112" fmla="*/ 4270495 w 12188936"/>
              <a:gd name="connsiteY112" fmla="*/ 691968 h 2033355"/>
              <a:gd name="connsiteX113" fmla="*/ 4270495 w 12188936"/>
              <a:gd name="connsiteY113" fmla="*/ 427721 h 2033355"/>
              <a:gd name="connsiteX114" fmla="*/ 4227947 w 12188936"/>
              <a:gd name="connsiteY114" fmla="*/ 425482 h 2033355"/>
              <a:gd name="connsiteX115" fmla="*/ 3914433 w 12188936"/>
              <a:gd name="connsiteY115" fmla="*/ 566563 h 2033355"/>
              <a:gd name="connsiteX116" fmla="*/ 3914433 w 12188936"/>
              <a:gd name="connsiteY116" fmla="*/ 438918 h 2033355"/>
              <a:gd name="connsiteX117" fmla="*/ 3638990 w 12188936"/>
              <a:gd name="connsiteY117" fmla="*/ 438918 h 2033355"/>
              <a:gd name="connsiteX118" fmla="*/ 3638990 w 12188936"/>
              <a:gd name="connsiteY118" fmla="*/ 1581001 h 2033355"/>
              <a:gd name="connsiteX119" fmla="*/ 2891038 w 12188936"/>
              <a:gd name="connsiteY119" fmla="*/ 1374979 h 2033355"/>
              <a:gd name="connsiteX120" fmla="*/ 2727563 w 12188936"/>
              <a:gd name="connsiteY120" fmla="*/ 1240616 h 2033355"/>
              <a:gd name="connsiteX121" fmla="*/ 3153045 w 12188936"/>
              <a:gd name="connsiteY121" fmla="*/ 1059226 h 2033355"/>
              <a:gd name="connsiteX122" fmla="*/ 2891038 w 12188936"/>
              <a:gd name="connsiteY122" fmla="*/ 1374979 h 2033355"/>
              <a:gd name="connsiteX123" fmla="*/ 2864165 w 12188936"/>
              <a:gd name="connsiteY123" fmla="*/ 1607874 h 2033355"/>
              <a:gd name="connsiteX124" fmla="*/ 3202311 w 12188936"/>
              <a:gd name="connsiteY124" fmla="*/ 1471272 h 2033355"/>
              <a:gd name="connsiteX125" fmla="*/ 3410573 w 12188936"/>
              <a:gd name="connsiteY125" fmla="*/ 1587720 h 2033355"/>
              <a:gd name="connsiteX126" fmla="*/ 3515824 w 12188936"/>
              <a:gd name="connsiteY126" fmla="*/ 1574283 h 2033355"/>
              <a:gd name="connsiteX127" fmla="*/ 3515824 w 12188936"/>
              <a:gd name="connsiteY127" fmla="*/ 1352585 h 2033355"/>
              <a:gd name="connsiteX128" fmla="*/ 3417291 w 12188936"/>
              <a:gd name="connsiteY128" fmla="*/ 1240616 h 2033355"/>
              <a:gd name="connsiteX129" fmla="*/ 3417291 w 12188936"/>
              <a:gd name="connsiteY129" fmla="*/ 904709 h 2033355"/>
              <a:gd name="connsiteX130" fmla="*/ 2906713 w 12188936"/>
              <a:gd name="connsiteY130" fmla="*/ 412046 h 2033355"/>
              <a:gd name="connsiteX131" fmla="*/ 2456598 w 12188936"/>
              <a:gd name="connsiteY131" fmla="*/ 571042 h 2033355"/>
              <a:gd name="connsiteX132" fmla="*/ 2588722 w 12188936"/>
              <a:gd name="connsiteY132" fmla="*/ 786022 h 2033355"/>
              <a:gd name="connsiteX133" fmla="*/ 2906713 w 12188936"/>
              <a:gd name="connsiteY133" fmla="*/ 662856 h 2033355"/>
              <a:gd name="connsiteX134" fmla="*/ 3148566 w 12188936"/>
              <a:gd name="connsiteY134" fmla="*/ 839767 h 2033355"/>
              <a:gd name="connsiteX135" fmla="*/ 2445401 w 12188936"/>
              <a:gd name="connsiteY135" fmla="*/ 1242855 h 2033355"/>
              <a:gd name="connsiteX136" fmla="*/ 2864165 w 12188936"/>
              <a:gd name="connsiteY136" fmla="*/ 1607874 h 2033355"/>
              <a:gd name="connsiteX137" fmla="*/ 1549650 w 12188936"/>
              <a:gd name="connsiteY137" fmla="*/ 857682 h 2033355"/>
              <a:gd name="connsiteX138" fmla="*/ 1818375 w 12188936"/>
              <a:gd name="connsiteY138" fmla="*/ 653899 h 2033355"/>
              <a:gd name="connsiteX139" fmla="*/ 2051271 w 12188936"/>
              <a:gd name="connsiteY139" fmla="*/ 857682 h 2033355"/>
              <a:gd name="connsiteX140" fmla="*/ 1549650 w 12188936"/>
              <a:gd name="connsiteY140" fmla="*/ 857682 h 2033355"/>
              <a:gd name="connsiteX141" fmla="*/ 1845248 w 12188936"/>
              <a:gd name="connsiteY141" fmla="*/ 1607874 h 2033355"/>
              <a:gd name="connsiteX142" fmla="*/ 2346869 w 12188936"/>
              <a:gd name="connsiteY142" fmla="*/ 1370500 h 2033355"/>
              <a:gd name="connsiteX143" fmla="*/ 2149803 w 12188936"/>
              <a:gd name="connsiteY143" fmla="*/ 1198068 h 2033355"/>
              <a:gd name="connsiteX144" fmla="*/ 1845248 w 12188936"/>
              <a:gd name="connsiteY144" fmla="*/ 1357064 h 2033355"/>
              <a:gd name="connsiteX145" fmla="*/ 1540692 w 12188936"/>
              <a:gd name="connsiteY145" fmla="*/ 1081620 h 2033355"/>
              <a:gd name="connsiteX146" fmla="*/ 2324475 w 12188936"/>
              <a:gd name="connsiteY146" fmla="*/ 1081620 h 2033355"/>
              <a:gd name="connsiteX147" fmla="*/ 2333433 w 12188936"/>
              <a:gd name="connsiteY147" fmla="*/ 936060 h 2033355"/>
              <a:gd name="connsiteX148" fmla="*/ 1818375 w 12188936"/>
              <a:gd name="connsiteY148" fmla="*/ 412046 h 2033355"/>
              <a:gd name="connsiteX149" fmla="*/ 1260770 w 12188936"/>
              <a:gd name="connsiteY149" fmla="*/ 1014439 h 2033355"/>
              <a:gd name="connsiteX150" fmla="*/ 1845248 w 12188936"/>
              <a:gd name="connsiteY150" fmla="*/ 1607874 h 2033355"/>
              <a:gd name="connsiteX151" fmla="*/ 282162 w 12188936"/>
              <a:gd name="connsiteY151" fmla="*/ 644941 h 2033355"/>
              <a:gd name="connsiteX152" fmla="*/ 282162 w 12188936"/>
              <a:gd name="connsiteY152" fmla="*/ 264247 h 2033355"/>
              <a:gd name="connsiteX153" fmla="*/ 618068 w 12188936"/>
              <a:gd name="connsiteY153" fmla="*/ 264247 h 2033355"/>
              <a:gd name="connsiteX154" fmla="*/ 828570 w 12188936"/>
              <a:gd name="connsiteY154" fmla="*/ 454594 h 2033355"/>
              <a:gd name="connsiteX155" fmla="*/ 620308 w 12188936"/>
              <a:gd name="connsiteY155" fmla="*/ 644941 h 2033355"/>
              <a:gd name="connsiteX156" fmla="*/ 282162 w 12188936"/>
              <a:gd name="connsiteY156" fmla="*/ 644941 h 2033355"/>
              <a:gd name="connsiteX157" fmla="*/ 282162 w 12188936"/>
              <a:gd name="connsiteY157" fmla="*/ 1330191 h 2033355"/>
              <a:gd name="connsiteX158" fmla="*/ 282162 w 12188936"/>
              <a:gd name="connsiteY158" fmla="*/ 895752 h 2033355"/>
              <a:gd name="connsiteX159" fmla="*/ 633744 w 12188936"/>
              <a:gd name="connsiteY159" fmla="*/ 895752 h 2033355"/>
              <a:gd name="connsiteX160" fmla="*/ 880076 w 12188936"/>
              <a:gd name="connsiteY160" fmla="*/ 1112971 h 2033355"/>
              <a:gd name="connsiteX161" fmla="*/ 633744 w 12188936"/>
              <a:gd name="connsiteY161" fmla="*/ 1330191 h 2033355"/>
              <a:gd name="connsiteX162" fmla="*/ 282162 w 12188936"/>
              <a:gd name="connsiteY162" fmla="*/ 1330191 h 2033355"/>
              <a:gd name="connsiteX163" fmla="*/ 0 w 12188936"/>
              <a:gd name="connsiteY163" fmla="*/ 1581001 h 2033355"/>
              <a:gd name="connsiteX164" fmla="*/ 627026 w 12188936"/>
              <a:gd name="connsiteY164" fmla="*/ 1581001 h 2033355"/>
              <a:gd name="connsiteX165" fmla="*/ 1166716 w 12188936"/>
              <a:gd name="connsiteY165" fmla="*/ 1119689 h 2033355"/>
              <a:gd name="connsiteX166" fmla="*/ 967412 w 12188936"/>
              <a:gd name="connsiteY166" fmla="*/ 747953 h 2033355"/>
              <a:gd name="connsiteX167" fmla="*/ 1110732 w 12188936"/>
              <a:gd name="connsiteY167" fmla="*/ 438918 h 2033355"/>
              <a:gd name="connsiteX168" fmla="*/ 611350 w 12188936"/>
              <a:gd name="connsiteY168" fmla="*/ 13436 h 2033355"/>
              <a:gd name="connsiteX169" fmla="*/ 0 w 12188936"/>
              <a:gd name="connsiteY169" fmla="*/ 13436 h 2033355"/>
              <a:gd name="connsiteX170" fmla="*/ 0 w 12188936"/>
              <a:gd name="connsiteY170" fmla="*/ 1581001 h 2033355"/>
              <a:gd name="connsiteX171" fmla="*/ 6664390 w 12188936"/>
              <a:gd name="connsiteY171" fmla="*/ 2033356 h 2033355"/>
              <a:gd name="connsiteX172" fmla="*/ 7221996 w 12188936"/>
              <a:gd name="connsiteY172" fmla="*/ 1520538 h 2033355"/>
              <a:gd name="connsiteX173" fmla="*/ 7221996 w 12188936"/>
              <a:gd name="connsiteY173" fmla="*/ 438918 h 2033355"/>
              <a:gd name="connsiteX174" fmla="*/ 6944313 w 12188936"/>
              <a:gd name="connsiteY174" fmla="*/ 438918 h 2033355"/>
              <a:gd name="connsiteX175" fmla="*/ 6944313 w 12188936"/>
              <a:gd name="connsiteY175" fmla="*/ 546408 h 2033355"/>
              <a:gd name="connsiteX176" fmla="*/ 6635278 w 12188936"/>
              <a:gd name="connsiteY176" fmla="*/ 412046 h 2033355"/>
              <a:gd name="connsiteX177" fmla="*/ 6106785 w 12188936"/>
              <a:gd name="connsiteY177" fmla="*/ 998763 h 2033355"/>
              <a:gd name="connsiteX178" fmla="*/ 6635278 w 12188936"/>
              <a:gd name="connsiteY178" fmla="*/ 1585480 h 2033355"/>
              <a:gd name="connsiteX179" fmla="*/ 6944313 w 12188936"/>
              <a:gd name="connsiteY179" fmla="*/ 1451118 h 2033355"/>
              <a:gd name="connsiteX180" fmla="*/ 6944313 w 12188936"/>
              <a:gd name="connsiteY180" fmla="*/ 1525017 h 2033355"/>
              <a:gd name="connsiteX181" fmla="*/ 6664390 w 12188936"/>
              <a:gd name="connsiteY181" fmla="*/ 1782546 h 2033355"/>
              <a:gd name="connsiteX182" fmla="*/ 6330723 w 12188936"/>
              <a:gd name="connsiteY182" fmla="*/ 1630268 h 2033355"/>
              <a:gd name="connsiteX183" fmla="*/ 6124700 w 12188936"/>
              <a:gd name="connsiteY183" fmla="*/ 1802700 h 2033355"/>
              <a:gd name="connsiteX184" fmla="*/ 6664390 w 12188936"/>
              <a:gd name="connsiteY184" fmla="*/ 2033356 h 203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Lst>
            <a:rect l="l" t="t" r="r" b="b"/>
            <a:pathLst>
              <a:path w="12188936" h="2033355">
                <a:moveTo>
                  <a:pt x="12014265" y="1587720"/>
                </a:moveTo>
                <a:cubicBezTo>
                  <a:pt x="12061292" y="1587720"/>
                  <a:pt x="12139670" y="1581001"/>
                  <a:pt x="12188936" y="1572044"/>
                </a:cubicBezTo>
                <a:lnTo>
                  <a:pt x="12188936" y="1330191"/>
                </a:lnTo>
                <a:cubicBezTo>
                  <a:pt x="12150867" y="1334670"/>
                  <a:pt x="12110559" y="1341388"/>
                  <a:pt x="12070250" y="1341388"/>
                </a:cubicBezTo>
                <a:cubicBezTo>
                  <a:pt x="11969478" y="1341388"/>
                  <a:pt x="11909014" y="1294361"/>
                  <a:pt x="11909014" y="1177913"/>
                </a:cubicBezTo>
                <a:lnTo>
                  <a:pt x="11909014" y="667335"/>
                </a:lnTo>
                <a:lnTo>
                  <a:pt x="12171021" y="667335"/>
                </a:lnTo>
                <a:lnTo>
                  <a:pt x="12171021" y="438918"/>
                </a:lnTo>
                <a:lnTo>
                  <a:pt x="11909014" y="438918"/>
                </a:lnTo>
                <a:lnTo>
                  <a:pt x="11909014" y="125405"/>
                </a:lnTo>
                <a:lnTo>
                  <a:pt x="11631331" y="125405"/>
                </a:lnTo>
                <a:lnTo>
                  <a:pt x="11631331" y="438918"/>
                </a:lnTo>
                <a:lnTo>
                  <a:pt x="11474575" y="438918"/>
                </a:lnTo>
                <a:lnTo>
                  <a:pt x="11474575" y="667335"/>
                </a:lnTo>
                <a:lnTo>
                  <a:pt x="11631331" y="667335"/>
                </a:lnTo>
                <a:lnTo>
                  <a:pt x="11631331" y="1207025"/>
                </a:lnTo>
                <a:cubicBezTo>
                  <a:pt x="11631331" y="1464554"/>
                  <a:pt x="11776891" y="1587720"/>
                  <a:pt x="12014265" y="1587720"/>
                </a:cubicBezTo>
                <a:close/>
                <a:moveTo>
                  <a:pt x="9962995" y="344864"/>
                </a:moveTo>
                <a:cubicBezTo>
                  <a:pt x="10059288" y="344864"/>
                  <a:pt x="10137666" y="275444"/>
                  <a:pt x="10137666" y="172432"/>
                </a:cubicBezTo>
                <a:cubicBezTo>
                  <a:pt x="10137666" y="69421"/>
                  <a:pt x="10059288" y="0"/>
                  <a:pt x="9962995" y="0"/>
                </a:cubicBezTo>
                <a:cubicBezTo>
                  <a:pt x="9866701" y="0"/>
                  <a:pt x="9788323" y="69421"/>
                  <a:pt x="9788323" y="172432"/>
                </a:cubicBezTo>
                <a:cubicBezTo>
                  <a:pt x="9788323" y="275444"/>
                  <a:pt x="9866701" y="344864"/>
                  <a:pt x="9962995" y="344864"/>
                </a:cubicBezTo>
                <a:close/>
                <a:moveTo>
                  <a:pt x="10348167" y="1581001"/>
                </a:moveTo>
                <a:lnTo>
                  <a:pt x="10625851" y="1581001"/>
                </a:lnTo>
                <a:lnTo>
                  <a:pt x="10625851" y="958454"/>
                </a:lnTo>
                <a:cubicBezTo>
                  <a:pt x="10625851" y="770346"/>
                  <a:pt x="10737819" y="662856"/>
                  <a:pt x="10892336" y="662856"/>
                </a:cubicBezTo>
                <a:cubicBezTo>
                  <a:pt x="11019981" y="662856"/>
                  <a:pt x="11069247" y="750192"/>
                  <a:pt x="11069247" y="902470"/>
                </a:cubicBezTo>
                <a:lnTo>
                  <a:pt x="11069247" y="1294361"/>
                </a:lnTo>
                <a:cubicBezTo>
                  <a:pt x="11069247" y="1482469"/>
                  <a:pt x="11163301" y="1587720"/>
                  <a:pt x="11349169" y="1587720"/>
                </a:cubicBezTo>
                <a:cubicBezTo>
                  <a:pt x="11387239" y="1587720"/>
                  <a:pt x="11429788" y="1587720"/>
                  <a:pt x="11467856" y="1578762"/>
                </a:cubicBezTo>
                <a:lnTo>
                  <a:pt x="11467856" y="1359303"/>
                </a:lnTo>
                <a:lnTo>
                  <a:pt x="11456660" y="1359303"/>
                </a:lnTo>
                <a:cubicBezTo>
                  <a:pt x="11400675" y="1359303"/>
                  <a:pt x="11346930" y="1348106"/>
                  <a:pt x="11346930" y="1256292"/>
                </a:cubicBezTo>
                <a:lnTo>
                  <a:pt x="11346930" y="830810"/>
                </a:lnTo>
                <a:cubicBezTo>
                  <a:pt x="11346930" y="546408"/>
                  <a:pt x="11201371" y="412046"/>
                  <a:pt x="10972954" y="412046"/>
                </a:cubicBezTo>
                <a:cubicBezTo>
                  <a:pt x="10807240" y="412046"/>
                  <a:pt x="10677357" y="490424"/>
                  <a:pt x="10625851" y="566563"/>
                </a:cubicBezTo>
                <a:lnTo>
                  <a:pt x="10625851" y="438918"/>
                </a:lnTo>
                <a:lnTo>
                  <a:pt x="10348167" y="438918"/>
                </a:lnTo>
                <a:lnTo>
                  <a:pt x="10348167" y="1581001"/>
                </a:lnTo>
                <a:close/>
                <a:moveTo>
                  <a:pt x="9824152" y="438918"/>
                </a:moveTo>
                <a:lnTo>
                  <a:pt x="9824152" y="1294361"/>
                </a:lnTo>
                <a:cubicBezTo>
                  <a:pt x="9824152" y="1482469"/>
                  <a:pt x="9918207" y="1587720"/>
                  <a:pt x="10104075" y="1587720"/>
                </a:cubicBezTo>
                <a:cubicBezTo>
                  <a:pt x="10142144" y="1587720"/>
                  <a:pt x="10184693" y="1587720"/>
                  <a:pt x="10222763" y="1578762"/>
                </a:cubicBezTo>
                <a:lnTo>
                  <a:pt x="10222763" y="1359303"/>
                </a:lnTo>
                <a:lnTo>
                  <a:pt x="10211565" y="1359303"/>
                </a:lnTo>
                <a:cubicBezTo>
                  <a:pt x="10155580" y="1359303"/>
                  <a:pt x="10101836" y="1348106"/>
                  <a:pt x="10101836" y="1256292"/>
                </a:cubicBezTo>
                <a:lnTo>
                  <a:pt x="10101836" y="438918"/>
                </a:lnTo>
                <a:lnTo>
                  <a:pt x="9824152" y="438918"/>
                </a:lnTo>
                <a:close/>
                <a:moveTo>
                  <a:pt x="9103073" y="1357064"/>
                </a:moveTo>
                <a:cubicBezTo>
                  <a:pt x="8932881" y="1357064"/>
                  <a:pt x="8809715" y="1222701"/>
                  <a:pt x="8809715" y="1009960"/>
                </a:cubicBezTo>
                <a:cubicBezTo>
                  <a:pt x="8809715" y="797219"/>
                  <a:pt x="8932881" y="662856"/>
                  <a:pt x="9103073" y="662856"/>
                </a:cubicBezTo>
                <a:cubicBezTo>
                  <a:pt x="9273266" y="662856"/>
                  <a:pt x="9396432" y="797219"/>
                  <a:pt x="9396432" y="1009960"/>
                </a:cubicBezTo>
                <a:cubicBezTo>
                  <a:pt x="9396432" y="1222701"/>
                  <a:pt x="9273266" y="1357064"/>
                  <a:pt x="9103073" y="1357064"/>
                </a:cubicBezTo>
                <a:close/>
                <a:moveTo>
                  <a:pt x="9103073" y="1607874"/>
                </a:moveTo>
                <a:cubicBezTo>
                  <a:pt x="9438980" y="1607874"/>
                  <a:pt x="9678594" y="1363782"/>
                  <a:pt x="9678594" y="1009960"/>
                </a:cubicBezTo>
                <a:cubicBezTo>
                  <a:pt x="9678594" y="656138"/>
                  <a:pt x="9438980" y="412046"/>
                  <a:pt x="9103073" y="412046"/>
                </a:cubicBezTo>
                <a:cubicBezTo>
                  <a:pt x="8767166" y="412046"/>
                  <a:pt x="8527553" y="656138"/>
                  <a:pt x="8527553" y="1009960"/>
                </a:cubicBezTo>
                <a:cubicBezTo>
                  <a:pt x="8527553" y="1363782"/>
                  <a:pt x="8767166" y="1607874"/>
                  <a:pt x="9103073" y="1607874"/>
                </a:cubicBezTo>
                <a:close/>
                <a:moveTo>
                  <a:pt x="7705701" y="747953"/>
                </a:moveTo>
                <a:lnTo>
                  <a:pt x="7705701" y="264247"/>
                </a:lnTo>
                <a:lnTo>
                  <a:pt x="7945315" y="264247"/>
                </a:lnTo>
                <a:cubicBezTo>
                  <a:pt x="8131183" y="264247"/>
                  <a:pt x="8218519" y="356061"/>
                  <a:pt x="8218519" y="506100"/>
                </a:cubicBezTo>
                <a:cubicBezTo>
                  <a:pt x="8218519" y="640462"/>
                  <a:pt x="8144619" y="747953"/>
                  <a:pt x="7945315" y="747953"/>
                </a:cubicBezTo>
                <a:lnTo>
                  <a:pt x="7705701" y="747953"/>
                </a:lnTo>
                <a:close/>
                <a:moveTo>
                  <a:pt x="7423540" y="1581001"/>
                </a:moveTo>
                <a:lnTo>
                  <a:pt x="7705701" y="1581001"/>
                </a:lnTo>
                <a:lnTo>
                  <a:pt x="7705701" y="998763"/>
                </a:lnTo>
                <a:lnTo>
                  <a:pt x="7958751" y="998763"/>
                </a:lnTo>
                <a:cubicBezTo>
                  <a:pt x="8308094" y="998763"/>
                  <a:pt x="8505159" y="797219"/>
                  <a:pt x="8505159" y="506100"/>
                </a:cubicBezTo>
                <a:cubicBezTo>
                  <a:pt x="8505159" y="214980"/>
                  <a:pt x="8308094" y="13436"/>
                  <a:pt x="7958751" y="13436"/>
                </a:cubicBezTo>
                <a:lnTo>
                  <a:pt x="7423540" y="13436"/>
                </a:lnTo>
                <a:lnTo>
                  <a:pt x="7423540" y="1581001"/>
                </a:lnTo>
                <a:close/>
                <a:moveTo>
                  <a:pt x="6671108" y="1334670"/>
                </a:moveTo>
                <a:cubicBezTo>
                  <a:pt x="6518830" y="1334670"/>
                  <a:pt x="6388947" y="1215983"/>
                  <a:pt x="6388947" y="998763"/>
                </a:cubicBezTo>
                <a:cubicBezTo>
                  <a:pt x="6388947" y="781543"/>
                  <a:pt x="6518830" y="662856"/>
                  <a:pt x="6671108" y="662856"/>
                </a:cubicBezTo>
                <a:cubicBezTo>
                  <a:pt x="6823386" y="662856"/>
                  <a:pt x="6953270" y="781543"/>
                  <a:pt x="6953270" y="998763"/>
                </a:cubicBezTo>
                <a:cubicBezTo>
                  <a:pt x="6953270" y="1215983"/>
                  <a:pt x="6823386" y="1334670"/>
                  <a:pt x="6671108" y="1334670"/>
                </a:cubicBezTo>
                <a:close/>
                <a:moveTo>
                  <a:pt x="4554896" y="344864"/>
                </a:moveTo>
                <a:cubicBezTo>
                  <a:pt x="4648950" y="344864"/>
                  <a:pt x="4729567" y="270965"/>
                  <a:pt x="4729567" y="172432"/>
                </a:cubicBezTo>
                <a:cubicBezTo>
                  <a:pt x="4729567" y="73900"/>
                  <a:pt x="4648950" y="0"/>
                  <a:pt x="4554896" y="0"/>
                </a:cubicBezTo>
                <a:cubicBezTo>
                  <a:pt x="4460842" y="0"/>
                  <a:pt x="4380224" y="73900"/>
                  <a:pt x="4380224" y="172432"/>
                </a:cubicBezTo>
                <a:cubicBezTo>
                  <a:pt x="4380224" y="270965"/>
                  <a:pt x="4460842" y="344864"/>
                  <a:pt x="4554896" y="344864"/>
                </a:cubicBezTo>
                <a:close/>
                <a:moveTo>
                  <a:pt x="5941071" y="1587720"/>
                </a:moveTo>
                <a:cubicBezTo>
                  <a:pt x="5979140" y="1587720"/>
                  <a:pt x="6021689" y="1587720"/>
                  <a:pt x="6059758" y="1578762"/>
                </a:cubicBezTo>
                <a:lnTo>
                  <a:pt x="6059758" y="1359303"/>
                </a:lnTo>
                <a:lnTo>
                  <a:pt x="6048561" y="1359303"/>
                </a:lnTo>
                <a:cubicBezTo>
                  <a:pt x="5992577" y="1359303"/>
                  <a:pt x="5938832" y="1348106"/>
                  <a:pt x="5938832" y="1256292"/>
                </a:cubicBezTo>
                <a:lnTo>
                  <a:pt x="5938832" y="830810"/>
                </a:lnTo>
                <a:cubicBezTo>
                  <a:pt x="5938832" y="546408"/>
                  <a:pt x="5793272" y="412046"/>
                  <a:pt x="5564856" y="412046"/>
                </a:cubicBezTo>
                <a:cubicBezTo>
                  <a:pt x="5399142" y="412046"/>
                  <a:pt x="5269258" y="490424"/>
                  <a:pt x="5217752" y="566563"/>
                </a:cubicBezTo>
                <a:lnTo>
                  <a:pt x="5217752" y="438918"/>
                </a:lnTo>
                <a:lnTo>
                  <a:pt x="4940069" y="438918"/>
                </a:lnTo>
                <a:lnTo>
                  <a:pt x="4940069" y="1581001"/>
                </a:lnTo>
                <a:lnTo>
                  <a:pt x="5217752" y="1581001"/>
                </a:lnTo>
                <a:lnTo>
                  <a:pt x="5217752" y="958454"/>
                </a:lnTo>
                <a:cubicBezTo>
                  <a:pt x="5217752" y="770346"/>
                  <a:pt x="5329721" y="662856"/>
                  <a:pt x="5484238" y="662856"/>
                </a:cubicBezTo>
                <a:cubicBezTo>
                  <a:pt x="5611882" y="662856"/>
                  <a:pt x="5661149" y="750192"/>
                  <a:pt x="5661149" y="902470"/>
                </a:cubicBezTo>
                <a:lnTo>
                  <a:pt x="5661149" y="1294361"/>
                </a:lnTo>
                <a:cubicBezTo>
                  <a:pt x="5661149" y="1482469"/>
                  <a:pt x="5755203" y="1587720"/>
                  <a:pt x="5941071" y="1587720"/>
                </a:cubicBezTo>
                <a:close/>
                <a:moveTo>
                  <a:pt x="4416054" y="438918"/>
                </a:moveTo>
                <a:lnTo>
                  <a:pt x="4416054" y="1294361"/>
                </a:lnTo>
                <a:cubicBezTo>
                  <a:pt x="4416054" y="1482469"/>
                  <a:pt x="4510109" y="1587720"/>
                  <a:pt x="4695977" y="1587720"/>
                </a:cubicBezTo>
                <a:cubicBezTo>
                  <a:pt x="4734046" y="1587720"/>
                  <a:pt x="4776594" y="1587720"/>
                  <a:pt x="4814664" y="1578762"/>
                </a:cubicBezTo>
                <a:lnTo>
                  <a:pt x="4814664" y="1359303"/>
                </a:lnTo>
                <a:lnTo>
                  <a:pt x="4803467" y="1359303"/>
                </a:lnTo>
                <a:cubicBezTo>
                  <a:pt x="4747482" y="1359303"/>
                  <a:pt x="4693737" y="1348106"/>
                  <a:pt x="4693737" y="1256292"/>
                </a:cubicBezTo>
                <a:lnTo>
                  <a:pt x="4693737" y="438918"/>
                </a:lnTo>
                <a:lnTo>
                  <a:pt x="4416054" y="438918"/>
                </a:lnTo>
                <a:close/>
                <a:moveTo>
                  <a:pt x="3638990" y="1581001"/>
                </a:moveTo>
                <a:lnTo>
                  <a:pt x="3916673" y="1581001"/>
                </a:lnTo>
                <a:lnTo>
                  <a:pt x="3916673" y="1001002"/>
                </a:lnTo>
                <a:cubicBezTo>
                  <a:pt x="3916673" y="761389"/>
                  <a:pt x="4026403" y="687489"/>
                  <a:pt x="4212271" y="687489"/>
                </a:cubicBezTo>
                <a:cubicBezTo>
                  <a:pt x="4234665" y="687489"/>
                  <a:pt x="4259298" y="689729"/>
                  <a:pt x="4270495" y="691968"/>
                </a:cubicBezTo>
                <a:lnTo>
                  <a:pt x="4270495" y="427721"/>
                </a:lnTo>
                <a:cubicBezTo>
                  <a:pt x="4254819" y="425482"/>
                  <a:pt x="4241383" y="425482"/>
                  <a:pt x="4227947" y="425482"/>
                </a:cubicBezTo>
                <a:cubicBezTo>
                  <a:pt x="4057754" y="425482"/>
                  <a:pt x="3968179" y="492663"/>
                  <a:pt x="3914433" y="566563"/>
                </a:cubicBezTo>
                <a:lnTo>
                  <a:pt x="3914433" y="438918"/>
                </a:lnTo>
                <a:lnTo>
                  <a:pt x="3638990" y="438918"/>
                </a:lnTo>
                <a:lnTo>
                  <a:pt x="3638990" y="1581001"/>
                </a:lnTo>
                <a:close/>
                <a:moveTo>
                  <a:pt x="2891038" y="1374979"/>
                </a:moveTo>
                <a:cubicBezTo>
                  <a:pt x="2810420" y="1374979"/>
                  <a:pt x="2727563" y="1334670"/>
                  <a:pt x="2727563" y="1240616"/>
                </a:cubicBezTo>
                <a:cubicBezTo>
                  <a:pt x="2727563" y="1110732"/>
                  <a:pt x="2852968" y="1059226"/>
                  <a:pt x="3153045" y="1059226"/>
                </a:cubicBezTo>
                <a:cubicBezTo>
                  <a:pt x="3153045" y="1269728"/>
                  <a:pt x="3058991" y="1374979"/>
                  <a:pt x="2891038" y="1374979"/>
                </a:cubicBezTo>
                <a:close/>
                <a:moveTo>
                  <a:pt x="2864165" y="1607874"/>
                </a:moveTo>
                <a:cubicBezTo>
                  <a:pt x="3043315" y="1607874"/>
                  <a:pt x="3146327" y="1538453"/>
                  <a:pt x="3202311" y="1471272"/>
                </a:cubicBezTo>
                <a:cubicBezTo>
                  <a:pt x="3222466" y="1525017"/>
                  <a:pt x="3282929" y="1587720"/>
                  <a:pt x="3410573" y="1587720"/>
                </a:cubicBezTo>
                <a:cubicBezTo>
                  <a:pt x="3437446" y="1587720"/>
                  <a:pt x="3477755" y="1585480"/>
                  <a:pt x="3515824" y="1574283"/>
                </a:cubicBezTo>
                <a:lnTo>
                  <a:pt x="3515824" y="1352585"/>
                </a:lnTo>
                <a:cubicBezTo>
                  <a:pt x="3482233" y="1352585"/>
                  <a:pt x="3417291" y="1359303"/>
                  <a:pt x="3417291" y="1240616"/>
                </a:cubicBezTo>
                <a:lnTo>
                  <a:pt x="3417291" y="904709"/>
                </a:lnTo>
                <a:cubicBezTo>
                  <a:pt x="3417291" y="535212"/>
                  <a:pt x="3204551" y="412046"/>
                  <a:pt x="2906713" y="412046"/>
                </a:cubicBezTo>
                <a:cubicBezTo>
                  <a:pt x="2669339" y="412046"/>
                  <a:pt x="2510343" y="528493"/>
                  <a:pt x="2456598" y="571042"/>
                </a:cubicBezTo>
                <a:lnTo>
                  <a:pt x="2588722" y="786022"/>
                </a:lnTo>
                <a:cubicBezTo>
                  <a:pt x="2642467" y="743474"/>
                  <a:pt x="2756675" y="662856"/>
                  <a:pt x="2906713" y="662856"/>
                </a:cubicBezTo>
                <a:cubicBezTo>
                  <a:pt x="3052273" y="662856"/>
                  <a:pt x="3137369" y="718841"/>
                  <a:pt x="3148566" y="839767"/>
                </a:cubicBezTo>
                <a:cubicBezTo>
                  <a:pt x="2976134" y="839767"/>
                  <a:pt x="2445401" y="833049"/>
                  <a:pt x="2445401" y="1242855"/>
                </a:cubicBezTo>
                <a:cubicBezTo>
                  <a:pt x="2445401" y="1480229"/>
                  <a:pt x="2637988" y="1607874"/>
                  <a:pt x="2864165" y="1607874"/>
                </a:cubicBezTo>
                <a:close/>
                <a:moveTo>
                  <a:pt x="1549650" y="857682"/>
                </a:moveTo>
                <a:cubicBezTo>
                  <a:pt x="1585480" y="721080"/>
                  <a:pt x="1692970" y="653899"/>
                  <a:pt x="1818375" y="653899"/>
                </a:cubicBezTo>
                <a:cubicBezTo>
                  <a:pt x="1925865" y="653899"/>
                  <a:pt x="2040074" y="705404"/>
                  <a:pt x="2051271" y="857682"/>
                </a:cubicBezTo>
                <a:lnTo>
                  <a:pt x="1549650" y="857682"/>
                </a:lnTo>
                <a:close/>
                <a:moveTo>
                  <a:pt x="1845248" y="1607874"/>
                </a:moveTo>
                <a:cubicBezTo>
                  <a:pt x="2087101" y="1607874"/>
                  <a:pt x="2266251" y="1477990"/>
                  <a:pt x="2346869" y="1370500"/>
                </a:cubicBezTo>
                <a:lnTo>
                  <a:pt x="2149803" y="1198068"/>
                </a:lnTo>
                <a:cubicBezTo>
                  <a:pt x="2098298" y="1263010"/>
                  <a:pt x="2004244" y="1357064"/>
                  <a:pt x="1845248" y="1357064"/>
                </a:cubicBezTo>
                <a:cubicBezTo>
                  <a:pt x="1670576" y="1357064"/>
                  <a:pt x="1549650" y="1236137"/>
                  <a:pt x="1540692" y="1081620"/>
                </a:cubicBezTo>
                <a:lnTo>
                  <a:pt x="2324475" y="1081620"/>
                </a:lnTo>
                <a:cubicBezTo>
                  <a:pt x="2331193" y="1034593"/>
                  <a:pt x="2333433" y="1001002"/>
                  <a:pt x="2333433" y="936060"/>
                </a:cubicBezTo>
                <a:cubicBezTo>
                  <a:pt x="2333433" y="660617"/>
                  <a:pt x="2174437" y="412046"/>
                  <a:pt x="1818375" y="412046"/>
                </a:cubicBezTo>
                <a:cubicBezTo>
                  <a:pt x="1493665" y="412046"/>
                  <a:pt x="1260770" y="665096"/>
                  <a:pt x="1260770" y="1014439"/>
                </a:cubicBezTo>
                <a:cubicBezTo>
                  <a:pt x="1260770" y="1357064"/>
                  <a:pt x="1500384" y="1607874"/>
                  <a:pt x="1845248" y="1607874"/>
                </a:cubicBezTo>
                <a:close/>
                <a:moveTo>
                  <a:pt x="282162" y="644941"/>
                </a:moveTo>
                <a:lnTo>
                  <a:pt x="282162" y="264247"/>
                </a:lnTo>
                <a:lnTo>
                  <a:pt x="618068" y="264247"/>
                </a:lnTo>
                <a:cubicBezTo>
                  <a:pt x="759149" y="264247"/>
                  <a:pt x="828570" y="338146"/>
                  <a:pt x="828570" y="454594"/>
                </a:cubicBezTo>
                <a:cubicBezTo>
                  <a:pt x="828570" y="571042"/>
                  <a:pt x="756910" y="644941"/>
                  <a:pt x="620308" y="644941"/>
                </a:cubicBezTo>
                <a:lnTo>
                  <a:pt x="282162" y="644941"/>
                </a:lnTo>
                <a:close/>
                <a:moveTo>
                  <a:pt x="282162" y="1330191"/>
                </a:moveTo>
                <a:lnTo>
                  <a:pt x="282162" y="895752"/>
                </a:lnTo>
                <a:lnTo>
                  <a:pt x="633744" y="895752"/>
                </a:lnTo>
                <a:cubicBezTo>
                  <a:pt x="792740" y="895752"/>
                  <a:pt x="880076" y="976369"/>
                  <a:pt x="880076" y="1112971"/>
                </a:cubicBezTo>
                <a:cubicBezTo>
                  <a:pt x="880076" y="1249573"/>
                  <a:pt x="797219" y="1330191"/>
                  <a:pt x="633744" y="1330191"/>
                </a:cubicBezTo>
                <a:lnTo>
                  <a:pt x="282162" y="1330191"/>
                </a:lnTo>
                <a:close/>
                <a:moveTo>
                  <a:pt x="0" y="1581001"/>
                </a:moveTo>
                <a:lnTo>
                  <a:pt x="627026" y="1581001"/>
                </a:lnTo>
                <a:cubicBezTo>
                  <a:pt x="985327" y="1581001"/>
                  <a:pt x="1166716" y="1395133"/>
                  <a:pt x="1166716" y="1119689"/>
                </a:cubicBezTo>
                <a:cubicBezTo>
                  <a:pt x="1166716" y="962933"/>
                  <a:pt x="1099535" y="821852"/>
                  <a:pt x="967412" y="747953"/>
                </a:cubicBezTo>
                <a:cubicBezTo>
                  <a:pt x="1065944" y="674053"/>
                  <a:pt x="1110732" y="562084"/>
                  <a:pt x="1110732" y="438918"/>
                </a:cubicBezTo>
                <a:cubicBezTo>
                  <a:pt x="1110732" y="192587"/>
                  <a:pt x="945018" y="13436"/>
                  <a:pt x="611350" y="13436"/>
                </a:cubicBezTo>
                <a:lnTo>
                  <a:pt x="0" y="13436"/>
                </a:lnTo>
                <a:lnTo>
                  <a:pt x="0" y="1581001"/>
                </a:lnTo>
                <a:close/>
                <a:moveTo>
                  <a:pt x="6664390" y="2033356"/>
                </a:moveTo>
                <a:cubicBezTo>
                  <a:pt x="6879371" y="2033356"/>
                  <a:pt x="7221996" y="1919148"/>
                  <a:pt x="7221996" y="1520538"/>
                </a:cubicBezTo>
                <a:lnTo>
                  <a:pt x="7221996" y="438918"/>
                </a:lnTo>
                <a:lnTo>
                  <a:pt x="6944313" y="438918"/>
                </a:lnTo>
                <a:lnTo>
                  <a:pt x="6944313" y="546408"/>
                </a:lnTo>
                <a:cubicBezTo>
                  <a:pt x="6886089" y="472509"/>
                  <a:pt x="6798753" y="412046"/>
                  <a:pt x="6635278" y="412046"/>
                </a:cubicBezTo>
                <a:cubicBezTo>
                  <a:pt x="6350877" y="412046"/>
                  <a:pt x="6106785" y="640462"/>
                  <a:pt x="6106785" y="998763"/>
                </a:cubicBezTo>
                <a:cubicBezTo>
                  <a:pt x="6106785" y="1357064"/>
                  <a:pt x="6350877" y="1585480"/>
                  <a:pt x="6635278" y="1585480"/>
                </a:cubicBezTo>
                <a:cubicBezTo>
                  <a:pt x="6798753" y="1585480"/>
                  <a:pt x="6886089" y="1527256"/>
                  <a:pt x="6944313" y="1451118"/>
                </a:cubicBezTo>
                <a:lnTo>
                  <a:pt x="6944313" y="1525017"/>
                </a:lnTo>
                <a:cubicBezTo>
                  <a:pt x="6944313" y="1692970"/>
                  <a:pt x="6823386" y="1782546"/>
                  <a:pt x="6664390" y="1782546"/>
                </a:cubicBezTo>
                <a:cubicBezTo>
                  <a:pt x="6489719" y="1782546"/>
                  <a:pt x="6377750" y="1684013"/>
                  <a:pt x="6330723" y="1630268"/>
                </a:cubicBezTo>
                <a:lnTo>
                  <a:pt x="6124700" y="1802700"/>
                </a:lnTo>
                <a:cubicBezTo>
                  <a:pt x="6171727" y="1856445"/>
                  <a:pt x="6330723" y="2033356"/>
                  <a:pt x="6664390" y="2033356"/>
                </a:cubicBezTo>
                <a:close/>
              </a:path>
            </a:pathLst>
          </a:custGeom>
          <a:solidFill>
            <a:srgbClr val="000000"/>
          </a:solidFill>
          <a:ln w="8133" cap="flat">
            <a:noFill/>
            <a:prstDash val="solid"/>
            <a:miter/>
          </a:ln>
        </p:spPr>
        <p:txBody>
          <a:bodyPr rtlCol="0" anchor="ctr"/>
          <a:lstStyle/>
          <a:p>
            <a:endParaRPr lang="en-US"/>
          </a:p>
        </p:txBody>
      </p:sp>
      <p:grpSp>
        <p:nvGrpSpPr>
          <p:cNvPr id="3" name="Instructions">
            <a:extLst>
              <a:ext uri="{FF2B5EF4-FFF2-40B4-BE49-F238E27FC236}">
                <a16:creationId xmlns:a16="http://schemas.microsoft.com/office/drawing/2014/main" id="{F4619F10-B939-4CE4-DB74-8A376E9CFC2E}"/>
              </a:ext>
            </a:extLst>
          </p:cNvPr>
          <p:cNvGrpSpPr/>
          <p:nvPr>
            <p:custDataLst>
              <p:tags r:id="rId3"/>
            </p:custDataLst>
          </p:nvPr>
        </p:nvGrpSpPr>
        <p:grpSpPr>
          <a:xfrm>
            <a:off x="12272400" y="0"/>
            <a:ext cx="1681523" cy="1939925"/>
            <a:chOff x="12272400" y="0"/>
            <a:chExt cx="1681523" cy="1939925"/>
          </a:xfrm>
        </p:grpSpPr>
        <p:sp>
          <p:nvSpPr>
            <p:cNvPr id="4" name="textruta 12">
              <a:extLst>
                <a:ext uri="{FF2B5EF4-FFF2-40B4-BE49-F238E27FC236}">
                  <a16:creationId xmlns:a16="http://schemas.microsoft.com/office/drawing/2014/main" id="{125FC14F-C757-78CD-E374-9BC8AC8004D8}"/>
                </a:ext>
              </a:extLst>
            </p:cNvPr>
            <p:cNvSpPr txBox="1"/>
            <p:nvPr>
              <p:custDataLst>
                <p:tags r:id="rId4"/>
              </p:custDataLst>
            </p:nvPr>
          </p:nvSpPr>
          <p:spPr>
            <a:xfrm>
              <a:off x="12272400" y="0"/>
              <a:ext cx="1681523" cy="1939925"/>
            </a:xfrm>
            <a:prstGeom prst="rect">
              <a:avLst/>
            </a:prstGeom>
            <a:solidFill>
              <a:schemeClr val="bg1"/>
            </a:solidFill>
            <a:effectLst/>
          </p:spPr>
          <p:txBody>
            <a:bodyPr wrap="square" tIns="108000" rtlCol="0" anchor="t" anchorCtr="0">
              <a:noAutofit/>
            </a:bodyPr>
            <a:lstStyle/>
            <a:p>
              <a:pPr>
                <a:spcAft>
                  <a:spcPts val="600"/>
                </a:spcAft>
              </a:pPr>
              <a:r>
                <a:rPr lang="en-US" sz="900" b="1" baseline="0" noProof="0">
                  <a:latin typeface="+mn-lt"/>
                  <a:cs typeface="Arial" panose="020B0604020202020204" pitchFamily="34" charset="0"/>
                </a:rPr>
                <a:t>Change background color</a:t>
              </a:r>
            </a:p>
            <a:p>
              <a:r>
                <a:rPr lang="en-US" sz="900" baseline="0" noProof="0">
                  <a:solidFill>
                    <a:schemeClr val="tx1"/>
                  </a:solidFill>
                  <a:latin typeface="+mn-lt"/>
                  <a:cs typeface="Arial" panose="020B0604020202020204" pitchFamily="34" charset="0"/>
                </a:rPr>
                <a:t>If you would like, you can change the background color, select </a:t>
              </a:r>
              <a:r>
                <a:rPr lang="en-US" sz="900" b="1" baseline="0" noProof="0">
                  <a:solidFill>
                    <a:schemeClr val="tx1"/>
                  </a:solidFill>
                  <a:latin typeface="+mn-lt"/>
                  <a:cs typeface="Arial" panose="020B0604020202020204" pitchFamily="34" charset="0"/>
                </a:rPr>
                <a:t>Format Background </a:t>
              </a:r>
              <a:r>
                <a:rPr lang="en-US" sz="900" baseline="0" noProof="0">
                  <a:solidFill>
                    <a:schemeClr val="tx1"/>
                  </a:solidFill>
                  <a:latin typeface="+mn-lt"/>
                  <a:cs typeface="Arial" panose="020B0604020202020204" pitchFamily="34" charset="0"/>
                </a:rPr>
                <a:t>from the context menu, and select </a:t>
              </a:r>
              <a:r>
                <a:rPr lang="en-US" sz="900" b="1" baseline="0" noProof="0">
                  <a:solidFill>
                    <a:schemeClr val="tx1"/>
                  </a:solidFill>
                  <a:latin typeface="+mn-lt"/>
                  <a:cs typeface="Arial" panose="020B0604020202020204" pitchFamily="34" charset="0"/>
                </a:rPr>
                <a:t>Solid fill. </a:t>
              </a:r>
              <a:r>
                <a:rPr lang="en-US" sz="900" baseline="0" noProof="0">
                  <a:solidFill>
                    <a:schemeClr val="tx1"/>
                  </a:solidFill>
                  <a:latin typeface="+mn-lt"/>
                  <a:cs typeface="Arial" panose="020B0604020202020204" pitchFamily="34" charset="0"/>
                </a:rPr>
                <a:t>You may </a:t>
              </a:r>
              <a:r>
                <a:rPr lang="en-US" sz="900" b="1" baseline="0" noProof="0">
                  <a:solidFill>
                    <a:schemeClr val="tx1"/>
                  </a:solidFill>
                  <a:latin typeface="+mn-lt"/>
                  <a:cs typeface="Arial" panose="020B0604020202020204" pitchFamily="34" charset="0"/>
                </a:rPr>
                <a:t>ONLY</a:t>
              </a:r>
              <a:r>
                <a:rPr lang="en-US" sz="900" baseline="0" noProof="0">
                  <a:solidFill>
                    <a:schemeClr val="tx1"/>
                  </a:solidFill>
                  <a:latin typeface="+mn-lt"/>
                  <a:cs typeface="Arial" panose="020B0604020202020204" pitchFamily="34" charset="0"/>
                </a:rPr>
                <a:t> use </a:t>
              </a:r>
              <a:r>
                <a:rPr lang="en-US" sz="900" b="1" baseline="0" noProof="0">
                  <a:solidFill>
                    <a:schemeClr val="tx1"/>
                  </a:solidFill>
                  <a:latin typeface="+mn-lt"/>
                  <a:cs typeface="Arial" panose="020B0604020202020204" pitchFamily="34" charset="0"/>
                </a:rPr>
                <a:t>white, G30 </a:t>
              </a:r>
              <a:r>
                <a:rPr lang="en-US" sz="900" b="0" baseline="0" noProof="0">
                  <a:solidFill>
                    <a:schemeClr val="tx1"/>
                  </a:solidFill>
                  <a:latin typeface="+mn-lt"/>
                  <a:cs typeface="Arial" panose="020B0604020202020204" pitchFamily="34" charset="0"/>
                </a:rPr>
                <a:t>and</a:t>
              </a:r>
              <a:r>
                <a:rPr lang="en-US" sz="900" b="1" baseline="0" noProof="0">
                  <a:solidFill>
                    <a:schemeClr val="tx1"/>
                  </a:solidFill>
                  <a:latin typeface="+mn-lt"/>
                  <a:cs typeface="Arial" panose="020B0604020202020204" pitchFamily="34" charset="0"/>
                </a:rPr>
                <a:t> Bearing Red.</a:t>
              </a:r>
              <a:endParaRPr lang="en-US" sz="900" baseline="0" noProof="0">
                <a:solidFill>
                  <a:schemeClr val="tx1"/>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p:txBody>
        </p:sp>
        <p:sp>
          <p:nvSpPr>
            <p:cNvPr id="5" name="Rektangel 18">
              <a:extLst>
                <a:ext uri="{FF2B5EF4-FFF2-40B4-BE49-F238E27FC236}">
                  <a16:creationId xmlns:a16="http://schemas.microsoft.com/office/drawing/2014/main" id="{C6F44974-876F-5D7D-5F91-C191CFD25B6C}"/>
                </a:ext>
              </a:extLst>
            </p:cNvPr>
            <p:cNvSpPr/>
            <p:nvPr>
              <p:custDataLst>
                <p:tags r:id="rId5"/>
              </p:custDataLst>
            </p:nvPr>
          </p:nvSpPr>
          <p:spPr>
            <a:xfrm>
              <a:off x="12371130" y="1511303"/>
              <a:ext cx="268449" cy="268449"/>
            </a:xfrm>
            <a:prstGeom prst="rect">
              <a:avLst/>
            </a:prstGeom>
            <a:solidFill>
              <a:schemeClr val="bg1"/>
            </a:solidFill>
            <a:ln w="9525">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6" name="Rektangel 17">
              <a:extLst>
                <a:ext uri="{FF2B5EF4-FFF2-40B4-BE49-F238E27FC236}">
                  <a16:creationId xmlns:a16="http://schemas.microsoft.com/office/drawing/2014/main" id="{4D194A6A-7581-06D1-29A1-1D057B4628E1}"/>
                </a:ext>
              </a:extLst>
            </p:cNvPr>
            <p:cNvSpPr/>
            <p:nvPr>
              <p:custDataLst>
                <p:tags r:id="rId6"/>
              </p:custDataLst>
            </p:nvPr>
          </p:nvSpPr>
          <p:spPr>
            <a:xfrm>
              <a:off x="12708652" y="1511302"/>
              <a:ext cx="268449" cy="268449"/>
            </a:xfrm>
            <a:prstGeom prst="rect">
              <a:avLst/>
            </a:prstGeom>
            <a:solidFill>
              <a:srgbClr val="CCC1BC"/>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8" name="Rektangel 17">
              <a:extLst>
                <a:ext uri="{FF2B5EF4-FFF2-40B4-BE49-F238E27FC236}">
                  <a16:creationId xmlns:a16="http://schemas.microsoft.com/office/drawing/2014/main" id="{6A850EB4-2174-53F1-AFBC-A2CA249BB760}"/>
                </a:ext>
              </a:extLst>
            </p:cNvPr>
            <p:cNvSpPr/>
            <p:nvPr>
              <p:custDataLst>
                <p:tags r:id="rId7"/>
              </p:custDataLst>
            </p:nvPr>
          </p:nvSpPr>
          <p:spPr>
            <a:xfrm>
              <a:off x="13046174" y="1511302"/>
              <a:ext cx="268449" cy="268449"/>
            </a:xfrm>
            <a:prstGeom prst="rect">
              <a:avLst/>
            </a:prstGeom>
            <a:solidFill>
              <a:srgbClr val="FF3D47"/>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spTree>
    <p:extLst>
      <p:ext uri="{BB962C8B-B14F-4D97-AF65-F5344CB8AC3E}">
        <p14:creationId xmlns:p14="http://schemas.microsoft.com/office/powerpoint/2010/main" val="612576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2_Title slide - White">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D20830D-F7D0-546D-A059-B2F8B90BAE7E}"/>
              </a:ext>
            </a:extLst>
          </p:cNvPr>
          <p:cNvPicPr>
            <a:picLocks noChangeAspect="1" noChangeArrowheads="1"/>
          </p:cNvPicPr>
          <p:nvPr userDrawn="1"/>
        </p:nvPicPr>
        <p:blipFill>
          <a:blip r:embed="rId5">
            <a:alphaModFix amt="31000"/>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F620DAD-1B61-93C3-530B-9B622B667CD8}"/>
              </a:ext>
            </a:extLst>
          </p:cNvPr>
          <p:cNvSpPr>
            <a:spLocks noGrp="1"/>
          </p:cNvSpPr>
          <p:nvPr>
            <p:ph type="title"/>
            <p:custDataLst>
              <p:tags r:id="rId1"/>
            </p:custDataLst>
          </p:nvPr>
        </p:nvSpPr>
        <p:spPr>
          <a:xfrm>
            <a:off x="384175" y="1944000"/>
            <a:ext cx="8520113" cy="1918800"/>
          </a:xfrm>
        </p:spPr>
        <p:txBody>
          <a:bodyPr>
            <a:noAutofit/>
          </a:bodyPr>
          <a:lstStyle>
            <a:lvl1pPr>
              <a:lnSpc>
                <a:spcPct val="80000"/>
              </a:lnSpc>
              <a:defRPr sz="7000"/>
            </a:lvl1pPr>
          </a:lstStyle>
          <a:p>
            <a:r>
              <a:rPr lang="de-DE"/>
              <a:t>Mastertitelformat bearbeiten</a:t>
            </a:r>
            <a:endParaRPr lang="en-US"/>
          </a:p>
        </p:txBody>
      </p:sp>
      <p:sp>
        <p:nvSpPr>
          <p:cNvPr id="7" name="Text Placeholder 6">
            <a:extLst>
              <a:ext uri="{FF2B5EF4-FFF2-40B4-BE49-F238E27FC236}">
                <a16:creationId xmlns:a16="http://schemas.microsoft.com/office/drawing/2014/main" id="{CEC21A32-3B29-FB79-375A-AFF484FAE380}"/>
              </a:ext>
            </a:extLst>
          </p:cNvPr>
          <p:cNvSpPr>
            <a:spLocks noGrp="1"/>
          </p:cNvSpPr>
          <p:nvPr>
            <p:ph type="body" sz="quarter" idx="10"/>
            <p:custDataLst>
              <p:tags r:id="rId2"/>
            </p:custDataLst>
          </p:nvPr>
        </p:nvSpPr>
        <p:spPr>
          <a:xfrm>
            <a:off x="384175" y="4579200"/>
            <a:ext cx="6788982" cy="1396999"/>
          </a:xfrm>
        </p:spPr>
        <p:txBody>
          <a:bodyPr/>
          <a:lstStyle>
            <a:lvl1pPr marL="0" indent="0">
              <a:spcAft>
                <a:spcPts val="1800"/>
              </a:spcAft>
              <a:buNone/>
              <a:defRPr/>
            </a:lvl1pPr>
            <a:lvl2pPr marL="180975" indent="0">
              <a:buNone/>
              <a:defRPr/>
            </a:lvl2pPr>
            <a:lvl3pPr marL="361950" indent="0">
              <a:buNone/>
              <a:defRPr/>
            </a:lvl3pPr>
            <a:lvl4pPr marL="542925" indent="0">
              <a:buNone/>
              <a:defRPr/>
            </a:lvl4pPr>
            <a:lvl5pPr marL="714375" indent="0">
              <a:buNone/>
              <a:defRPr/>
            </a:lvl5pPr>
          </a:lstStyle>
          <a:p>
            <a:pPr lvl="0"/>
            <a:r>
              <a:rPr lang="de-DE"/>
              <a:t>Mastertextformat bearbeiten</a:t>
            </a:r>
          </a:p>
        </p:txBody>
      </p:sp>
      <p:sp>
        <p:nvSpPr>
          <p:cNvPr id="4" name="BearingPoint Logo">
            <a:extLst>
              <a:ext uri="{FF2B5EF4-FFF2-40B4-BE49-F238E27FC236}">
                <a16:creationId xmlns:a16="http://schemas.microsoft.com/office/drawing/2014/main" id="{0173558E-B5F3-C299-DDF5-E582EB00C3E4}"/>
              </a:ext>
            </a:extLst>
          </p:cNvPr>
          <p:cNvSpPr/>
          <p:nvPr userDrawn="1">
            <p:custDataLst>
              <p:tags r:id="rId3"/>
            </p:custDataLst>
          </p:nvPr>
        </p:nvSpPr>
        <p:spPr>
          <a:xfrm>
            <a:off x="384175" y="358775"/>
            <a:ext cx="1747838" cy="291574"/>
          </a:xfrm>
          <a:custGeom>
            <a:avLst/>
            <a:gdLst>
              <a:gd name="connsiteX0" fmla="*/ 12014265 w 12188936"/>
              <a:gd name="connsiteY0" fmla="*/ 1587720 h 2033355"/>
              <a:gd name="connsiteX1" fmla="*/ 12188936 w 12188936"/>
              <a:gd name="connsiteY1" fmla="*/ 1572044 h 2033355"/>
              <a:gd name="connsiteX2" fmla="*/ 12188936 w 12188936"/>
              <a:gd name="connsiteY2" fmla="*/ 1330191 h 2033355"/>
              <a:gd name="connsiteX3" fmla="*/ 12070250 w 12188936"/>
              <a:gd name="connsiteY3" fmla="*/ 1341388 h 2033355"/>
              <a:gd name="connsiteX4" fmla="*/ 11909014 w 12188936"/>
              <a:gd name="connsiteY4" fmla="*/ 1177913 h 2033355"/>
              <a:gd name="connsiteX5" fmla="*/ 11909014 w 12188936"/>
              <a:gd name="connsiteY5" fmla="*/ 667335 h 2033355"/>
              <a:gd name="connsiteX6" fmla="*/ 12171021 w 12188936"/>
              <a:gd name="connsiteY6" fmla="*/ 667335 h 2033355"/>
              <a:gd name="connsiteX7" fmla="*/ 12171021 w 12188936"/>
              <a:gd name="connsiteY7" fmla="*/ 438918 h 2033355"/>
              <a:gd name="connsiteX8" fmla="*/ 11909014 w 12188936"/>
              <a:gd name="connsiteY8" fmla="*/ 438918 h 2033355"/>
              <a:gd name="connsiteX9" fmla="*/ 11909014 w 12188936"/>
              <a:gd name="connsiteY9" fmla="*/ 125405 h 2033355"/>
              <a:gd name="connsiteX10" fmla="*/ 11631331 w 12188936"/>
              <a:gd name="connsiteY10" fmla="*/ 125405 h 2033355"/>
              <a:gd name="connsiteX11" fmla="*/ 11631331 w 12188936"/>
              <a:gd name="connsiteY11" fmla="*/ 438918 h 2033355"/>
              <a:gd name="connsiteX12" fmla="*/ 11474575 w 12188936"/>
              <a:gd name="connsiteY12" fmla="*/ 438918 h 2033355"/>
              <a:gd name="connsiteX13" fmla="*/ 11474575 w 12188936"/>
              <a:gd name="connsiteY13" fmla="*/ 667335 h 2033355"/>
              <a:gd name="connsiteX14" fmla="*/ 11631331 w 12188936"/>
              <a:gd name="connsiteY14" fmla="*/ 667335 h 2033355"/>
              <a:gd name="connsiteX15" fmla="*/ 11631331 w 12188936"/>
              <a:gd name="connsiteY15" fmla="*/ 1207025 h 2033355"/>
              <a:gd name="connsiteX16" fmla="*/ 12014265 w 12188936"/>
              <a:gd name="connsiteY16" fmla="*/ 1587720 h 2033355"/>
              <a:gd name="connsiteX17" fmla="*/ 9962995 w 12188936"/>
              <a:gd name="connsiteY17" fmla="*/ 344864 h 2033355"/>
              <a:gd name="connsiteX18" fmla="*/ 10137666 w 12188936"/>
              <a:gd name="connsiteY18" fmla="*/ 172432 h 2033355"/>
              <a:gd name="connsiteX19" fmla="*/ 9962995 w 12188936"/>
              <a:gd name="connsiteY19" fmla="*/ 0 h 2033355"/>
              <a:gd name="connsiteX20" fmla="*/ 9788323 w 12188936"/>
              <a:gd name="connsiteY20" fmla="*/ 172432 h 2033355"/>
              <a:gd name="connsiteX21" fmla="*/ 9962995 w 12188936"/>
              <a:gd name="connsiteY21" fmla="*/ 344864 h 2033355"/>
              <a:gd name="connsiteX22" fmla="*/ 10348167 w 12188936"/>
              <a:gd name="connsiteY22" fmla="*/ 1581001 h 2033355"/>
              <a:gd name="connsiteX23" fmla="*/ 10625851 w 12188936"/>
              <a:gd name="connsiteY23" fmla="*/ 1581001 h 2033355"/>
              <a:gd name="connsiteX24" fmla="*/ 10625851 w 12188936"/>
              <a:gd name="connsiteY24" fmla="*/ 958454 h 2033355"/>
              <a:gd name="connsiteX25" fmla="*/ 10892336 w 12188936"/>
              <a:gd name="connsiteY25" fmla="*/ 662856 h 2033355"/>
              <a:gd name="connsiteX26" fmla="*/ 11069247 w 12188936"/>
              <a:gd name="connsiteY26" fmla="*/ 902470 h 2033355"/>
              <a:gd name="connsiteX27" fmla="*/ 11069247 w 12188936"/>
              <a:gd name="connsiteY27" fmla="*/ 1294361 h 2033355"/>
              <a:gd name="connsiteX28" fmla="*/ 11349169 w 12188936"/>
              <a:gd name="connsiteY28" fmla="*/ 1587720 h 2033355"/>
              <a:gd name="connsiteX29" fmla="*/ 11467856 w 12188936"/>
              <a:gd name="connsiteY29" fmla="*/ 1578762 h 2033355"/>
              <a:gd name="connsiteX30" fmla="*/ 11467856 w 12188936"/>
              <a:gd name="connsiteY30" fmla="*/ 1359303 h 2033355"/>
              <a:gd name="connsiteX31" fmla="*/ 11456660 w 12188936"/>
              <a:gd name="connsiteY31" fmla="*/ 1359303 h 2033355"/>
              <a:gd name="connsiteX32" fmla="*/ 11346930 w 12188936"/>
              <a:gd name="connsiteY32" fmla="*/ 1256292 h 2033355"/>
              <a:gd name="connsiteX33" fmla="*/ 11346930 w 12188936"/>
              <a:gd name="connsiteY33" fmla="*/ 830810 h 2033355"/>
              <a:gd name="connsiteX34" fmla="*/ 10972954 w 12188936"/>
              <a:gd name="connsiteY34" fmla="*/ 412046 h 2033355"/>
              <a:gd name="connsiteX35" fmla="*/ 10625851 w 12188936"/>
              <a:gd name="connsiteY35" fmla="*/ 566563 h 2033355"/>
              <a:gd name="connsiteX36" fmla="*/ 10625851 w 12188936"/>
              <a:gd name="connsiteY36" fmla="*/ 438918 h 2033355"/>
              <a:gd name="connsiteX37" fmla="*/ 10348167 w 12188936"/>
              <a:gd name="connsiteY37" fmla="*/ 438918 h 2033355"/>
              <a:gd name="connsiteX38" fmla="*/ 10348167 w 12188936"/>
              <a:gd name="connsiteY38" fmla="*/ 1581001 h 2033355"/>
              <a:gd name="connsiteX39" fmla="*/ 9824152 w 12188936"/>
              <a:gd name="connsiteY39" fmla="*/ 438918 h 2033355"/>
              <a:gd name="connsiteX40" fmla="*/ 9824152 w 12188936"/>
              <a:gd name="connsiteY40" fmla="*/ 1294361 h 2033355"/>
              <a:gd name="connsiteX41" fmla="*/ 10104075 w 12188936"/>
              <a:gd name="connsiteY41" fmla="*/ 1587720 h 2033355"/>
              <a:gd name="connsiteX42" fmla="*/ 10222763 w 12188936"/>
              <a:gd name="connsiteY42" fmla="*/ 1578762 h 2033355"/>
              <a:gd name="connsiteX43" fmla="*/ 10222763 w 12188936"/>
              <a:gd name="connsiteY43" fmla="*/ 1359303 h 2033355"/>
              <a:gd name="connsiteX44" fmla="*/ 10211565 w 12188936"/>
              <a:gd name="connsiteY44" fmla="*/ 1359303 h 2033355"/>
              <a:gd name="connsiteX45" fmla="*/ 10101836 w 12188936"/>
              <a:gd name="connsiteY45" fmla="*/ 1256292 h 2033355"/>
              <a:gd name="connsiteX46" fmla="*/ 10101836 w 12188936"/>
              <a:gd name="connsiteY46" fmla="*/ 438918 h 2033355"/>
              <a:gd name="connsiteX47" fmla="*/ 9824152 w 12188936"/>
              <a:gd name="connsiteY47" fmla="*/ 438918 h 2033355"/>
              <a:gd name="connsiteX48" fmla="*/ 9103073 w 12188936"/>
              <a:gd name="connsiteY48" fmla="*/ 1357064 h 2033355"/>
              <a:gd name="connsiteX49" fmla="*/ 8809715 w 12188936"/>
              <a:gd name="connsiteY49" fmla="*/ 1009960 h 2033355"/>
              <a:gd name="connsiteX50" fmla="*/ 9103073 w 12188936"/>
              <a:gd name="connsiteY50" fmla="*/ 662856 h 2033355"/>
              <a:gd name="connsiteX51" fmla="*/ 9396432 w 12188936"/>
              <a:gd name="connsiteY51" fmla="*/ 1009960 h 2033355"/>
              <a:gd name="connsiteX52" fmla="*/ 9103073 w 12188936"/>
              <a:gd name="connsiteY52" fmla="*/ 1357064 h 2033355"/>
              <a:gd name="connsiteX53" fmla="*/ 9103073 w 12188936"/>
              <a:gd name="connsiteY53" fmla="*/ 1607874 h 2033355"/>
              <a:gd name="connsiteX54" fmla="*/ 9678594 w 12188936"/>
              <a:gd name="connsiteY54" fmla="*/ 1009960 h 2033355"/>
              <a:gd name="connsiteX55" fmla="*/ 9103073 w 12188936"/>
              <a:gd name="connsiteY55" fmla="*/ 412046 h 2033355"/>
              <a:gd name="connsiteX56" fmla="*/ 8527553 w 12188936"/>
              <a:gd name="connsiteY56" fmla="*/ 1009960 h 2033355"/>
              <a:gd name="connsiteX57" fmla="*/ 9103073 w 12188936"/>
              <a:gd name="connsiteY57" fmla="*/ 1607874 h 2033355"/>
              <a:gd name="connsiteX58" fmla="*/ 7705701 w 12188936"/>
              <a:gd name="connsiteY58" fmla="*/ 747953 h 2033355"/>
              <a:gd name="connsiteX59" fmla="*/ 7705701 w 12188936"/>
              <a:gd name="connsiteY59" fmla="*/ 264247 h 2033355"/>
              <a:gd name="connsiteX60" fmla="*/ 7945315 w 12188936"/>
              <a:gd name="connsiteY60" fmla="*/ 264247 h 2033355"/>
              <a:gd name="connsiteX61" fmla="*/ 8218519 w 12188936"/>
              <a:gd name="connsiteY61" fmla="*/ 506100 h 2033355"/>
              <a:gd name="connsiteX62" fmla="*/ 7945315 w 12188936"/>
              <a:gd name="connsiteY62" fmla="*/ 747953 h 2033355"/>
              <a:gd name="connsiteX63" fmla="*/ 7705701 w 12188936"/>
              <a:gd name="connsiteY63" fmla="*/ 747953 h 2033355"/>
              <a:gd name="connsiteX64" fmla="*/ 7423540 w 12188936"/>
              <a:gd name="connsiteY64" fmla="*/ 1581001 h 2033355"/>
              <a:gd name="connsiteX65" fmla="*/ 7705701 w 12188936"/>
              <a:gd name="connsiteY65" fmla="*/ 1581001 h 2033355"/>
              <a:gd name="connsiteX66" fmla="*/ 7705701 w 12188936"/>
              <a:gd name="connsiteY66" fmla="*/ 998763 h 2033355"/>
              <a:gd name="connsiteX67" fmla="*/ 7958751 w 12188936"/>
              <a:gd name="connsiteY67" fmla="*/ 998763 h 2033355"/>
              <a:gd name="connsiteX68" fmla="*/ 8505159 w 12188936"/>
              <a:gd name="connsiteY68" fmla="*/ 506100 h 2033355"/>
              <a:gd name="connsiteX69" fmla="*/ 7958751 w 12188936"/>
              <a:gd name="connsiteY69" fmla="*/ 13436 h 2033355"/>
              <a:gd name="connsiteX70" fmla="*/ 7423540 w 12188936"/>
              <a:gd name="connsiteY70" fmla="*/ 13436 h 2033355"/>
              <a:gd name="connsiteX71" fmla="*/ 7423540 w 12188936"/>
              <a:gd name="connsiteY71" fmla="*/ 1581001 h 2033355"/>
              <a:gd name="connsiteX72" fmla="*/ 6671108 w 12188936"/>
              <a:gd name="connsiteY72" fmla="*/ 1334670 h 2033355"/>
              <a:gd name="connsiteX73" fmla="*/ 6388947 w 12188936"/>
              <a:gd name="connsiteY73" fmla="*/ 998763 h 2033355"/>
              <a:gd name="connsiteX74" fmla="*/ 6671108 w 12188936"/>
              <a:gd name="connsiteY74" fmla="*/ 662856 h 2033355"/>
              <a:gd name="connsiteX75" fmla="*/ 6953270 w 12188936"/>
              <a:gd name="connsiteY75" fmla="*/ 998763 h 2033355"/>
              <a:gd name="connsiteX76" fmla="*/ 6671108 w 12188936"/>
              <a:gd name="connsiteY76" fmla="*/ 1334670 h 2033355"/>
              <a:gd name="connsiteX77" fmla="*/ 4554896 w 12188936"/>
              <a:gd name="connsiteY77" fmla="*/ 344864 h 2033355"/>
              <a:gd name="connsiteX78" fmla="*/ 4729567 w 12188936"/>
              <a:gd name="connsiteY78" fmla="*/ 172432 h 2033355"/>
              <a:gd name="connsiteX79" fmla="*/ 4554896 w 12188936"/>
              <a:gd name="connsiteY79" fmla="*/ 0 h 2033355"/>
              <a:gd name="connsiteX80" fmla="*/ 4380224 w 12188936"/>
              <a:gd name="connsiteY80" fmla="*/ 172432 h 2033355"/>
              <a:gd name="connsiteX81" fmla="*/ 4554896 w 12188936"/>
              <a:gd name="connsiteY81" fmla="*/ 344864 h 2033355"/>
              <a:gd name="connsiteX82" fmla="*/ 5941071 w 12188936"/>
              <a:gd name="connsiteY82" fmla="*/ 1587720 h 2033355"/>
              <a:gd name="connsiteX83" fmla="*/ 6059758 w 12188936"/>
              <a:gd name="connsiteY83" fmla="*/ 1578762 h 2033355"/>
              <a:gd name="connsiteX84" fmla="*/ 6059758 w 12188936"/>
              <a:gd name="connsiteY84" fmla="*/ 1359303 h 2033355"/>
              <a:gd name="connsiteX85" fmla="*/ 6048561 w 12188936"/>
              <a:gd name="connsiteY85" fmla="*/ 1359303 h 2033355"/>
              <a:gd name="connsiteX86" fmla="*/ 5938832 w 12188936"/>
              <a:gd name="connsiteY86" fmla="*/ 1256292 h 2033355"/>
              <a:gd name="connsiteX87" fmla="*/ 5938832 w 12188936"/>
              <a:gd name="connsiteY87" fmla="*/ 830810 h 2033355"/>
              <a:gd name="connsiteX88" fmla="*/ 5564856 w 12188936"/>
              <a:gd name="connsiteY88" fmla="*/ 412046 h 2033355"/>
              <a:gd name="connsiteX89" fmla="*/ 5217752 w 12188936"/>
              <a:gd name="connsiteY89" fmla="*/ 566563 h 2033355"/>
              <a:gd name="connsiteX90" fmla="*/ 5217752 w 12188936"/>
              <a:gd name="connsiteY90" fmla="*/ 438918 h 2033355"/>
              <a:gd name="connsiteX91" fmla="*/ 4940069 w 12188936"/>
              <a:gd name="connsiteY91" fmla="*/ 438918 h 2033355"/>
              <a:gd name="connsiteX92" fmla="*/ 4940069 w 12188936"/>
              <a:gd name="connsiteY92" fmla="*/ 1581001 h 2033355"/>
              <a:gd name="connsiteX93" fmla="*/ 5217752 w 12188936"/>
              <a:gd name="connsiteY93" fmla="*/ 1581001 h 2033355"/>
              <a:gd name="connsiteX94" fmla="*/ 5217752 w 12188936"/>
              <a:gd name="connsiteY94" fmla="*/ 958454 h 2033355"/>
              <a:gd name="connsiteX95" fmla="*/ 5484238 w 12188936"/>
              <a:gd name="connsiteY95" fmla="*/ 662856 h 2033355"/>
              <a:gd name="connsiteX96" fmla="*/ 5661149 w 12188936"/>
              <a:gd name="connsiteY96" fmla="*/ 902470 h 2033355"/>
              <a:gd name="connsiteX97" fmla="*/ 5661149 w 12188936"/>
              <a:gd name="connsiteY97" fmla="*/ 1294361 h 2033355"/>
              <a:gd name="connsiteX98" fmla="*/ 5941071 w 12188936"/>
              <a:gd name="connsiteY98" fmla="*/ 1587720 h 2033355"/>
              <a:gd name="connsiteX99" fmla="*/ 4416054 w 12188936"/>
              <a:gd name="connsiteY99" fmla="*/ 438918 h 2033355"/>
              <a:gd name="connsiteX100" fmla="*/ 4416054 w 12188936"/>
              <a:gd name="connsiteY100" fmla="*/ 1294361 h 2033355"/>
              <a:gd name="connsiteX101" fmla="*/ 4695977 w 12188936"/>
              <a:gd name="connsiteY101" fmla="*/ 1587720 h 2033355"/>
              <a:gd name="connsiteX102" fmla="*/ 4814664 w 12188936"/>
              <a:gd name="connsiteY102" fmla="*/ 1578762 h 2033355"/>
              <a:gd name="connsiteX103" fmla="*/ 4814664 w 12188936"/>
              <a:gd name="connsiteY103" fmla="*/ 1359303 h 2033355"/>
              <a:gd name="connsiteX104" fmla="*/ 4803467 w 12188936"/>
              <a:gd name="connsiteY104" fmla="*/ 1359303 h 2033355"/>
              <a:gd name="connsiteX105" fmla="*/ 4693737 w 12188936"/>
              <a:gd name="connsiteY105" fmla="*/ 1256292 h 2033355"/>
              <a:gd name="connsiteX106" fmla="*/ 4693737 w 12188936"/>
              <a:gd name="connsiteY106" fmla="*/ 438918 h 2033355"/>
              <a:gd name="connsiteX107" fmla="*/ 4416054 w 12188936"/>
              <a:gd name="connsiteY107" fmla="*/ 438918 h 2033355"/>
              <a:gd name="connsiteX108" fmla="*/ 3638990 w 12188936"/>
              <a:gd name="connsiteY108" fmla="*/ 1581001 h 2033355"/>
              <a:gd name="connsiteX109" fmla="*/ 3916673 w 12188936"/>
              <a:gd name="connsiteY109" fmla="*/ 1581001 h 2033355"/>
              <a:gd name="connsiteX110" fmla="*/ 3916673 w 12188936"/>
              <a:gd name="connsiteY110" fmla="*/ 1001002 h 2033355"/>
              <a:gd name="connsiteX111" fmla="*/ 4212271 w 12188936"/>
              <a:gd name="connsiteY111" fmla="*/ 687489 h 2033355"/>
              <a:gd name="connsiteX112" fmla="*/ 4270495 w 12188936"/>
              <a:gd name="connsiteY112" fmla="*/ 691968 h 2033355"/>
              <a:gd name="connsiteX113" fmla="*/ 4270495 w 12188936"/>
              <a:gd name="connsiteY113" fmla="*/ 427721 h 2033355"/>
              <a:gd name="connsiteX114" fmla="*/ 4227947 w 12188936"/>
              <a:gd name="connsiteY114" fmla="*/ 425482 h 2033355"/>
              <a:gd name="connsiteX115" fmla="*/ 3914433 w 12188936"/>
              <a:gd name="connsiteY115" fmla="*/ 566563 h 2033355"/>
              <a:gd name="connsiteX116" fmla="*/ 3914433 w 12188936"/>
              <a:gd name="connsiteY116" fmla="*/ 438918 h 2033355"/>
              <a:gd name="connsiteX117" fmla="*/ 3638990 w 12188936"/>
              <a:gd name="connsiteY117" fmla="*/ 438918 h 2033355"/>
              <a:gd name="connsiteX118" fmla="*/ 3638990 w 12188936"/>
              <a:gd name="connsiteY118" fmla="*/ 1581001 h 2033355"/>
              <a:gd name="connsiteX119" fmla="*/ 2891038 w 12188936"/>
              <a:gd name="connsiteY119" fmla="*/ 1374979 h 2033355"/>
              <a:gd name="connsiteX120" fmla="*/ 2727563 w 12188936"/>
              <a:gd name="connsiteY120" fmla="*/ 1240616 h 2033355"/>
              <a:gd name="connsiteX121" fmla="*/ 3153045 w 12188936"/>
              <a:gd name="connsiteY121" fmla="*/ 1059226 h 2033355"/>
              <a:gd name="connsiteX122" fmla="*/ 2891038 w 12188936"/>
              <a:gd name="connsiteY122" fmla="*/ 1374979 h 2033355"/>
              <a:gd name="connsiteX123" fmla="*/ 2864165 w 12188936"/>
              <a:gd name="connsiteY123" fmla="*/ 1607874 h 2033355"/>
              <a:gd name="connsiteX124" fmla="*/ 3202311 w 12188936"/>
              <a:gd name="connsiteY124" fmla="*/ 1471272 h 2033355"/>
              <a:gd name="connsiteX125" fmla="*/ 3410573 w 12188936"/>
              <a:gd name="connsiteY125" fmla="*/ 1587720 h 2033355"/>
              <a:gd name="connsiteX126" fmla="*/ 3515824 w 12188936"/>
              <a:gd name="connsiteY126" fmla="*/ 1574283 h 2033355"/>
              <a:gd name="connsiteX127" fmla="*/ 3515824 w 12188936"/>
              <a:gd name="connsiteY127" fmla="*/ 1352585 h 2033355"/>
              <a:gd name="connsiteX128" fmla="*/ 3417291 w 12188936"/>
              <a:gd name="connsiteY128" fmla="*/ 1240616 h 2033355"/>
              <a:gd name="connsiteX129" fmla="*/ 3417291 w 12188936"/>
              <a:gd name="connsiteY129" fmla="*/ 904709 h 2033355"/>
              <a:gd name="connsiteX130" fmla="*/ 2906713 w 12188936"/>
              <a:gd name="connsiteY130" fmla="*/ 412046 h 2033355"/>
              <a:gd name="connsiteX131" fmla="*/ 2456598 w 12188936"/>
              <a:gd name="connsiteY131" fmla="*/ 571042 h 2033355"/>
              <a:gd name="connsiteX132" fmla="*/ 2588722 w 12188936"/>
              <a:gd name="connsiteY132" fmla="*/ 786022 h 2033355"/>
              <a:gd name="connsiteX133" fmla="*/ 2906713 w 12188936"/>
              <a:gd name="connsiteY133" fmla="*/ 662856 h 2033355"/>
              <a:gd name="connsiteX134" fmla="*/ 3148566 w 12188936"/>
              <a:gd name="connsiteY134" fmla="*/ 839767 h 2033355"/>
              <a:gd name="connsiteX135" fmla="*/ 2445401 w 12188936"/>
              <a:gd name="connsiteY135" fmla="*/ 1242855 h 2033355"/>
              <a:gd name="connsiteX136" fmla="*/ 2864165 w 12188936"/>
              <a:gd name="connsiteY136" fmla="*/ 1607874 h 2033355"/>
              <a:gd name="connsiteX137" fmla="*/ 1549650 w 12188936"/>
              <a:gd name="connsiteY137" fmla="*/ 857682 h 2033355"/>
              <a:gd name="connsiteX138" fmla="*/ 1818375 w 12188936"/>
              <a:gd name="connsiteY138" fmla="*/ 653899 h 2033355"/>
              <a:gd name="connsiteX139" fmla="*/ 2051271 w 12188936"/>
              <a:gd name="connsiteY139" fmla="*/ 857682 h 2033355"/>
              <a:gd name="connsiteX140" fmla="*/ 1549650 w 12188936"/>
              <a:gd name="connsiteY140" fmla="*/ 857682 h 2033355"/>
              <a:gd name="connsiteX141" fmla="*/ 1845248 w 12188936"/>
              <a:gd name="connsiteY141" fmla="*/ 1607874 h 2033355"/>
              <a:gd name="connsiteX142" fmla="*/ 2346869 w 12188936"/>
              <a:gd name="connsiteY142" fmla="*/ 1370500 h 2033355"/>
              <a:gd name="connsiteX143" fmla="*/ 2149803 w 12188936"/>
              <a:gd name="connsiteY143" fmla="*/ 1198068 h 2033355"/>
              <a:gd name="connsiteX144" fmla="*/ 1845248 w 12188936"/>
              <a:gd name="connsiteY144" fmla="*/ 1357064 h 2033355"/>
              <a:gd name="connsiteX145" fmla="*/ 1540692 w 12188936"/>
              <a:gd name="connsiteY145" fmla="*/ 1081620 h 2033355"/>
              <a:gd name="connsiteX146" fmla="*/ 2324475 w 12188936"/>
              <a:gd name="connsiteY146" fmla="*/ 1081620 h 2033355"/>
              <a:gd name="connsiteX147" fmla="*/ 2333433 w 12188936"/>
              <a:gd name="connsiteY147" fmla="*/ 936060 h 2033355"/>
              <a:gd name="connsiteX148" fmla="*/ 1818375 w 12188936"/>
              <a:gd name="connsiteY148" fmla="*/ 412046 h 2033355"/>
              <a:gd name="connsiteX149" fmla="*/ 1260770 w 12188936"/>
              <a:gd name="connsiteY149" fmla="*/ 1014439 h 2033355"/>
              <a:gd name="connsiteX150" fmla="*/ 1845248 w 12188936"/>
              <a:gd name="connsiteY150" fmla="*/ 1607874 h 2033355"/>
              <a:gd name="connsiteX151" fmla="*/ 282162 w 12188936"/>
              <a:gd name="connsiteY151" fmla="*/ 644941 h 2033355"/>
              <a:gd name="connsiteX152" fmla="*/ 282162 w 12188936"/>
              <a:gd name="connsiteY152" fmla="*/ 264247 h 2033355"/>
              <a:gd name="connsiteX153" fmla="*/ 618068 w 12188936"/>
              <a:gd name="connsiteY153" fmla="*/ 264247 h 2033355"/>
              <a:gd name="connsiteX154" fmla="*/ 828570 w 12188936"/>
              <a:gd name="connsiteY154" fmla="*/ 454594 h 2033355"/>
              <a:gd name="connsiteX155" fmla="*/ 620308 w 12188936"/>
              <a:gd name="connsiteY155" fmla="*/ 644941 h 2033355"/>
              <a:gd name="connsiteX156" fmla="*/ 282162 w 12188936"/>
              <a:gd name="connsiteY156" fmla="*/ 644941 h 2033355"/>
              <a:gd name="connsiteX157" fmla="*/ 282162 w 12188936"/>
              <a:gd name="connsiteY157" fmla="*/ 1330191 h 2033355"/>
              <a:gd name="connsiteX158" fmla="*/ 282162 w 12188936"/>
              <a:gd name="connsiteY158" fmla="*/ 895752 h 2033355"/>
              <a:gd name="connsiteX159" fmla="*/ 633744 w 12188936"/>
              <a:gd name="connsiteY159" fmla="*/ 895752 h 2033355"/>
              <a:gd name="connsiteX160" fmla="*/ 880076 w 12188936"/>
              <a:gd name="connsiteY160" fmla="*/ 1112971 h 2033355"/>
              <a:gd name="connsiteX161" fmla="*/ 633744 w 12188936"/>
              <a:gd name="connsiteY161" fmla="*/ 1330191 h 2033355"/>
              <a:gd name="connsiteX162" fmla="*/ 282162 w 12188936"/>
              <a:gd name="connsiteY162" fmla="*/ 1330191 h 2033355"/>
              <a:gd name="connsiteX163" fmla="*/ 0 w 12188936"/>
              <a:gd name="connsiteY163" fmla="*/ 1581001 h 2033355"/>
              <a:gd name="connsiteX164" fmla="*/ 627026 w 12188936"/>
              <a:gd name="connsiteY164" fmla="*/ 1581001 h 2033355"/>
              <a:gd name="connsiteX165" fmla="*/ 1166716 w 12188936"/>
              <a:gd name="connsiteY165" fmla="*/ 1119689 h 2033355"/>
              <a:gd name="connsiteX166" fmla="*/ 967412 w 12188936"/>
              <a:gd name="connsiteY166" fmla="*/ 747953 h 2033355"/>
              <a:gd name="connsiteX167" fmla="*/ 1110732 w 12188936"/>
              <a:gd name="connsiteY167" fmla="*/ 438918 h 2033355"/>
              <a:gd name="connsiteX168" fmla="*/ 611350 w 12188936"/>
              <a:gd name="connsiteY168" fmla="*/ 13436 h 2033355"/>
              <a:gd name="connsiteX169" fmla="*/ 0 w 12188936"/>
              <a:gd name="connsiteY169" fmla="*/ 13436 h 2033355"/>
              <a:gd name="connsiteX170" fmla="*/ 0 w 12188936"/>
              <a:gd name="connsiteY170" fmla="*/ 1581001 h 2033355"/>
              <a:gd name="connsiteX171" fmla="*/ 6664390 w 12188936"/>
              <a:gd name="connsiteY171" fmla="*/ 2033356 h 2033355"/>
              <a:gd name="connsiteX172" fmla="*/ 7221996 w 12188936"/>
              <a:gd name="connsiteY172" fmla="*/ 1520538 h 2033355"/>
              <a:gd name="connsiteX173" fmla="*/ 7221996 w 12188936"/>
              <a:gd name="connsiteY173" fmla="*/ 438918 h 2033355"/>
              <a:gd name="connsiteX174" fmla="*/ 6944313 w 12188936"/>
              <a:gd name="connsiteY174" fmla="*/ 438918 h 2033355"/>
              <a:gd name="connsiteX175" fmla="*/ 6944313 w 12188936"/>
              <a:gd name="connsiteY175" fmla="*/ 546408 h 2033355"/>
              <a:gd name="connsiteX176" fmla="*/ 6635278 w 12188936"/>
              <a:gd name="connsiteY176" fmla="*/ 412046 h 2033355"/>
              <a:gd name="connsiteX177" fmla="*/ 6106785 w 12188936"/>
              <a:gd name="connsiteY177" fmla="*/ 998763 h 2033355"/>
              <a:gd name="connsiteX178" fmla="*/ 6635278 w 12188936"/>
              <a:gd name="connsiteY178" fmla="*/ 1585480 h 2033355"/>
              <a:gd name="connsiteX179" fmla="*/ 6944313 w 12188936"/>
              <a:gd name="connsiteY179" fmla="*/ 1451118 h 2033355"/>
              <a:gd name="connsiteX180" fmla="*/ 6944313 w 12188936"/>
              <a:gd name="connsiteY180" fmla="*/ 1525017 h 2033355"/>
              <a:gd name="connsiteX181" fmla="*/ 6664390 w 12188936"/>
              <a:gd name="connsiteY181" fmla="*/ 1782546 h 2033355"/>
              <a:gd name="connsiteX182" fmla="*/ 6330723 w 12188936"/>
              <a:gd name="connsiteY182" fmla="*/ 1630268 h 2033355"/>
              <a:gd name="connsiteX183" fmla="*/ 6124700 w 12188936"/>
              <a:gd name="connsiteY183" fmla="*/ 1802700 h 2033355"/>
              <a:gd name="connsiteX184" fmla="*/ 6664390 w 12188936"/>
              <a:gd name="connsiteY184" fmla="*/ 2033356 h 203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Lst>
            <a:rect l="l" t="t" r="r" b="b"/>
            <a:pathLst>
              <a:path w="12188936" h="2033355">
                <a:moveTo>
                  <a:pt x="12014265" y="1587720"/>
                </a:moveTo>
                <a:cubicBezTo>
                  <a:pt x="12061292" y="1587720"/>
                  <a:pt x="12139670" y="1581001"/>
                  <a:pt x="12188936" y="1572044"/>
                </a:cubicBezTo>
                <a:lnTo>
                  <a:pt x="12188936" y="1330191"/>
                </a:lnTo>
                <a:cubicBezTo>
                  <a:pt x="12150867" y="1334670"/>
                  <a:pt x="12110559" y="1341388"/>
                  <a:pt x="12070250" y="1341388"/>
                </a:cubicBezTo>
                <a:cubicBezTo>
                  <a:pt x="11969478" y="1341388"/>
                  <a:pt x="11909014" y="1294361"/>
                  <a:pt x="11909014" y="1177913"/>
                </a:cubicBezTo>
                <a:lnTo>
                  <a:pt x="11909014" y="667335"/>
                </a:lnTo>
                <a:lnTo>
                  <a:pt x="12171021" y="667335"/>
                </a:lnTo>
                <a:lnTo>
                  <a:pt x="12171021" y="438918"/>
                </a:lnTo>
                <a:lnTo>
                  <a:pt x="11909014" y="438918"/>
                </a:lnTo>
                <a:lnTo>
                  <a:pt x="11909014" y="125405"/>
                </a:lnTo>
                <a:lnTo>
                  <a:pt x="11631331" y="125405"/>
                </a:lnTo>
                <a:lnTo>
                  <a:pt x="11631331" y="438918"/>
                </a:lnTo>
                <a:lnTo>
                  <a:pt x="11474575" y="438918"/>
                </a:lnTo>
                <a:lnTo>
                  <a:pt x="11474575" y="667335"/>
                </a:lnTo>
                <a:lnTo>
                  <a:pt x="11631331" y="667335"/>
                </a:lnTo>
                <a:lnTo>
                  <a:pt x="11631331" y="1207025"/>
                </a:lnTo>
                <a:cubicBezTo>
                  <a:pt x="11631331" y="1464554"/>
                  <a:pt x="11776891" y="1587720"/>
                  <a:pt x="12014265" y="1587720"/>
                </a:cubicBezTo>
                <a:close/>
                <a:moveTo>
                  <a:pt x="9962995" y="344864"/>
                </a:moveTo>
                <a:cubicBezTo>
                  <a:pt x="10059288" y="344864"/>
                  <a:pt x="10137666" y="275444"/>
                  <a:pt x="10137666" y="172432"/>
                </a:cubicBezTo>
                <a:cubicBezTo>
                  <a:pt x="10137666" y="69421"/>
                  <a:pt x="10059288" y="0"/>
                  <a:pt x="9962995" y="0"/>
                </a:cubicBezTo>
                <a:cubicBezTo>
                  <a:pt x="9866701" y="0"/>
                  <a:pt x="9788323" y="69421"/>
                  <a:pt x="9788323" y="172432"/>
                </a:cubicBezTo>
                <a:cubicBezTo>
                  <a:pt x="9788323" y="275444"/>
                  <a:pt x="9866701" y="344864"/>
                  <a:pt x="9962995" y="344864"/>
                </a:cubicBezTo>
                <a:close/>
                <a:moveTo>
                  <a:pt x="10348167" y="1581001"/>
                </a:moveTo>
                <a:lnTo>
                  <a:pt x="10625851" y="1581001"/>
                </a:lnTo>
                <a:lnTo>
                  <a:pt x="10625851" y="958454"/>
                </a:lnTo>
                <a:cubicBezTo>
                  <a:pt x="10625851" y="770346"/>
                  <a:pt x="10737819" y="662856"/>
                  <a:pt x="10892336" y="662856"/>
                </a:cubicBezTo>
                <a:cubicBezTo>
                  <a:pt x="11019981" y="662856"/>
                  <a:pt x="11069247" y="750192"/>
                  <a:pt x="11069247" y="902470"/>
                </a:cubicBezTo>
                <a:lnTo>
                  <a:pt x="11069247" y="1294361"/>
                </a:lnTo>
                <a:cubicBezTo>
                  <a:pt x="11069247" y="1482469"/>
                  <a:pt x="11163301" y="1587720"/>
                  <a:pt x="11349169" y="1587720"/>
                </a:cubicBezTo>
                <a:cubicBezTo>
                  <a:pt x="11387239" y="1587720"/>
                  <a:pt x="11429788" y="1587720"/>
                  <a:pt x="11467856" y="1578762"/>
                </a:cubicBezTo>
                <a:lnTo>
                  <a:pt x="11467856" y="1359303"/>
                </a:lnTo>
                <a:lnTo>
                  <a:pt x="11456660" y="1359303"/>
                </a:lnTo>
                <a:cubicBezTo>
                  <a:pt x="11400675" y="1359303"/>
                  <a:pt x="11346930" y="1348106"/>
                  <a:pt x="11346930" y="1256292"/>
                </a:cubicBezTo>
                <a:lnTo>
                  <a:pt x="11346930" y="830810"/>
                </a:lnTo>
                <a:cubicBezTo>
                  <a:pt x="11346930" y="546408"/>
                  <a:pt x="11201371" y="412046"/>
                  <a:pt x="10972954" y="412046"/>
                </a:cubicBezTo>
                <a:cubicBezTo>
                  <a:pt x="10807240" y="412046"/>
                  <a:pt x="10677357" y="490424"/>
                  <a:pt x="10625851" y="566563"/>
                </a:cubicBezTo>
                <a:lnTo>
                  <a:pt x="10625851" y="438918"/>
                </a:lnTo>
                <a:lnTo>
                  <a:pt x="10348167" y="438918"/>
                </a:lnTo>
                <a:lnTo>
                  <a:pt x="10348167" y="1581001"/>
                </a:lnTo>
                <a:close/>
                <a:moveTo>
                  <a:pt x="9824152" y="438918"/>
                </a:moveTo>
                <a:lnTo>
                  <a:pt x="9824152" y="1294361"/>
                </a:lnTo>
                <a:cubicBezTo>
                  <a:pt x="9824152" y="1482469"/>
                  <a:pt x="9918207" y="1587720"/>
                  <a:pt x="10104075" y="1587720"/>
                </a:cubicBezTo>
                <a:cubicBezTo>
                  <a:pt x="10142144" y="1587720"/>
                  <a:pt x="10184693" y="1587720"/>
                  <a:pt x="10222763" y="1578762"/>
                </a:cubicBezTo>
                <a:lnTo>
                  <a:pt x="10222763" y="1359303"/>
                </a:lnTo>
                <a:lnTo>
                  <a:pt x="10211565" y="1359303"/>
                </a:lnTo>
                <a:cubicBezTo>
                  <a:pt x="10155580" y="1359303"/>
                  <a:pt x="10101836" y="1348106"/>
                  <a:pt x="10101836" y="1256292"/>
                </a:cubicBezTo>
                <a:lnTo>
                  <a:pt x="10101836" y="438918"/>
                </a:lnTo>
                <a:lnTo>
                  <a:pt x="9824152" y="438918"/>
                </a:lnTo>
                <a:close/>
                <a:moveTo>
                  <a:pt x="9103073" y="1357064"/>
                </a:moveTo>
                <a:cubicBezTo>
                  <a:pt x="8932881" y="1357064"/>
                  <a:pt x="8809715" y="1222701"/>
                  <a:pt x="8809715" y="1009960"/>
                </a:cubicBezTo>
                <a:cubicBezTo>
                  <a:pt x="8809715" y="797219"/>
                  <a:pt x="8932881" y="662856"/>
                  <a:pt x="9103073" y="662856"/>
                </a:cubicBezTo>
                <a:cubicBezTo>
                  <a:pt x="9273266" y="662856"/>
                  <a:pt x="9396432" y="797219"/>
                  <a:pt x="9396432" y="1009960"/>
                </a:cubicBezTo>
                <a:cubicBezTo>
                  <a:pt x="9396432" y="1222701"/>
                  <a:pt x="9273266" y="1357064"/>
                  <a:pt x="9103073" y="1357064"/>
                </a:cubicBezTo>
                <a:close/>
                <a:moveTo>
                  <a:pt x="9103073" y="1607874"/>
                </a:moveTo>
                <a:cubicBezTo>
                  <a:pt x="9438980" y="1607874"/>
                  <a:pt x="9678594" y="1363782"/>
                  <a:pt x="9678594" y="1009960"/>
                </a:cubicBezTo>
                <a:cubicBezTo>
                  <a:pt x="9678594" y="656138"/>
                  <a:pt x="9438980" y="412046"/>
                  <a:pt x="9103073" y="412046"/>
                </a:cubicBezTo>
                <a:cubicBezTo>
                  <a:pt x="8767166" y="412046"/>
                  <a:pt x="8527553" y="656138"/>
                  <a:pt x="8527553" y="1009960"/>
                </a:cubicBezTo>
                <a:cubicBezTo>
                  <a:pt x="8527553" y="1363782"/>
                  <a:pt x="8767166" y="1607874"/>
                  <a:pt x="9103073" y="1607874"/>
                </a:cubicBezTo>
                <a:close/>
                <a:moveTo>
                  <a:pt x="7705701" y="747953"/>
                </a:moveTo>
                <a:lnTo>
                  <a:pt x="7705701" y="264247"/>
                </a:lnTo>
                <a:lnTo>
                  <a:pt x="7945315" y="264247"/>
                </a:lnTo>
                <a:cubicBezTo>
                  <a:pt x="8131183" y="264247"/>
                  <a:pt x="8218519" y="356061"/>
                  <a:pt x="8218519" y="506100"/>
                </a:cubicBezTo>
                <a:cubicBezTo>
                  <a:pt x="8218519" y="640462"/>
                  <a:pt x="8144619" y="747953"/>
                  <a:pt x="7945315" y="747953"/>
                </a:cubicBezTo>
                <a:lnTo>
                  <a:pt x="7705701" y="747953"/>
                </a:lnTo>
                <a:close/>
                <a:moveTo>
                  <a:pt x="7423540" y="1581001"/>
                </a:moveTo>
                <a:lnTo>
                  <a:pt x="7705701" y="1581001"/>
                </a:lnTo>
                <a:lnTo>
                  <a:pt x="7705701" y="998763"/>
                </a:lnTo>
                <a:lnTo>
                  <a:pt x="7958751" y="998763"/>
                </a:lnTo>
                <a:cubicBezTo>
                  <a:pt x="8308094" y="998763"/>
                  <a:pt x="8505159" y="797219"/>
                  <a:pt x="8505159" y="506100"/>
                </a:cubicBezTo>
                <a:cubicBezTo>
                  <a:pt x="8505159" y="214980"/>
                  <a:pt x="8308094" y="13436"/>
                  <a:pt x="7958751" y="13436"/>
                </a:cubicBezTo>
                <a:lnTo>
                  <a:pt x="7423540" y="13436"/>
                </a:lnTo>
                <a:lnTo>
                  <a:pt x="7423540" y="1581001"/>
                </a:lnTo>
                <a:close/>
                <a:moveTo>
                  <a:pt x="6671108" y="1334670"/>
                </a:moveTo>
                <a:cubicBezTo>
                  <a:pt x="6518830" y="1334670"/>
                  <a:pt x="6388947" y="1215983"/>
                  <a:pt x="6388947" y="998763"/>
                </a:cubicBezTo>
                <a:cubicBezTo>
                  <a:pt x="6388947" y="781543"/>
                  <a:pt x="6518830" y="662856"/>
                  <a:pt x="6671108" y="662856"/>
                </a:cubicBezTo>
                <a:cubicBezTo>
                  <a:pt x="6823386" y="662856"/>
                  <a:pt x="6953270" y="781543"/>
                  <a:pt x="6953270" y="998763"/>
                </a:cubicBezTo>
                <a:cubicBezTo>
                  <a:pt x="6953270" y="1215983"/>
                  <a:pt x="6823386" y="1334670"/>
                  <a:pt x="6671108" y="1334670"/>
                </a:cubicBezTo>
                <a:close/>
                <a:moveTo>
                  <a:pt x="4554896" y="344864"/>
                </a:moveTo>
                <a:cubicBezTo>
                  <a:pt x="4648950" y="344864"/>
                  <a:pt x="4729567" y="270965"/>
                  <a:pt x="4729567" y="172432"/>
                </a:cubicBezTo>
                <a:cubicBezTo>
                  <a:pt x="4729567" y="73900"/>
                  <a:pt x="4648950" y="0"/>
                  <a:pt x="4554896" y="0"/>
                </a:cubicBezTo>
                <a:cubicBezTo>
                  <a:pt x="4460842" y="0"/>
                  <a:pt x="4380224" y="73900"/>
                  <a:pt x="4380224" y="172432"/>
                </a:cubicBezTo>
                <a:cubicBezTo>
                  <a:pt x="4380224" y="270965"/>
                  <a:pt x="4460842" y="344864"/>
                  <a:pt x="4554896" y="344864"/>
                </a:cubicBezTo>
                <a:close/>
                <a:moveTo>
                  <a:pt x="5941071" y="1587720"/>
                </a:moveTo>
                <a:cubicBezTo>
                  <a:pt x="5979140" y="1587720"/>
                  <a:pt x="6021689" y="1587720"/>
                  <a:pt x="6059758" y="1578762"/>
                </a:cubicBezTo>
                <a:lnTo>
                  <a:pt x="6059758" y="1359303"/>
                </a:lnTo>
                <a:lnTo>
                  <a:pt x="6048561" y="1359303"/>
                </a:lnTo>
                <a:cubicBezTo>
                  <a:pt x="5992577" y="1359303"/>
                  <a:pt x="5938832" y="1348106"/>
                  <a:pt x="5938832" y="1256292"/>
                </a:cubicBezTo>
                <a:lnTo>
                  <a:pt x="5938832" y="830810"/>
                </a:lnTo>
                <a:cubicBezTo>
                  <a:pt x="5938832" y="546408"/>
                  <a:pt x="5793272" y="412046"/>
                  <a:pt x="5564856" y="412046"/>
                </a:cubicBezTo>
                <a:cubicBezTo>
                  <a:pt x="5399142" y="412046"/>
                  <a:pt x="5269258" y="490424"/>
                  <a:pt x="5217752" y="566563"/>
                </a:cubicBezTo>
                <a:lnTo>
                  <a:pt x="5217752" y="438918"/>
                </a:lnTo>
                <a:lnTo>
                  <a:pt x="4940069" y="438918"/>
                </a:lnTo>
                <a:lnTo>
                  <a:pt x="4940069" y="1581001"/>
                </a:lnTo>
                <a:lnTo>
                  <a:pt x="5217752" y="1581001"/>
                </a:lnTo>
                <a:lnTo>
                  <a:pt x="5217752" y="958454"/>
                </a:lnTo>
                <a:cubicBezTo>
                  <a:pt x="5217752" y="770346"/>
                  <a:pt x="5329721" y="662856"/>
                  <a:pt x="5484238" y="662856"/>
                </a:cubicBezTo>
                <a:cubicBezTo>
                  <a:pt x="5611882" y="662856"/>
                  <a:pt x="5661149" y="750192"/>
                  <a:pt x="5661149" y="902470"/>
                </a:cubicBezTo>
                <a:lnTo>
                  <a:pt x="5661149" y="1294361"/>
                </a:lnTo>
                <a:cubicBezTo>
                  <a:pt x="5661149" y="1482469"/>
                  <a:pt x="5755203" y="1587720"/>
                  <a:pt x="5941071" y="1587720"/>
                </a:cubicBezTo>
                <a:close/>
                <a:moveTo>
                  <a:pt x="4416054" y="438918"/>
                </a:moveTo>
                <a:lnTo>
                  <a:pt x="4416054" y="1294361"/>
                </a:lnTo>
                <a:cubicBezTo>
                  <a:pt x="4416054" y="1482469"/>
                  <a:pt x="4510109" y="1587720"/>
                  <a:pt x="4695977" y="1587720"/>
                </a:cubicBezTo>
                <a:cubicBezTo>
                  <a:pt x="4734046" y="1587720"/>
                  <a:pt x="4776594" y="1587720"/>
                  <a:pt x="4814664" y="1578762"/>
                </a:cubicBezTo>
                <a:lnTo>
                  <a:pt x="4814664" y="1359303"/>
                </a:lnTo>
                <a:lnTo>
                  <a:pt x="4803467" y="1359303"/>
                </a:lnTo>
                <a:cubicBezTo>
                  <a:pt x="4747482" y="1359303"/>
                  <a:pt x="4693737" y="1348106"/>
                  <a:pt x="4693737" y="1256292"/>
                </a:cubicBezTo>
                <a:lnTo>
                  <a:pt x="4693737" y="438918"/>
                </a:lnTo>
                <a:lnTo>
                  <a:pt x="4416054" y="438918"/>
                </a:lnTo>
                <a:close/>
                <a:moveTo>
                  <a:pt x="3638990" y="1581001"/>
                </a:moveTo>
                <a:lnTo>
                  <a:pt x="3916673" y="1581001"/>
                </a:lnTo>
                <a:lnTo>
                  <a:pt x="3916673" y="1001002"/>
                </a:lnTo>
                <a:cubicBezTo>
                  <a:pt x="3916673" y="761389"/>
                  <a:pt x="4026403" y="687489"/>
                  <a:pt x="4212271" y="687489"/>
                </a:cubicBezTo>
                <a:cubicBezTo>
                  <a:pt x="4234665" y="687489"/>
                  <a:pt x="4259298" y="689729"/>
                  <a:pt x="4270495" y="691968"/>
                </a:cubicBezTo>
                <a:lnTo>
                  <a:pt x="4270495" y="427721"/>
                </a:lnTo>
                <a:cubicBezTo>
                  <a:pt x="4254819" y="425482"/>
                  <a:pt x="4241383" y="425482"/>
                  <a:pt x="4227947" y="425482"/>
                </a:cubicBezTo>
                <a:cubicBezTo>
                  <a:pt x="4057754" y="425482"/>
                  <a:pt x="3968179" y="492663"/>
                  <a:pt x="3914433" y="566563"/>
                </a:cubicBezTo>
                <a:lnTo>
                  <a:pt x="3914433" y="438918"/>
                </a:lnTo>
                <a:lnTo>
                  <a:pt x="3638990" y="438918"/>
                </a:lnTo>
                <a:lnTo>
                  <a:pt x="3638990" y="1581001"/>
                </a:lnTo>
                <a:close/>
                <a:moveTo>
                  <a:pt x="2891038" y="1374979"/>
                </a:moveTo>
                <a:cubicBezTo>
                  <a:pt x="2810420" y="1374979"/>
                  <a:pt x="2727563" y="1334670"/>
                  <a:pt x="2727563" y="1240616"/>
                </a:cubicBezTo>
                <a:cubicBezTo>
                  <a:pt x="2727563" y="1110732"/>
                  <a:pt x="2852968" y="1059226"/>
                  <a:pt x="3153045" y="1059226"/>
                </a:cubicBezTo>
                <a:cubicBezTo>
                  <a:pt x="3153045" y="1269728"/>
                  <a:pt x="3058991" y="1374979"/>
                  <a:pt x="2891038" y="1374979"/>
                </a:cubicBezTo>
                <a:close/>
                <a:moveTo>
                  <a:pt x="2864165" y="1607874"/>
                </a:moveTo>
                <a:cubicBezTo>
                  <a:pt x="3043315" y="1607874"/>
                  <a:pt x="3146327" y="1538453"/>
                  <a:pt x="3202311" y="1471272"/>
                </a:cubicBezTo>
                <a:cubicBezTo>
                  <a:pt x="3222466" y="1525017"/>
                  <a:pt x="3282929" y="1587720"/>
                  <a:pt x="3410573" y="1587720"/>
                </a:cubicBezTo>
                <a:cubicBezTo>
                  <a:pt x="3437446" y="1587720"/>
                  <a:pt x="3477755" y="1585480"/>
                  <a:pt x="3515824" y="1574283"/>
                </a:cubicBezTo>
                <a:lnTo>
                  <a:pt x="3515824" y="1352585"/>
                </a:lnTo>
                <a:cubicBezTo>
                  <a:pt x="3482233" y="1352585"/>
                  <a:pt x="3417291" y="1359303"/>
                  <a:pt x="3417291" y="1240616"/>
                </a:cubicBezTo>
                <a:lnTo>
                  <a:pt x="3417291" y="904709"/>
                </a:lnTo>
                <a:cubicBezTo>
                  <a:pt x="3417291" y="535212"/>
                  <a:pt x="3204551" y="412046"/>
                  <a:pt x="2906713" y="412046"/>
                </a:cubicBezTo>
                <a:cubicBezTo>
                  <a:pt x="2669339" y="412046"/>
                  <a:pt x="2510343" y="528493"/>
                  <a:pt x="2456598" y="571042"/>
                </a:cubicBezTo>
                <a:lnTo>
                  <a:pt x="2588722" y="786022"/>
                </a:lnTo>
                <a:cubicBezTo>
                  <a:pt x="2642467" y="743474"/>
                  <a:pt x="2756675" y="662856"/>
                  <a:pt x="2906713" y="662856"/>
                </a:cubicBezTo>
                <a:cubicBezTo>
                  <a:pt x="3052273" y="662856"/>
                  <a:pt x="3137369" y="718841"/>
                  <a:pt x="3148566" y="839767"/>
                </a:cubicBezTo>
                <a:cubicBezTo>
                  <a:pt x="2976134" y="839767"/>
                  <a:pt x="2445401" y="833049"/>
                  <a:pt x="2445401" y="1242855"/>
                </a:cubicBezTo>
                <a:cubicBezTo>
                  <a:pt x="2445401" y="1480229"/>
                  <a:pt x="2637988" y="1607874"/>
                  <a:pt x="2864165" y="1607874"/>
                </a:cubicBezTo>
                <a:close/>
                <a:moveTo>
                  <a:pt x="1549650" y="857682"/>
                </a:moveTo>
                <a:cubicBezTo>
                  <a:pt x="1585480" y="721080"/>
                  <a:pt x="1692970" y="653899"/>
                  <a:pt x="1818375" y="653899"/>
                </a:cubicBezTo>
                <a:cubicBezTo>
                  <a:pt x="1925865" y="653899"/>
                  <a:pt x="2040074" y="705404"/>
                  <a:pt x="2051271" y="857682"/>
                </a:cubicBezTo>
                <a:lnTo>
                  <a:pt x="1549650" y="857682"/>
                </a:lnTo>
                <a:close/>
                <a:moveTo>
                  <a:pt x="1845248" y="1607874"/>
                </a:moveTo>
                <a:cubicBezTo>
                  <a:pt x="2087101" y="1607874"/>
                  <a:pt x="2266251" y="1477990"/>
                  <a:pt x="2346869" y="1370500"/>
                </a:cubicBezTo>
                <a:lnTo>
                  <a:pt x="2149803" y="1198068"/>
                </a:lnTo>
                <a:cubicBezTo>
                  <a:pt x="2098298" y="1263010"/>
                  <a:pt x="2004244" y="1357064"/>
                  <a:pt x="1845248" y="1357064"/>
                </a:cubicBezTo>
                <a:cubicBezTo>
                  <a:pt x="1670576" y="1357064"/>
                  <a:pt x="1549650" y="1236137"/>
                  <a:pt x="1540692" y="1081620"/>
                </a:cubicBezTo>
                <a:lnTo>
                  <a:pt x="2324475" y="1081620"/>
                </a:lnTo>
                <a:cubicBezTo>
                  <a:pt x="2331193" y="1034593"/>
                  <a:pt x="2333433" y="1001002"/>
                  <a:pt x="2333433" y="936060"/>
                </a:cubicBezTo>
                <a:cubicBezTo>
                  <a:pt x="2333433" y="660617"/>
                  <a:pt x="2174437" y="412046"/>
                  <a:pt x="1818375" y="412046"/>
                </a:cubicBezTo>
                <a:cubicBezTo>
                  <a:pt x="1493665" y="412046"/>
                  <a:pt x="1260770" y="665096"/>
                  <a:pt x="1260770" y="1014439"/>
                </a:cubicBezTo>
                <a:cubicBezTo>
                  <a:pt x="1260770" y="1357064"/>
                  <a:pt x="1500384" y="1607874"/>
                  <a:pt x="1845248" y="1607874"/>
                </a:cubicBezTo>
                <a:close/>
                <a:moveTo>
                  <a:pt x="282162" y="644941"/>
                </a:moveTo>
                <a:lnTo>
                  <a:pt x="282162" y="264247"/>
                </a:lnTo>
                <a:lnTo>
                  <a:pt x="618068" y="264247"/>
                </a:lnTo>
                <a:cubicBezTo>
                  <a:pt x="759149" y="264247"/>
                  <a:pt x="828570" y="338146"/>
                  <a:pt x="828570" y="454594"/>
                </a:cubicBezTo>
                <a:cubicBezTo>
                  <a:pt x="828570" y="571042"/>
                  <a:pt x="756910" y="644941"/>
                  <a:pt x="620308" y="644941"/>
                </a:cubicBezTo>
                <a:lnTo>
                  <a:pt x="282162" y="644941"/>
                </a:lnTo>
                <a:close/>
                <a:moveTo>
                  <a:pt x="282162" y="1330191"/>
                </a:moveTo>
                <a:lnTo>
                  <a:pt x="282162" y="895752"/>
                </a:lnTo>
                <a:lnTo>
                  <a:pt x="633744" y="895752"/>
                </a:lnTo>
                <a:cubicBezTo>
                  <a:pt x="792740" y="895752"/>
                  <a:pt x="880076" y="976369"/>
                  <a:pt x="880076" y="1112971"/>
                </a:cubicBezTo>
                <a:cubicBezTo>
                  <a:pt x="880076" y="1249573"/>
                  <a:pt x="797219" y="1330191"/>
                  <a:pt x="633744" y="1330191"/>
                </a:cubicBezTo>
                <a:lnTo>
                  <a:pt x="282162" y="1330191"/>
                </a:lnTo>
                <a:close/>
                <a:moveTo>
                  <a:pt x="0" y="1581001"/>
                </a:moveTo>
                <a:lnTo>
                  <a:pt x="627026" y="1581001"/>
                </a:lnTo>
                <a:cubicBezTo>
                  <a:pt x="985327" y="1581001"/>
                  <a:pt x="1166716" y="1395133"/>
                  <a:pt x="1166716" y="1119689"/>
                </a:cubicBezTo>
                <a:cubicBezTo>
                  <a:pt x="1166716" y="962933"/>
                  <a:pt x="1099535" y="821852"/>
                  <a:pt x="967412" y="747953"/>
                </a:cubicBezTo>
                <a:cubicBezTo>
                  <a:pt x="1065944" y="674053"/>
                  <a:pt x="1110732" y="562084"/>
                  <a:pt x="1110732" y="438918"/>
                </a:cubicBezTo>
                <a:cubicBezTo>
                  <a:pt x="1110732" y="192587"/>
                  <a:pt x="945018" y="13436"/>
                  <a:pt x="611350" y="13436"/>
                </a:cubicBezTo>
                <a:lnTo>
                  <a:pt x="0" y="13436"/>
                </a:lnTo>
                <a:lnTo>
                  <a:pt x="0" y="1581001"/>
                </a:lnTo>
                <a:close/>
                <a:moveTo>
                  <a:pt x="6664390" y="2033356"/>
                </a:moveTo>
                <a:cubicBezTo>
                  <a:pt x="6879371" y="2033356"/>
                  <a:pt x="7221996" y="1919148"/>
                  <a:pt x="7221996" y="1520538"/>
                </a:cubicBezTo>
                <a:lnTo>
                  <a:pt x="7221996" y="438918"/>
                </a:lnTo>
                <a:lnTo>
                  <a:pt x="6944313" y="438918"/>
                </a:lnTo>
                <a:lnTo>
                  <a:pt x="6944313" y="546408"/>
                </a:lnTo>
                <a:cubicBezTo>
                  <a:pt x="6886089" y="472509"/>
                  <a:pt x="6798753" y="412046"/>
                  <a:pt x="6635278" y="412046"/>
                </a:cubicBezTo>
                <a:cubicBezTo>
                  <a:pt x="6350877" y="412046"/>
                  <a:pt x="6106785" y="640462"/>
                  <a:pt x="6106785" y="998763"/>
                </a:cubicBezTo>
                <a:cubicBezTo>
                  <a:pt x="6106785" y="1357064"/>
                  <a:pt x="6350877" y="1585480"/>
                  <a:pt x="6635278" y="1585480"/>
                </a:cubicBezTo>
                <a:cubicBezTo>
                  <a:pt x="6798753" y="1585480"/>
                  <a:pt x="6886089" y="1527256"/>
                  <a:pt x="6944313" y="1451118"/>
                </a:cubicBezTo>
                <a:lnTo>
                  <a:pt x="6944313" y="1525017"/>
                </a:lnTo>
                <a:cubicBezTo>
                  <a:pt x="6944313" y="1692970"/>
                  <a:pt x="6823386" y="1782546"/>
                  <a:pt x="6664390" y="1782546"/>
                </a:cubicBezTo>
                <a:cubicBezTo>
                  <a:pt x="6489719" y="1782546"/>
                  <a:pt x="6377750" y="1684013"/>
                  <a:pt x="6330723" y="1630268"/>
                </a:cubicBezTo>
                <a:lnTo>
                  <a:pt x="6124700" y="1802700"/>
                </a:lnTo>
                <a:cubicBezTo>
                  <a:pt x="6171727" y="1856445"/>
                  <a:pt x="6330723" y="2033356"/>
                  <a:pt x="6664390" y="2033356"/>
                </a:cubicBezTo>
                <a:close/>
              </a:path>
            </a:pathLst>
          </a:custGeom>
          <a:solidFill>
            <a:schemeClr val="tx1"/>
          </a:solidFill>
          <a:ln w="8133" cap="flat">
            <a:noFill/>
            <a:prstDash val="solid"/>
            <a:miter/>
          </a:ln>
        </p:spPr>
        <p:txBody>
          <a:bodyPr rtlCol="0" anchor="ctr"/>
          <a:lstStyle/>
          <a:p>
            <a:endParaRPr lang="en-US"/>
          </a:p>
        </p:txBody>
      </p:sp>
      <p:pic>
        <p:nvPicPr>
          <p:cNvPr id="5" name="Picture 2" descr="ebm-papst — ViewYork Media">
            <a:extLst>
              <a:ext uri="{FF2B5EF4-FFF2-40B4-BE49-F238E27FC236}">
                <a16:creationId xmlns:a16="http://schemas.microsoft.com/office/drawing/2014/main" id="{3CE07F70-D5F1-64E0-8709-1F5A6A186655}"/>
              </a:ext>
            </a:extLst>
          </p:cNvPr>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l="1006" t="25020" r="-1006" b="28285"/>
          <a:stretch/>
        </p:blipFill>
        <p:spPr bwMode="auto">
          <a:xfrm>
            <a:off x="384175" y="866965"/>
            <a:ext cx="1158476" cy="3606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734733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CV profile">
    <p:spTree>
      <p:nvGrpSpPr>
        <p:cNvPr id="1" name=""/>
        <p:cNvGrpSpPr/>
        <p:nvPr/>
      </p:nvGrpSpPr>
      <p:grpSpPr>
        <a:xfrm>
          <a:off x="0" y="0"/>
          <a:ext cx="0" cy="0"/>
          <a:chOff x="0" y="0"/>
          <a:chExt cx="0" cy="0"/>
        </a:xfrm>
      </p:grpSpPr>
      <p:sp>
        <p:nvSpPr>
          <p:cNvPr id="5" name="Rectangle 23">
            <a:extLst>
              <a:ext uri="{FF2B5EF4-FFF2-40B4-BE49-F238E27FC236}">
                <a16:creationId xmlns:a16="http://schemas.microsoft.com/office/drawing/2014/main" id="{DBE5443A-4B77-E456-661C-2D8D3FF99B54}"/>
              </a:ext>
            </a:extLst>
          </p:cNvPr>
          <p:cNvSpPr/>
          <p:nvPr userDrawn="1"/>
        </p:nvSpPr>
        <p:spPr>
          <a:xfrm>
            <a:off x="8559411" y="2724"/>
            <a:ext cx="3661815" cy="6858000"/>
          </a:xfrm>
          <a:prstGeom prst="rect">
            <a:avLst/>
          </a:prstGeom>
          <a:solidFill>
            <a:srgbClr val="E6DE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solidFill>
                <a:schemeClr val="tx1"/>
              </a:solidFill>
            </a:endParaRPr>
          </a:p>
        </p:txBody>
      </p:sp>
      <p:sp>
        <p:nvSpPr>
          <p:cNvPr id="3" name="Subtitle 2">
            <a:extLst>
              <a:ext uri="{FF2B5EF4-FFF2-40B4-BE49-F238E27FC236}">
                <a16:creationId xmlns:a16="http://schemas.microsoft.com/office/drawing/2014/main" id="{EC57C570-A6B3-D502-8AE6-8C465EAD5677}"/>
              </a:ext>
            </a:extLst>
          </p:cNvPr>
          <p:cNvSpPr>
            <a:spLocks noGrp="1"/>
          </p:cNvSpPr>
          <p:nvPr>
            <p:ph type="subTitle" idx="1" hasCustomPrompt="1"/>
            <p:custDataLst>
              <p:tags r:id="rId1"/>
            </p:custDataLst>
          </p:nvPr>
        </p:nvSpPr>
        <p:spPr>
          <a:xfrm>
            <a:off x="2132013" y="746888"/>
            <a:ext cx="3661815" cy="266702"/>
          </a:xfrm>
        </p:spPr>
        <p:txBody>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Level</a:t>
            </a:r>
          </a:p>
        </p:txBody>
      </p:sp>
      <p:sp>
        <p:nvSpPr>
          <p:cNvPr id="67" name="Title 66">
            <a:extLst>
              <a:ext uri="{FF2B5EF4-FFF2-40B4-BE49-F238E27FC236}">
                <a16:creationId xmlns:a16="http://schemas.microsoft.com/office/drawing/2014/main" id="{20388ECC-8551-B3E2-7D2E-9F5BC7C04395}"/>
              </a:ext>
            </a:extLst>
          </p:cNvPr>
          <p:cNvSpPr>
            <a:spLocks noGrp="1"/>
          </p:cNvSpPr>
          <p:nvPr>
            <p:ph type="title" hasCustomPrompt="1"/>
            <p:custDataLst>
              <p:tags r:id="rId2"/>
            </p:custDataLst>
          </p:nvPr>
        </p:nvSpPr>
        <p:spPr>
          <a:xfrm>
            <a:off x="2132014" y="322172"/>
            <a:ext cx="6042408" cy="393693"/>
          </a:xfrm>
        </p:spPr>
        <p:txBody>
          <a:bodyPr/>
          <a:lstStyle>
            <a:lvl1pPr>
              <a:defRPr/>
            </a:lvl1pPr>
          </a:lstStyle>
          <a:p>
            <a:r>
              <a:rPr lang="en-US" noProof="0"/>
              <a:t>First Name Last Name</a:t>
            </a:r>
          </a:p>
        </p:txBody>
      </p:sp>
      <p:sp>
        <p:nvSpPr>
          <p:cNvPr id="12" name="Subtitle 2">
            <a:extLst>
              <a:ext uri="{FF2B5EF4-FFF2-40B4-BE49-F238E27FC236}">
                <a16:creationId xmlns:a16="http://schemas.microsoft.com/office/drawing/2014/main" id="{38661EBB-36B1-9BBD-CAF4-E3510E49E4D8}"/>
              </a:ext>
            </a:extLst>
          </p:cNvPr>
          <p:cNvSpPr txBox="1">
            <a:spLocks/>
          </p:cNvSpPr>
          <p:nvPr userDrawn="1">
            <p:custDataLst>
              <p:tags r:id="rId3"/>
            </p:custDataLst>
          </p:nvPr>
        </p:nvSpPr>
        <p:spPr>
          <a:xfrm>
            <a:off x="2132014" y="1083698"/>
            <a:ext cx="2870854" cy="266702"/>
          </a:xfrm>
          <a:prstGeom prst="rect">
            <a:avLst/>
          </a:prstGeom>
        </p:spPr>
        <p:txBody>
          <a:bodyPr vert="horz" lIns="0" tIns="0" rIns="10800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100000"/>
              </a:lnSpc>
              <a:spcBef>
                <a:spcPts val="0"/>
              </a:spcBef>
              <a:spcAft>
                <a:spcPts val="600"/>
              </a:spcAft>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00000"/>
              </a:lnSpc>
              <a:spcBef>
                <a:spcPts val="0"/>
              </a:spcBef>
              <a:spcAft>
                <a:spcPts val="600"/>
              </a:spcAft>
              <a:buFont typeface="Aptos" panose="020B00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0"/>
              </a:spcBef>
              <a:spcAft>
                <a:spcPts val="600"/>
              </a:spcAft>
              <a:buFont typeface="Aptos" panose="020B00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0"/>
              </a:spcBef>
              <a:spcAft>
                <a:spcPts val="600"/>
              </a:spcAft>
              <a:buFont typeface="Aptos" panose="020B00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noProof="0"/>
          </a:p>
        </p:txBody>
      </p:sp>
      <p:sp>
        <p:nvSpPr>
          <p:cNvPr id="17" name="Text Placeholder 9">
            <a:extLst>
              <a:ext uri="{FF2B5EF4-FFF2-40B4-BE49-F238E27FC236}">
                <a16:creationId xmlns:a16="http://schemas.microsoft.com/office/drawing/2014/main" id="{7BA49ABE-F457-DC65-5D86-2C5146497BB3}"/>
              </a:ext>
            </a:extLst>
          </p:cNvPr>
          <p:cNvSpPr>
            <a:spLocks noGrp="1"/>
          </p:cNvSpPr>
          <p:nvPr>
            <p:ph type="body" sz="quarter" idx="52" hasCustomPrompt="1"/>
            <p:custDataLst>
              <p:tags r:id="rId4"/>
            </p:custDataLst>
          </p:nvPr>
        </p:nvSpPr>
        <p:spPr>
          <a:xfrm>
            <a:off x="2132013" y="997200"/>
            <a:ext cx="2714625" cy="308541"/>
          </a:xfrm>
        </p:spPr>
        <p:txBody>
          <a:bodyPr vert="horz" lIns="0" tIns="0" rIns="108000" bIns="0" rtlCol="0">
            <a:noAutofit/>
          </a:bodyPr>
          <a:lstStyle>
            <a:lvl1pPr>
              <a:defRPr lang="en-US" sz="1600" noProof="0" dirty="0"/>
            </a:lvl1pPr>
          </a:lstStyle>
          <a:p>
            <a:pPr lvl="0"/>
            <a:r>
              <a:rPr lang="en-US" noProof="0"/>
              <a:t>City / Country</a:t>
            </a:r>
          </a:p>
        </p:txBody>
      </p:sp>
      <p:sp>
        <p:nvSpPr>
          <p:cNvPr id="22" name="Bearing B symbol">
            <a:extLst>
              <a:ext uri="{FF2B5EF4-FFF2-40B4-BE49-F238E27FC236}">
                <a16:creationId xmlns:a16="http://schemas.microsoft.com/office/drawing/2014/main" id="{E013F807-744F-BD9F-0789-6D3955E65598}"/>
              </a:ext>
            </a:extLst>
          </p:cNvPr>
          <p:cNvSpPr>
            <a:spLocks noChangeAspect="1"/>
          </p:cNvSpPr>
          <p:nvPr userDrawn="1">
            <p:custDataLst>
              <p:tags r:id="rId5"/>
            </p:custDataLst>
          </p:nvPr>
        </p:nvSpPr>
        <p:spPr>
          <a:xfrm>
            <a:off x="11538515" y="358775"/>
            <a:ext cx="269833" cy="244800"/>
          </a:xfrm>
          <a:custGeom>
            <a:avLst/>
            <a:gdLst>
              <a:gd name="connsiteX0" fmla="*/ 6435355 w 7561191"/>
              <a:gd name="connsiteY0" fmla="*/ 15 h 6859726"/>
              <a:gd name="connsiteX1" fmla="*/ 5309518 w 7561191"/>
              <a:gd name="connsiteY1" fmla="*/ 1125856 h 6859726"/>
              <a:gd name="connsiteX2" fmla="*/ 6435355 w 7561191"/>
              <a:gd name="connsiteY2" fmla="*/ 2251689 h 6859726"/>
              <a:gd name="connsiteX3" fmla="*/ 7561191 w 7561191"/>
              <a:gd name="connsiteY3" fmla="*/ 1125856 h 6859726"/>
              <a:gd name="connsiteX4" fmla="*/ 6435355 w 7561191"/>
              <a:gd name="connsiteY4" fmla="*/ 15 h 6859726"/>
              <a:gd name="connsiteX5" fmla="*/ 6435355 w 7561191"/>
              <a:gd name="connsiteY5" fmla="*/ 1666056 h 6859726"/>
              <a:gd name="connsiteX6" fmla="*/ 5895151 w 7561191"/>
              <a:gd name="connsiteY6" fmla="*/ 1125856 h 6859726"/>
              <a:gd name="connsiteX7" fmla="*/ 6435355 w 7561191"/>
              <a:gd name="connsiteY7" fmla="*/ 585656 h 6859726"/>
              <a:gd name="connsiteX8" fmla="*/ 6975540 w 7561191"/>
              <a:gd name="connsiteY8" fmla="*/ 1125856 h 6859726"/>
              <a:gd name="connsiteX9" fmla="*/ 6435355 w 7561191"/>
              <a:gd name="connsiteY9" fmla="*/ 1666056 h 6859726"/>
              <a:gd name="connsiteX10" fmla="*/ 4233431 w 7561191"/>
              <a:gd name="connsiteY10" fmla="*/ 3214272 h 6859726"/>
              <a:gd name="connsiteX11" fmla="*/ 4860606 w 7561191"/>
              <a:gd name="connsiteY11" fmla="*/ 1861926 h 6859726"/>
              <a:gd name="connsiteX12" fmla="*/ 2675294 w 7561191"/>
              <a:gd name="connsiteY12" fmla="*/ 0 h 6859726"/>
              <a:gd name="connsiteX13" fmla="*/ 0 w 7561191"/>
              <a:gd name="connsiteY13" fmla="*/ 0 h 6859726"/>
              <a:gd name="connsiteX14" fmla="*/ 0 w 7561191"/>
              <a:gd name="connsiteY14" fmla="*/ 6859727 h 6859726"/>
              <a:gd name="connsiteX15" fmla="*/ 2743891 w 7561191"/>
              <a:gd name="connsiteY15" fmla="*/ 6859727 h 6859726"/>
              <a:gd name="connsiteX16" fmla="*/ 5105598 w 7561191"/>
              <a:gd name="connsiteY16" fmla="*/ 4841007 h 6859726"/>
              <a:gd name="connsiteX17" fmla="*/ 4233431 w 7561191"/>
              <a:gd name="connsiteY17" fmla="*/ 3214272 h 6859726"/>
              <a:gd name="connsiteX18" fmla="*/ 1234751 w 7561191"/>
              <a:gd name="connsiteY18" fmla="*/ 1097556 h 6859726"/>
              <a:gd name="connsiteX19" fmla="*/ 2704692 w 7561191"/>
              <a:gd name="connsiteY19" fmla="*/ 1097556 h 6859726"/>
              <a:gd name="connsiteX20" fmla="*/ 3625856 w 7561191"/>
              <a:gd name="connsiteY20" fmla="*/ 1930523 h 6859726"/>
              <a:gd name="connsiteX21" fmla="*/ 2714492 w 7561191"/>
              <a:gd name="connsiteY21" fmla="*/ 2763491 h 6859726"/>
              <a:gd name="connsiteX22" fmla="*/ 1234751 w 7561191"/>
              <a:gd name="connsiteY22" fmla="*/ 2763491 h 6859726"/>
              <a:gd name="connsiteX23" fmla="*/ 1234751 w 7561191"/>
              <a:gd name="connsiteY23" fmla="*/ 1097556 h 6859726"/>
              <a:gd name="connsiteX24" fmla="*/ 2773289 w 7561191"/>
              <a:gd name="connsiteY24" fmla="*/ 5762171 h 6859726"/>
              <a:gd name="connsiteX25" fmla="*/ 1234751 w 7561191"/>
              <a:gd name="connsiteY25" fmla="*/ 5762171 h 6859726"/>
              <a:gd name="connsiteX26" fmla="*/ 1234751 w 7561191"/>
              <a:gd name="connsiteY26" fmla="*/ 3861046 h 6859726"/>
              <a:gd name="connsiteX27" fmla="*/ 2773289 w 7561191"/>
              <a:gd name="connsiteY27" fmla="*/ 3861046 h 6859726"/>
              <a:gd name="connsiteX28" fmla="*/ 3851247 w 7561191"/>
              <a:gd name="connsiteY28" fmla="*/ 4811609 h 6859726"/>
              <a:gd name="connsiteX29" fmla="*/ 2773289 w 7561191"/>
              <a:gd name="connsiteY29" fmla="*/ 5762171 h 6859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561191" h="6859726">
                <a:moveTo>
                  <a:pt x="6435355" y="15"/>
                </a:moveTo>
                <a:cubicBezTo>
                  <a:pt x="5813667" y="15"/>
                  <a:pt x="5309518" y="504176"/>
                  <a:pt x="5309518" y="1125856"/>
                </a:cubicBezTo>
                <a:cubicBezTo>
                  <a:pt x="5309518" y="1747536"/>
                  <a:pt x="5813667" y="2251689"/>
                  <a:pt x="6435355" y="2251689"/>
                </a:cubicBezTo>
                <a:cubicBezTo>
                  <a:pt x="7057024" y="2251689"/>
                  <a:pt x="7561191" y="1747536"/>
                  <a:pt x="7561191" y="1125856"/>
                </a:cubicBezTo>
                <a:cubicBezTo>
                  <a:pt x="7561191" y="504176"/>
                  <a:pt x="7057408" y="15"/>
                  <a:pt x="6435355" y="15"/>
                </a:cubicBezTo>
                <a:close/>
                <a:moveTo>
                  <a:pt x="6435355" y="1666056"/>
                </a:moveTo>
                <a:cubicBezTo>
                  <a:pt x="6136850" y="1666056"/>
                  <a:pt x="5895151" y="1423964"/>
                  <a:pt x="5895151" y="1125856"/>
                </a:cubicBezTo>
                <a:cubicBezTo>
                  <a:pt x="5895151" y="827747"/>
                  <a:pt x="6137235" y="585656"/>
                  <a:pt x="6435355" y="585656"/>
                </a:cubicBezTo>
                <a:cubicBezTo>
                  <a:pt x="6733456" y="585656"/>
                  <a:pt x="6975540" y="827747"/>
                  <a:pt x="6975540" y="1125856"/>
                </a:cubicBezTo>
                <a:cubicBezTo>
                  <a:pt x="6975540" y="1423964"/>
                  <a:pt x="6733456" y="1666056"/>
                  <a:pt x="6435355" y="1666056"/>
                </a:cubicBezTo>
                <a:close/>
                <a:moveTo>
                  <a:pt x="4233431" y="3214272"/>
                </a:moveTo>
                <a:cubicBezTo>
                  <a:pt x="4664614" y="2890885"/>
                  <a:pt x="4860606" y="2400905"/>
                  <a:pt x="4860606" y="1861926"/>
                </a:cubicBezTo>
                <a:cubicBezTo>
                  <a:pt x="4860606" y="783969"/>
                  <a:pt x="4135435" y="0"/>
                  <a:pt x="2675294" y="0"/>
                </a:cubicBezTo>
                <a:lnTo>
                  <a:pt x="0" y="0"/>
                </a:lnTo>
                <a:lnTo>
                  <a:pt x="0" y="6859727"/>
                </a:lnTo>
                <a:lnTo>
                  <a:pt x="2743891" y="6859727"/>
                </a:lnTo>
                <a:cubicBezTo>
                  <a:pt x="4311829" y="6859727"/>
                  <a:pt x="5105598" y="6046359"/>
                  <a:pt x="5105598" y="4841007"/>
                </a:cubicBezTo>
                <a:cubicBezTo>
                  <a:pt x="5105598" y="4155035"/>
                  <a:pt x="4811609" y="3537659"/>
                  <a:pt x="4233431" y="3214272"/>
                </a:cubicBezTo>
                <a:close/>
                <a:moveTo>
                  <a:pt x="1234751" y="1097556"/>
                </a:moveTo>
                <a:lnTo>
                  <a:pt x="2704692" y="1097556"/>
                </a:lnTo>
                <a:cubicBezTo>
                  <a:pt x="3322068" y="1097556"/>
                  <a:pt x="3625856" y="1420944"/>
                  <a:pt x="3625856" y="1930523"/>
                </a:cubicBezTo>
                <a:cubicBezTo>
                  <a:pt x="3625856" y="2440104"/>
                  <a:pt x="3312267" y="2763491"/>
                  <a:pt x="2714492" y="2763491"/>
                </a:cubicBezTo>
                <a:lnTo>
                  <a:pt x="1234751" y="2763491"/>
                </a:lnTo>
                <a:lnTo>
                  <a:pt x="1234751" y="1097556"/>
                </a:lnTo>
                <a:close/>
                <a:moveTo>
                  <a:pt x="2773289" y="5762171"/>
                </a:moveTo>
                <a:lnTo>
                  <a:pt x="1234751" y="5762171"/>
                </a:lnTo>
                <a:lnTo>
                  <a:pt x="1234751" y="3861046"/>
                </a:lnTo>
                <a:lnTo>
                  <a:pt x="2773289" y="3861046"/>
                </a:lnTo>
                <a:cubicBezTo>
                  <a:pt x="3469063" y="3861046"/>
                  <a:pt x="3851247" y="4213833"/>
                  <a:pt x="3851247" y="4811609"/>
                </a:cubicBezTo>
                <a:cubicBezTo>
                  <a:pt x="3851247" y="5409385"/>
                  <a:pt x="3488661" y="5762171"/>
                  <a:pt x="2773289" y="5762171"/>
                </a:cubicBezTo>
                <a:close/>
              </a:path>
            </a:pathLst>
          </a:custGeom>
          <a:solidFill>
            <a:schemeClr val="tx1"/>
          </a:solidFill>
          <a:ln w="7553" cap="flat">
            <a:noFill/>
            <a:prstDash val="solid"/>
            <a:miter/>
          </a:ln>
        </p:spPr>
        <p:txBody>
          <a:bodyPr rtlCol="0" anchor="ctr"/>
          <a:lstStyle/>
          <a:p>
            <a:endParaRPr lang="en-US" noProof="0"/>
          </a:p>
        </p:txBody>
      </p:sp>
      <p:sp>
        <p:nvSpPr>
          <p:cNvPr id="42" name="Picture Placeholder 40">
            <a:extLst>
              <a:ext uri="{FF2B5EF4-FFF2-40B4-BE49-F238E27FC236}">
                <a16:creationId xmlns:a16="http://schemas.microsoft.com/office/drawing/2014/main" id="{71510B2C-4259-8B73-2EDA-4506450EF9FB}"/>
              </a:ext>
            </a:extLst>
          </p:cNvPr>
          <p:cNvSpPr>
            <a:spLocks noGrp="1"/>
          </p:cNvSpPr>
          <p:nvPr>
            <p:ph type="pic" sz="quarter" idx="61"/>
          </p:nvPr>
        </p:nvSpPr>
        <p:spPr>
          <a:xfrm>
            <a:off x="384175" y="375512"/>
            <a:ext cx="1400175" cy="1564411"/>
          </a:xfrm>
          <a:solidFill>
            <a:schemeClr val="bg2"/>
          </a:solidFill>
        </p:spPr>
        <p:txBody>
          <a:bodyPr anchor="ctr"/>
          <a:lstStyle>
            <a:lvl1pPr algn="ctr">
              <a:defRPr/>
            </a:lvl1pPr>
          </a:lstStyle>
          <a:p>
            <a:r>
              <a:rPr lang="de-DE" noProof="0"/>
              <a:t>Bild durch Klicken auf Symbol hinzufügen</a:t>
            </a:r>
            <a:endParaRPr lang="en-US" noProof="0"/>
          </a:p>
        </p:txBody>
      </p:sp>
      <p:sp>
        <p:nvSpPr>
          <p:cNvPr id="44" name="Text Placeholder 43">
            <a:extLst>
              <a:ext uri="{FF2B5EF4-FFF2-40B4-BE49-F238E27FC236}">
                <a16:creationId xmlns:a16="http://schemas.microsoft.com/office/drawing/2014/main" id="{3707622B-1B25-5762-2A6D-7A139BE9EF3A}"/>
              </a:ext>
            </a:extLst>
          </p:cNvPr>
          <p:cNvSpPr>
            <a:spLocks noGrp="1"/>
          </p:cNvSpPr>
          <p:nvPr>
            <p:ph type="body" sz="quarter" idx="62"/>
          </p:nvPr>
        </p:nvSpPr>
        <p:spPr>
          <a:xfrm>
            <a:off x="384175" y="2523954"/>
            <a:ext cx="4680000" cy="1118777"/>
          </a:xfrm>
        </p:spPr>
        <p:txBody>
          <a:bodyPr/>
          <a:lstStyle>
            <a:lvl1pPr marL="171450" indent="-171450">
              <a:buFont typeface="Arial" panose="020B0604020202020204" pitchFamily="34" charset="0"/>
              <a:buChar char="•"/>
              <a:defRPr sz="1100"/>
            </a:lvl1pPr>
            <a:lvl2pPr marL="180975" indent="-180975">
              <a:defRPr lang="en-US" sz="1100" kern="1200" noProof="0" dirty="0" smtClean="0">
                <a:solidFill>
                  <a:schemeClr val="tx1"/>
                </a:solidFill>
                <a:latin typeface="+mn-lt"/>
                <a:ea typeface="+mn-ea"/>
                <a:cs typeface="+mn-cs"/>
              </a:defRPr>
            </a:lvl2pPr>
            <a:lvl3pPr marL="542925" indent="-187325">
              <a:defRPr sz="1100"/>
            </a:lvl3pPr>
            <a:lvl4pPr>
              <a:defRPr sz="1100"/>
            </a:lvl4pPr>
            <a:lvl5pPr>
              <a:defRPr sz="1100"/>
            </a:lvl5pPr>
          </a:lstStyle>
          <a:p>
            <a:pPr lvl="0"/>
            <a:r>
              <a:rPr lang="de-DE" noProof="0"/>
              <a:t>Mastertextformat bearbeiten</a:t>
            </a:r>
          </a:p>
          <a:p>
            <a:pPr lvl="1"/>
            <a:r>
              <a:rPr lang="de-DE" noProof="0"/>
              <a:t>Zweite Ebene</a:t>
            </a:r>
          </a:p>
        </p:txBody>
      </p:sp>
      <p:sp>
        <p:nvSpPr>
          <p:cNvPr id="45" name="Text Placeholder 43">
            <a:extLst>
              <a:ext uri="{FF2B5EF4-FFF2-40B4-BE49-F238E27FC236}">
                <a16:creationId xmlns:a16="http://schemas.microsoft.com/office/drawing/2014/main" id="{17691EA0-64C6-B9FC-13AF-3F1F7B6EB3A0}"/>
              </a:ext>
            </a:extLst>
          </p:cNvPr>
          <p:cNvSpPr>
            <a:spLocks noGrp="1"/>
          </p:cNvSpPr>
          <p:nvPr>
            <p:ph type="body" sz="quarter" idx="63"/>
          </p:nvPr>
        </p:nvSpPr>
        <p:spPr>
          <a:xfrm>
            <a:off x="384175" y="4408765"/>
            <a:ext cx="2101850" cy="1433247"/>
          </a:xfrm>
        </p:spPr>
        <p:txBody>
          <a:bodyPr/>
          <a:lstStyle>
            <a:lvl1pPr marL="171450" indent="-171450">
              <a:buFont typeface="Arial" panose="020B0604020202020204" pitchFamily="34" charset="0"/>
              <a:buChar char="•"/>
              <a:defRPr sz="1100"/>
            </a:lvl1pPr>
            <a:lvl2pPr marL="180975" indent="-180975">
              <a:defRPr lang="en-US" sz="1100" kern="1200" noProof="0" dirty="0" smtClean="0">
                <a:solidFill>
                  <a:schemeClr val="tx1"/>
                </a:solidFill>
                <a:latin typeface="+mn-lt"/>
                <a:ea typeface="+mn-ea"/>
                <a:cs typeface="+mn-cs"/>
              </a:defRPr>
            </a:lvl2pPr>
            <a:lvl3pPr>
              <a:defRPr sz="1100"/>
            </a:lvl3pPr>
            <a:lvl4pPr>
              <a:defRPr sz="1100"/>
            </a:lvl4pPr>
            <a:lvl5pPr>
              <a:defRPr sz="1100"/>
            </a:lvl5pPr>
          </a:lstStyle>
          <a:p>
            <a:pPr lvl="0"/>
            <a:r>
              <a:rPr lang="de-DE" noProof="0"/>
              <a:t>Mastertextformat bearbeiten</a:t>
            </a:r>
          </a:p>
          <a:p>
            <a:pPr lvl="1"/>
            <a:r>
              <a:rPr lang="de-DE" noProof="0"/>
              <a:t>Zweite Ebene</a:t>
            </a:r>
          </a:p>
        </p:txBody>
      </p:sp>
      <p:sp>
        <p:nvSpPr>
          <p:cNvPr id="46" name="Text Placeholder 43">
            <a:extLst>
              <a:ext uri="{FF2B5EF4-FFF2-40B4-BE49-F238E27FC236}">
                <a16:creationId xmlns:a16="http://schemas.microsoft.com/office/drawing/2014/main" id="{3B7BC4E5-32FF-7CED-362E-B98276CBE0F1}"/>
              </a:ext>
            </a:extLst>
          </p:cNvPr>
          <p:cNvSpPr>
            <a:spLocks noGrp="1"/>
          </p:cNvSpPr>
          <p:nvPr>
            <p:ph type="body" sz="quarter" idx="64"/>
          </p:nvPr>
        </p:nvSpPr>
        <p:spPr>
          <a:xfrm>
            <a:off x="2678056" y="4408765"/>
            <a:ext cx="2168582" cy="1433247"/>
          </a:xfrm>
        </p:spPr>
        <p:txBody>
          <a:bodyPr/>
          <a:lstStyle>
            <a:lvl1pPr marL="171450" indent="-171450">
              <a:buFont typeface="Arial" panose="020B0604020202020204" pitchFamily="34" charset="0"/>
              <a:buChar char="•"/>
              <a:defRPr sz="1100"/>
            </a:lvl1pPr>
            <a:lvl2pPr marL="180975" indent="-180975">
              <a:defRPr lang="en-US" sz="1100" kern="1200" noProof="0" dirty="0" smtClean="0">
                <a:solidFill>
                  <a:schemeClr val="tx1"/>
                </a:solidFill>
                <a:latin typeface="+mn-lt"/>
                <a:ea typeface="+mn-ea"/>
                <a:cs typeface="+mn-cs"/>
              </a:defRPr>
            </a:lvl2pPr>
            <a:lvl3pPr>
              <a:defRPr sz="1100"/>
            </a:lvl3pPr>
            <a:lvl4pPr>
              <a:defRPr sz="1100"/>
            </a:lvl4pPr>
            <a:lvl5pPr>
              <a:defRPr sz="1100"/>
            </a:lvl5pPr>
          </a:lstStyle>
          <a:p>
            <a:pPr lvl="0"/>
            <a:r>
              <a:rPr lang="de-DE" noProof="0"/>
              <a:t>Mastertextformat bearbeiten</a:t>
            </a:r>
          </a:p>
          <a:p>
            <a:pPr lvl="1"/>
            <a:r>
              <a:rPr lang="de-DE" noProof="0"/>
              <a:t>Zweite Ebene</a:t>
            </a:r>
          </a:p>
        </p:txBody>
      </p:sp>
      <p:sp>
        <p:nvSpPr>
          <p:cNvPr id="47" name="Text Placeholder 43">
            <a:extLst>
              <a:ext uri="{FF2B5EF4-FFF2-40B4-BE49-F238E27FC236}">
                <a16:creationId xmlns:a16="http://schemas.microsoft.com/office/drawing/2014/main" id="{99878A2D-7A6E-7AAC-5473-D4272B41D525}"/>
              </a:ext>
            </a:extLst>
          </p:cNvPr>
          <p:cNvSpPr>
            <a:spLocks noGrp="1"/>
          </p:cNvSpPr>
          <p:nvPr>
            <p:ph type="body" sz="quarter" idx="65"/>
          </p:nvPr>
        </p:nvSpPr>
        <p:spPr>
          <a:xfrm>
            <a:off x="5220337" y="3690625"/>
            <a:ext cx="3240000" cy="2151387"/>
          </a:xfrm>
        </p:spPr>
        <p:txBody>
          <a:bodyPr/>
          <a:lstStyle>
            <a:lvl1pPr marL="171450" indent="-171450">
              <a:buFont typeface="Arial" panose="020B0604020202020204" pitchFamily="34" charset="0"/>
              <a:buChar char="•"/>
              <a:defRPr sz="1100"/>
            </a:lvl1pPr>
            <a:lvl2pPr marL="180975" indent="-180975">
              <a:spcBef>
                <a:spcPts val="600"/>
              </a:spcBef>
              <a:spcAft>
                <a:spcPts val="0"/>
              </a:spcAft>
              <a:defRPr lang="en-US" sz="1100" kern="1200" noProof="0" dirty="0" smtClean="0">
                <a:solidFill>
                  <a:schemeClr val="tx1"/>
                </a:solidFill>
                <a:latin typeface="+mn-lt"/>
                <a:ea typeface="+mn-ea"/>
                <a:cs typeface="+mn-cs"/>
              </a:defRPr>
            </a:lvl2pPr>
            <a:lvl3pPr marL="180975" indent="0">
              <a:buNone/>
              <a:defRPr sz="1100"/>
            </a:lvl3pPr>
            <a:lvl4pPr>
              <a:defRPr sz="1100"/>
            </a:lvl4pPr>
            <a:lvl5pPr>
              <a:defRPr sz="1100"/>
            </a:lvl5pPr>
          </a:lstStyle>
          <a:p>
            <a:pPr lvl="0"/>
            <a:r>
              <a:rPr lang="de-DE" noProof="0"/>
              <a:t>Mastertextformat bearbeiten</a:t>
            </a:r>
          </a:p>
          <a:p>
            <a:pPr lvl="1"/>
            <a:r>
              <a:rPr lang="de-DE" noProof="0"/>
              <a:t>Zweite Ebene</a:t>
            </a:r>
          </a:p>
        </p:txBody>
      </p:sp>
      <p:sp>
        <p:nvSpPr>
          <p:cNvPr id="48" name="Text Placeholder 43">
            <a:extLst>
              <a:ext uri="{FF2B5EF4-FFF2-40B4-BE49-F238E27FC236}">
                <a16:creationId xmlns:a16="http://schemas.microsoft.com/office/drawing/2014/main" id="{97A02C2D-ADDD-C615-36DB-892C5A94E38A}"/>
              </a:ext>
            </a:extLst>
          </p:cNvPr>
          <p:cNvSpPr>
            <a:spLocks noGrp="1"/>
          </p:cNvSpPr>
          <p:nvPr>
            <p:ph type="body" sz="quarter" idx="66"/>
          </p:nvPr>
        </p:nvSpPr>
        <p:spPr>
          <a:xfrm>
            <a:off x="5220337" y="1471612"/>
            <a:ext cx="3240000" cy="1836917"/>
          </a:xfrm>
        </p:spPr>
        <p:txBody>
          <a:bodyPr/>
          <a:lstStyle>
            <a:lvl1pPr marL="171450" indent="-171450">
              <a:buFont typeface="Arial" panose="020B0604020202020204" pitchFamily="34" charset="0"/>
              <a:buChar char="•"/>
              <a:defRPr sz="1100"/>
            </a:lvl1pPr>
            <a:lvl2pPr marL="180975" indent="-180975">
              <a:defRPr lang="en-US" sz="1100" kern="1200" noProof="0" dirty="0" smtClean="0">
                <a:solidFill>
                  <a:schemeClr val="tx1"/>
                </a:solidFill>
                <a:latin typeface="+mn-lt"/>
                <a:ea typeface="+mn-ea"/>
                <a:cs typeface="+mn-cs"/>
              </a:defRPr>
            </a:lvl2pPr>
            <a:lvl3pPr>
              <a:defRPr sz="1100"/>
            </a:lvl3pPr>
            <a:lvl4pPr>
              <a:defRPr sz="1100"/>
            </a:lvl4pPr>
            <a:lvl5pPr>
              <a:defRPr sz="1100"/>
            </a:lvl5pPr>
          </a:lstStyle>
          <a:p>
            <a:pPr lvl="0"/>
            <a:r>
              <a:rPr lang="de-DE" noProof="0"/>
              <a:t>Mastertextformat bearbeiten</a:t>
            </a:r>
          </a:p>
          <a:p>
            <a:pPr lvl="1"/>
            <a:r>
              <a:rPr lang="de-DE" noProof="0"/>
              <a:t>Zweite Ebene</a:t>
            </a:r>
          </a:p>
        </p:txBody>
      </p:sp>
      <p:sp>
        <p:nvSpPr>
          <p:cNvPr id="49" name="Text Placeholder 43">
            <a:extLst>
              <a:ext uri="{FF2B5EF4-FFF2-40B4-BE49-F238E27FC236}">
                <a16:creationId xmlns:a16="http://schemas.microsoft.com/office/drawing/2014/main" id="{FD628187-D20E-2785-C653-9A39081F5AA7}"/>
              </a:ext>
            </a:extLst>
          </p:cNvPr>
          <p:cNvSpPr>
            <a:spLocks noGrp="1"/>
          </p:cNvSpPr>
          <p:nvPr>
            <p:ph type="body" sz="quarter" idx="67"/>
          </p:nvPr>
        </p:nvSpPr>
        <p:spPr>
          <a:xfrm>
            <a:off x="8730000" y="1471612"/>
            <a:ext cx="3166324" cy="4370400"/>
          </a:xfrm>
        </p:spPr>
        <p:txBody>
          <a:bodyPr/>
          <a:lstStyle>
            <a:lvl1pPr marL="171450" indent="-171450">
              <a:buFont typeface="Arial" panose="020B0604020202020204" pitchFamily="34" charset="0"/>
              <a:buChar char="•"/>
              <a:defRPr sz="1100"/>
            </a:lvl1pPr>
            <a:lvl2pPr marL="355600" indent="-180975">
              <a:buFont typeface="Aptos" panose="020B0004020202020204" pitchFamily="34" charset="0"/>
              <a:buChar char="–"/>
              <a:defRPr sz="1100"/>
            </a:lvl2pPr>
            <a:lvl3pPr marL="234000" indent="0">
              <a:buNone/>
              <a:defRPr sz="1100"/>
            </a:lvl3pPr>
            <a:lvl4pPr>
              <a:defRPr sz="1100"/>
            </a:lvl4pPr>
            <a:lvl5pPr>
              <a:defRPr sz="1100"/>
            </a:lvl5pPr>
          </a:lstStyle>
          <a:p>
            <a:pPr lvl="0"/>
            <a:r>
              <a:rPr lang="de-DE" noProof="0"/>
              <a:t>Mastertextformat bearbeiten</a:t>
            </a:r>
          </a:p>
          <a:p>
            <a:pPr lvl="1"/>
            <a:r>
              <a:rPr lang="de-DE" noProof="0"/>
              <a:t>Zweite Ebene</a:t>
            </a:r>
          </a:p>
        </p:txBody>
      </p:sp>
      <p:sp>
        <p:nvSpPr>
          <p:cNvPr id="6" name="TextBox 5">
            <a:extLst>
              <a:ext uri="{FF2B5EF4-FFF2-40B4-BE49-F238E27FC236}">
                <a16:creationId xmlns:a16="http://schemas.microsoft.com/office/drawing/2014/main" id="{0968F1C2-0906-835C-870C-7467F44A38E5}"/>
              </a:ext>
            </a:extLst>
          </p:cNvPr>
          <p:cNvSpPr txBox="1"/>
          <p:nvPr userDrawn="1"/>
        </p:nvSpPr>
        <p:spPr>
          <a:xfrm>
            <a:off x="384175" y="2245740"/>
            <a:ext cx="2714625"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1200" b="1" i="0" u="none" strike="noStrike" kern="1200" cap="none" spc="0" normalizeH="0" baseline="0" noProof="0">
                <a:ln>
                  <a:noFill/>
                </a:ln>
                <a:solidFill>
                  <a:srgbClr val="000000"/>
                </a:solidFill>
                <a:effectLst/>
                <a:uLnTx/>
                <a:uFillTx/>
                <a:latin typeface="Aptos" panose="02110004020202020204"/>
                <a:ea typeface="+mn-ea"/>
                <a:cs typeface="+mn-cs"/>
              </a:rPr>
              <a:t>Education / Certificates</a:t>
            </a:r>
          </a:p>
        </p:txBody>
      </p:sp>
      <p:sp>
        <p:nvSpPr>
          <p:cNvPr id="8" name="TextBox 7">
            <a:extLst>
              <a:ext uri="{FF2B5EF4-FFF2-40B4-BE49-F238E27FC236}">
                <a16:creationId xmlns:a16="http://schemas.microsoft.com/office/drawing/2014/main" id="{71C53773-F8BF-9E06-9CD2-D532AFB13122}"/>
              </a:ext>
            </a:extLst>
          </p:cNvPr>
          <p:cNvSpPr txBox="1"/>
          <p:nvPr userDrawn="1"/>
        </p:nvSpPr>
        <p:spPr>
          <a:xfrm>
            <a:off x="5220337" y="1190071"/>
            <a:ext cx="2714625"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1200" b="1" i="0" u="none" strike="noStrike" kern="1200" cap="none" spc="0" normalizeH="0" baseline="0" noProof="0">
                <a:ln>
                  <a:noFill/>
                </a:ln>
                <a:solidFill>
                  <a:srgbClr val="000000"/>
                </a:solidFill>
                <a:effectLst/>
                <a:uLnTx/>
                <a:uFillTx/>
                <a:latin typeface="Aptos" panose="02110004020202020204"/>
                <a:ea typeface="+mn-ea"/>
                <a:cs typeface="+mn-cs"/>
              </a:rPr>
              <a:t>Professional focus</a:t>
            </a:r>
          </a:p>
        </p:txBody>
      </p:sp>
      <p:sp>
        <p:nvSpPr>
          <p:cNvPr id="13" name="TextBox 12">
            <a:extLst>
              <a:ext uri="{FF2B5EF4-FFF2-40B4-BE49-F238E27FC236}">
                <a16:creationId xmlns:a16="http://schemas.microsoft.com/office/drawing/2014/main" id="{D3182675-82E7-BF7D-2B1D-1396E51C2EA7}"/>
              </a:ext>
            </a:extLst>
          </p:cNvPr>
          <p:cNvSpPr txBox="1"/>
          <p:nvPr userDrawn="1"/>
        </p:nvSpPr>
        <p:spPr>
          <a:xfrm>
            <a:off x="5220337" y="3414266"/>
            <a:ext cx="2714625"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1200" b="1" i="0" u="none" strike="noStrike" kern="1200" cap="none" spc="0" normalizeH="0" baseline="0" noProof="0">
                <a:ln>
                  <a:noFill/>
                </a:ln>
                <a:solidFill>
                  <a:srgbClr val="000000"/>
                </a:solidFill>
                <a:effectLst/>
                <a:uLnTx/>
                <a:uFillTx/>
                <a:latin typeface="Aptos" panose="02110004020202020204"/>
                <a:ea typeface="+mn-ea"/>
                <a:cs typeface="+mn-cs"/>
              </a:rPr>
              <a:t>Professional background</a:t>
            </a:r>
          </a:p>
        </p:txBody>
      </p:sp>
      <p:sp>
        <p:nvSpPr>
          <p:cNvPr id="15" name="TextBox 14">
            <a:extLst>
              <a:ext uri="{FF2B5EF4-FFF2-40B4-BE49-F238E27FC236}">
                <a16:creationId xmlns:a16="http://schemas.microsoft.com/office/drawing/2014/main" id="{7DD13B7F-FE56-161D-5595-9CDF4730840F}"/>
              </a:ext>
            </a:extLst>
          </p:cNvPr>
          <p:cNvSpPr txBox="1"/>
          <p:nvPr userDrawn="1"/>
        </p:nvSpPr>
        <p:spPr>
          <a:xfrm>
            <a:off x="2661105" y="4157841"/>
            <a:ext cx="906336"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1200" b="1" i="0" u="none" strike="noStrike" kern="1200" cap="none" spc="0" normalizeH="0" baseline="0" noProof="0">
                <a:ln>
                  <a:noFill/>
                </a:ln>
                <a:solidFill>
                  <a:srgbClr val="000000"/>
                </a:solidFill>
                <a:effectLst/>
                <a:uLnTx/>
                <a:uFillTx/>
                <a:latin typeface="Aptos" panose="02110004020202020204"/>
                <a:ea typeface="+mn-ea"/>
                <a:cs typeface="+mn-cs"/>
              </a:rPr>
              <a:t>Languages</a:t>
            </a:r>
          </a:p>
        </p:txBody>
      </p:sp>
      <p:sp>
        <p:nvSpPr>
          <p:cNvPr id="16" name="TextBox 15">
            <a:extLst>
              <a:ext uri="{FF2B5EF4-FFF2-40B4-BE49-F238E27FC236}">
                <a16:creationId xmlns:a16="http://schemas.microsoft.com/office/drawing/2014/main" id="{C1714CDE-5B02-9914-A1CC-258EB9A04883}"/>
              </a:ext>
            </a:extLst>
          </p:cNvPr>
          <p:cNvSpPr txBox="1"/>
          <p:nvPr userDrawn="1"/>
        </p:nvSpPr>
        <p:spPr>
          <a:xfrm>
            <a:off x="384175" y="4157841"/>
            <a:ext cx="906336"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1200" b="1" i="0" u="none" strike="noStrike" kern="1200" cap="none" spc="0" normalizeH="0" baseline="0" noProof="0">
                <a:ln>
                  <a:noFill/>
                </a:ln>
                <a:solidFill>
                  <a:srgbClr val="000000"/>
                </a:solidFill>
                <a:effectLst/>
                <a:uLnTx/>
                <a:uFillTx/>
                <a:latin typeface="Aptos" panose="02110004020202020204"/>
                <a:ea typeface="+mn-ea"/>
                <a:cs typeface="+mn-cs"/>
              </a:rPr>
              <a:t>Industries</a:t>
            </a:r>
          </a:p>
        </p:txBody>
      </p:sp>
      <p:sp>
        <p:nvSpPr>
          <p:cNvPr id="19" name="TextBox 18">
            <a:extLst>
              <a:ext uri="{FF2B5EF4-FFF2-40B4-BE49-F238E27FC236}">
                <a16:creationId xmlns:a16="http://schemas.microsoft.com/office/drawing/2014/main" id="{2703D01F-1693-38E6-F67A-572B5EF22B28}"/>
              </a:ext>
            </a:extLst>
          </p:cNvPr>
          <p:cNvSpPr txBox="1"/>
          <p:nvPr userDrawn="1"/>
        </p:nvSpPr>
        <p:spPr>
          <a:xfrm>
            <a:off x="8721908" y="1190071"/>
            <a:ext cx="2714625"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1200" b="1" i="0" u="none" strike="noStrike" kern="1200" cap="none" spc="0" normalizeH="0" baseline="0" noProof="0">
                <a:ln>
                  <a:noFill/>
                </a:ln>
                <a:solidFill>
                  <a:srgbClr val="000000"/>
                </a:solidFill>
                <a:effectLst/>
                <a:uLnTx/>
                <a:uFillTx/>
                <a:latin typeface="Aptos" panose="02110004020202020204"/>
                <a:ea typeface="+mn-ea"/>
                <a:cs typeface="+mn-cs"/>
              </a:rPr>
              <a:t>Relevant experience</a:t>
            </a:r>
          </a:p>
        </p:txBody>
      </p:sp>
    </p:spTree>
    <p:extLst>
      <p:ext uri="{BB962C8B-B14F-4D97-AF65-F5344CB8AC3E}">
        <p14:creationId xmlns:p14="http://schemas.microsoft.com/office/powerpoint/2010/main" val="3993900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C677C1CF-C568-45DE-80E1-7DDF634B2707}"/>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622" imgH="623" progId="TCLayout.ActiveDocument.1">
                  <p:embed/>
                </p:oleObj>
              </mc:Choice>
              <mc:Fallback>
                <p:oleObj name="think-cell Folie" r:id="rId4" imgW="622" imgH="623" progId="TCLayout.ActiveDocument.1">
                  <p:embed/>
                  <p:pic>
                    <p:nvPicPr>
                      <p:cNvPr id="5" name="Objekt 4" hidden="1">
                        <a:extLst>
                          <a:ext uri="{FF2B5EF4-FFF2-40B4-BE49-F238E27FC236}">
                            <a16:creationId xmlns:a16="http://schemas.microsoft.com/office/drawing/2014/main" id="{C677C1CF-C568-45DE-80E1-7DDF634B270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hteck 1" hidden="1">
            <a:extLst>
              <a:ext uri="{FF2B5EF4-FFF2-40B4-BE49-F238E27FC236}">
                <a16:creationId xmlns:a16="http://schemas.microsoft.com/office/drawing/2014/main" id="{7B4CF461-FC55-4DFC-8605-B0885C5DA759}"/>
              </a:ext>
            </a:extLst>
          </p:cNvPr>
          <p:cNvSpPr/>
          <p:nvPr userDrawn="1">
            <p:custDataLst>
              <p:tags r:id="rId2"/>
            </p:custDataLst>
          </p:nvPr>
        </p:nvSpPr>
        <p:spPr>
          <a:xfrm>
            <a:off x="0" y="0"/>
            <a:ext cx="158750" cy="158750"/>
          </a:xfrm>
          <a:prstGeom prst="rect">
            <a:avLst/>
          </a:prstGeom>
          <a:solidFill>
            <a:schemeClr val="bg1"/>
          </a:solid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endParaRPr lang="de-DE" sz="2400" b="1" i="0" baseline="0" err="1">
              <a:solidFill>
                <a:schemeClr val="tx1"/>
              </a:solidFill>
              <a:latin typeface="Calibri" panose="020F0502020204030204" pitchFamily="34" charset="0"/>
              <a:ea typeface="+mn-ea"/>
              <a:cs typeface="+mn-cs"/>
              <a:sym typeface="Calibri" panose="020F0502020204030204" pitchFamily="34" charset="0"/>
            </a:endParaRPr>
          </a:p>
        </p:txBody>
      </p:sp>
      <p:sp>
        <p:nvSpPr>
          <p:cNvPr id="9" name="Title Placeholder 2">
            <a:extLst>
              <a:ext uri="{FF2B5EF4-FFF2-40B4-BE49-F238E27FC236}">
                <a16:creationId xmlns:a16="http://schemas.microsoft.com/office/drawing/2014/main" id="{00C49E21-E183-46F5-861C-0B325E19EA68}"/>
              </a:ext>
            </a:extLst>
          </p:cNvPr>
          <p:cNvSpPr>
            <a:spLocks noGrp="1"/>
          </p:cNvSpPr>
          <p:nvPr>
            <p:ph type="title" hasCustomPrompt="1"/>
          </p:nvPr>
        </p:nvSpPr>
        <p:spPr>
          <a:xfrm>
            <a:off x="623888" y="517101"/>
            <a:ext cx="10944225" cy="369334"/>
          </a:xfrm>
          <a:prstGeom prst="rect">
            <a:avLst/>
          </a:prstGeom>
        </p:spPr>
        <p:txBody>
          <a:bodyPr vert="horz" lIns="0" tIns="0" rIns="0" bIns="0" rtlCol="0" anchor="b" anchorCtr="0">
            <a:noAutofit/>
          </a:bodyPr>
          <a:lstStyle>
            <a:lvl1pPr>
              <a:defRPr/>
            </a:lvl1pPr>
          </a:lstStyle>
          <a:p>
            <a:r>
              <a:rPr lang="en-US" noProof="0"/>
              <a:t>Click to edit Master title style</a:t>
            </a:r>
          </a:p>
        </p:txBody>
      </p:sp>
      <p:sp>
        <p:nvSpPr>
          <p:cNvPr id="3" name="Espace réservé du texte 2">
            <a:extLst>
              <a:ext uri="{FF2B5EF4-FFF2-40B4-BE49-F238E27FC236}">
                <a16:creationId xmlns:a16="http://schemas.microsoft.com/office/drawing/2014/main" id="{C2C3A7C0-26D0-4079-B9CE-8E3EDA086FE3}"/>
              </a:ext>
            </a:extLst>
          </p:cNvPr>
          <p:cNvSpPr>
            <a:spLocks noGrp="1"/>
          </p:cNvSpPr>
          <p:nvPr>
            <p:ph type="body" sz="quarter" idx="11" hasCustomPrompt="1"/>
          </p:nvPr>
        </p:nvSpPr>
        <p:spPr>
          <a:xfrm>
            <a:off x="623888" y="917325"/>
            <a:ext cx="10944224" cy="307467"/>
          </a:xfrm>
          <a:prstGeom prst="rect">
            <a:avLst/>
          </a:prstGeom>
        </p:spPr>
        <p:txBody>
          <a:bodyPr anchor="t"/>
          <a:lstStyle>
            <a:lvl1pPr>
              <a:buFontTx/>
              <a:buNone/>
              <a:defRPr sz="1400">
                <a:latin typeface="Calibri" panose="020F0502020204030204" pitchFamily="34" charset="0"/>
                <a:cs typeface="Calibri" panose="020F0502020204030204" pitchFamily="34" charset="0"/>
              </a:defRPr>
            </a:lvl1pPr>
            <a:lvl2pPr marL="0" indent="0">
              <a:buFontTx/>
              <a:buNone/>
              <a:defRPr/>
            </a:lvl2pPr>
            <a:lvl3pPr marL="180972" indent="0">
              <a:buFontTx/>
              <a:buNone/>
              <a:defRPr/>
            </a:lvl3pPr>
            <a:lvl4pPr marL="374640" indent="0">
              <a:buFontTx/>
              <a:buNone/>
              <a:defRPr/>
            </a:lvl4pPr>
            <a:lvl5pPr marL="647684" indent="0">
              <a:buFontTx/>
              <a:buNone/>
              <a:defRPr/>
            </a:lvl5pPr>
          </a:lstStyle>
          <a:p>
            <a:pPr lvl="0"/>
            <a:r>
              <a:rPr lang="en-US" noProof="0"/>
              <a:t>Second level</a:t>
            </a:r>
          </a:p>
        </p:txBody>
      </p:sp>
      <p:sp>
        <p:nvSpPr>
          <p:cNvPr id="4" name="Text Placeholder 3">
            <a:extLst>
              <a:ext uri="{FF2B5EF4-FFF2-40B4-BE49-F238E27FC236}">
                <a16:creationId xmlns:a16="http://schemas.microsoft.com/office/drawing/2014/main" id="{A4E4EB6C-3D5C-4105-8C49-7F9DE26BA9ED}"/>
              </a:ext>
            </a:extLst>
          </p:cNvPr>
          <p:cNvSpPr>
            <a:spLocks noGrp="1"/>
          </p:cNvSpPr>
          <p:nvPr>
            <p:ph type="body" sz="quarter" idx="12" hasCustomPrompt="1"/>
          </p:nvPr>
        </p:nvSpPr>
        <p:spPr>
          <a:xfrm>
            <a:off x="623888" y="1628775"/>
            <a:ext cx="10944225" cy="4210050"/>
          </a:xfrm>
        </p:spPr>
        <p:txBody>
          <a:bodyPr/>
          <a:lstStyle>
            <a:lvl1pPr>
              <a:defRPr>
                <a:latin typeface="+mn-lt"/>
              </a:defRPr>
            </a:lvl1pPr>
            <a:lvl2pPr>
              <a:defRPr>
                <a:latin typeface="+mn-lt"/>
              </a:defRPr>
            </a:lvl2pPr>
            <a:lvl3pPr>
              <a:defRPr>
                <a:latin typeface="+mn-lt"/>
              </a:defRPr>
            </a:lvl3pPr>
            <a:lvl4pPr>
              <a:lnSpc>
                <a:spcPct val="130000"/>
              </a:lnSpc>
              <a:spcAft>
                <a:spcPts val="300"/>
              </a:spcAft>
              <a:defRPr>
                <a:latin typeface="+mn-lt"/>
              </a:defRPr>
            </a:lvl4pPr>
            <a:lvl5pPr>
              <a:lnSpc>
                <a:spcPct val="130000"/>
              </a:lnSpc>
              <a:spcAft>
                <a:spcPts val="300"/>
              </a:spcAft>
              <a:buClr>
                <a:schemeClr val="bg1">
                  <a:lumMod val="50000"/>
                </a:schemeClr>
              </a:buClr>
              <a:buSzPct val="60000"/>
              <a:defRPr sz="1200">
                <a:solidFill>
                  <a:schemeClr val="tx1"/>
                </a:solidFill>
                <a:latin typeface="+mn-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871269393"/>
      </p:ext>
    </p:extLst>
  </p:cSld>
  <p:clrMapOvr>
    <a:masterClrMapping/>
  </p:clrMapOvr>
  <p:extLst>
    <p:ext uri="{DCECCB84-F9BA-43D5-87BE-67443E8EF086}">
      <p15:sldGuideLst xmlns:p15="http://schemas.microsoft.com/office/powerpoint/2012/main">
        <p15:guide id="1" orient="horz" pos="1026">
          <p15:clr>
            <a:srgbClr val="FBAE40"/>
          </p15:clr>
        </p15:guide>
      </p15:sldGuideLst>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oleObject" Target="../embeddings/oleObject1.bin"/><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image" Target="../media/image3.png"/><Relationship Id="rId5" Type="http://schemas.openxmlformats.org/officeDocument/2006/relationships/slideLayout" Target="../slideLayouts/slideLayout5.xml"/><Relationship Id="rId61" Type="http://schemas.openxmlformats.org/officeDocument/2006/relationships/tags" Target="../tags/tag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image" Target="../media/image1.emf"/><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tags" Target="../tags/tag3.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theme" Target="../theme/theme1.xml"/><Relationship Id="rId65" Type="http://schemas.openxmlformats.org/officeDocument/2006/relationships/image" Target="../media/image2.svg"/><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72.xml"/><Relationship Id="rId18" Type="http://schemas.openxmlformats.org/officeDocument/2006/relationships/slideLayout" Target="../slideLayouts/slideLayout77.xml"/><Relationship Id="rId26" Type="http://schemas.openxmlformats.org/officeDocument/2006/relationships/slideLayout" Target="../slideLayouts/slideLayout85.xml"/><Relationship Id="rId39" Type="http://schemas.openxmlformats.org/officeDocument/2006/relationships/theme" Target="../theme/theme2.xml"/><Relationship Id="rId21" Type="http://schemas.openxmlformats.org/officeDocument/2006/relationships/slideLayout" Target="../slideLayouts/slideLayout80.xml"/><Relationship Id="rId34" Type="http://schemas.openxmlformats.org/officeDocument/2006/relationships/slideLayout" Target="../slideLayouts/slideLayout93.xml"/><Relationship Id="rId42" Type="http://schemas.openxmlformats.org/officeDocument/2006/relationships/tags" Target="../tags/tag64.xml"/><Relationship Id="rId7" Type="http://schemas.openxmlformats.org/officeDocument/2006/relationships/slideLayout" Target="../slideLayouts/slideLayout66.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29" Type="http://schemas.openxmlformats.org/officeDocument/2006/relationships/slideLayout" Target="../slideLayouts/slideLayout88.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24" Type="http://schemas.openxmlformats.org/officeDocument/2006/relationships/slideLayout" Target="../slideLayouts/slideLayout83.xml"/><Relationship Id="rId32" Type="http://schemas.openxmlformats.org/officeDocument/2006/relationships/slideLayout" Target="../slideLayouts/slideLayout91.xml"/><Relationship Id="rId37" Type="http://schemas.openxmlformats.org/officeDocument/2006/relationships/slideLayout" Target="../slideLayouts/slideLayout96.xml"/><Relationship Id="rId40" Type="http://schemas.openxmlformats.org/officeDocument/2006/relationships/tags" Target="../tags/tag62.xml"/><Relationship Id="rId45" Type="http://schemas.openxmlformats.org/officeDocument/2006/relationships/tags" Target="../tags/tag67.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23" Type="http://schemas.openxmlformats.org/officeDocument/2006/relationships/slideLayout" Target="../slideLayouts/slideLayout82.xml"/><Relationship Id="rId28" Type="http://schemas.openxmlformats.org/officeDocument/2006/relationships/slideLayout" Target="../slideLayouts/slideLayout87.xml"/><Relationship Id="rId36" Type="http://schemas.openxmlformats.org/officeDocument/2006/relationships/slideLayout" Target="../slideLayouts/slideLayout95.xml"/><Relationship Id="rId10" Type="http://schemas.openxmlformats.org/officeDocument/2006/relationships/slideLayout" Target="../slideLayouts/slideLayout69.xml"/><Relationship Id="rId19" Type="http://schemas.openxmlformats.org/officeDocument/2006/relationships/slideLayout" Target="../slideLayouts/slideLayout78.xml"/><Relationship Id="rId31" Type="http://schemas.openxmlformats.org/officeDocument/2006/relationships/slideLayout" Target="../slideLayouts/slideLayout90.xml"/><Relationship Id="rId44" Type="http://schemas.openxmlformats.org/officeDocument/2006/relationships/tags" Target="../tags/tag66.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 Id="rId22" Type="http://schemas.openxmlformats.org/officeDocument/2006/relationships/slideLayout" Target="../slideLayouts/slideLayout81.xml"/><Relationship Id="rId27" Type="http://schemas.openxmlformats.org/officeDocument/2006/relationships/slideLayout" Target="../slideLayouts/slideLayout86.xml"/><Relationship Id="rId30" Type="http://schemas.openxmlformats.org/officeDocument/2006/relationships/slideLayout" Target="../slideLayouts/slideLayout89.xml"/><Relationship Id="rId35" Type="http://schemas.openxmlformats.org/officeDocument/2006/relationships/slideLayout" Target="../slideLayouts/slideLayout94.xml"/><Relationship Id="rId43" Type="http://schemas.openxmlformats.org/officeDocument/2006/relationships/tags" Target="../tags/tag65.xml"/><Relationship Id="rId8" Type="http://schemas.openxmlformats.org/officeDocument/2006/relationships/slideLayout" Target="../slideLayouts/slideLayout67.xml"/><Relationship Id="rId3" Type="http://schemas.openxmlformats.org/officeDocument/2006/relationships/slideLayout" Target="../slideLayouts/slideLayout62.xml"/><Relationship Id="rId12" Type="http://schemas.openxmlformats.org/officeDocument/2006/relationships/slideLayout" Target="../slideLayouts/slideLayout71.xml"/><Relationship Id="rId17" Type="http://schemas.openxmlformats.org/officeDocument/2006/relationships/slideLayout" Target="../slideLayouts/slideLayout76.xml"/><Relationship Id="rId25" Type="http://schemas.openxmlformats.org/officeDocument/2006/relationships/slideLayout" Target="../slideLayouts/slideLayout84.xml"/><Relationship Id="rId33" Type="http://schemas.openxmlformats.org/officeDocument/2006/relationships/slideLayout" Target="../slideLayouts/slideLayout92.xml"/><Relationship Id="rId38" Type="http://schemas.openxmlformats.org/officeDocument/2006/relationships/slideLayout" Target="../slideLayouts/slideLayout97.xml"/><Relationship Id="rId46" Type="http://schemas.openxmlformats.org/officeDocument/2006/relationships/tags" Target="../tags/tag68.xml"/><Relationship Id="rId20" Type="http://schemas.openxmlformats.org/officeDocument/2006/relationships/slideLayout" Target="../slideLayouts/slideLayout79.xml"/><Relationship Id="rId41" Type="http://schemas.openxmlformats.org/officeDocument/2006/relationships/tags" Target="../tags/tag6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3148435F-DBB7-4D80-8139-D031555C2F58}"/>
              </a:ext>
            </a:extLst>
          </p:cNvPr>
          <p:cNvGraphicFramePr>
            <a:graphicFrameLocks noChangeAspect="1"/>
          </p:cNvGraphicFramePr>
          <p:nvPr userDrawn="1">
            <p:custDataLst>
              <p:tags r:id="rId61"/>
            </p:custDataLst>
            <p:extLst>
              <p:ext uri="{D42A27DB-BD31-4B8C-83A1-F6EECF244321}">
                <p14:modId xmlns:p14="http://schemas.microsoft.com/office/powerpoint/2010/main" val="19077089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63" imgW="622" imgH="623" progId="TCLayout.ActiveDocument.1">
                  <p:embed/>
                </p:oleObj>
              </mc:Choice>
              <mc:Fallback>
                <p:oleObj name="think-cell Folie" r:id="rId63" imgW="622" imgH="623" progId="TCLayout.ActiveDocument.1">
                  <p:embed/>
                  <p:pic>
                    <p:nvPicPr>
                      <p:cNvPr id="5" name="Objekt 4" hidden="1">
                        <a:extLst>
                          <a:ext uri="{FF2B5EF4-FFF2-40B4-BE49-F238E27FC236}">
                            <a16:creationId xmlns:a16="http://schemas.microsoft.com/office/drawing/2014/main" id="{3148435F-DBB7-4D80-8139-D031555C2F58}"/>
                          </a:ext>
                        </a:extLst>
                      </p:cNvPr>
                      <p:cNvPicPr/>
                      <p:nvPr/>
                    </p:nvPicPr>
                    <p:blipFill>
                      <a:blip r:embed="rId64"/>
                      <a:stretch>
                        <a:fillRect/>
                      </a:stretch>
                    </p:blipFill>
                    <p:spPr>
                      <a:xfrm>
                        <a:off x="1588" y="1588"/>
                        <a:ext cx="1588" cy="1588"/>
                      </a:xfrm>
                      <a:prstGeom prst="rect">
                        <a:avLst/>
                      </a:prstGeom>
                    </p:spPr>
                  </p:pic>
                </p:oleObj>
              </mc:Fallback>
            </mc:AlternateContent>
          </a:graphicData>
        </a:graphic>
      </p:graphicFrame>
      <p:sp>
        <p:nvSpPr>
          <p:cNvPr id="2" name="Rechteck 1" hidden="1">
            <a:extLst>
              <a:ext uri="{FF2B5EF4-FFF2-40B4-BE49-F238E27FC236}">
                <a16:creationId xmlns:a16="http://schemas.microsoft.com/office/drawing/2014/main" id="{EF3843A8-9775-4A69-9D76-3F960BFB50FE}"/>
              </a:ext>
            </a:extLst>
          </p:cNvPr>
          <p:cNvSpPr/>
          <p:nvPr userDrawn="1">
            <p:custDataLst>
              <p:tags r:id="rId62"/>
            </p:custDataLst>
          </p:nvPr>
        </p:nvSpPr>
        <p:spPr>
          <a:xfrm>
            <a:off x="0" y="0"/>
            <a:ext cx="158750" cy="158750"/>
          </a:xfrm>
          <a:prstGeom prst="rect">
            <a:avLst/>
          </a:prstGeom>
          <a:solidFill>
            <a:schemeClr val="bg1"/>
          </a:solid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endParaRPr lang="de-DE" sz="2400" b="1" i="0" baseline="0">
              <a:solidFill>
                <a:schemeClr val="tx1"/>
              </a:solidFill>
              <a:latin typeface="Calibri" panose="020F0502020204030204" pitchFamily="34" charset="0"/>
              <a:ea typeface="+mn-ea"/>
              <a:cs typeface="+mn-cs"/>
              <a:sym typeface="Calibri" panose="020F0502020204030204" pitchFamily="34" charset="0"/>
            </a:endParaRPr>
          </a:p>
        </p:txBody>
      </p:sp>
      <p:sp>
        <p:nvSpPr>
          <p:cNvPr id="8" name="Text Placeholder 7"/>
          <p:cNvSpPr>
            <a:spLocks noGrp="1"/>
          </p:cNvSpPr>
          <p:nvPr>
            <p:ph type="body" idx="1"/>
          </p:nvPr>
        </p:nvSpPr>
        <p:spPr>
          <a:xfrm>
            <a:off x="623888" y="1536701"/>
            <a:ext cx="10863262" cy="4271963"/>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lnSpc>
                <a:spcPct val="130000"/>
              </a:lnSpc>
            </a:pPr>
            <a:r>
              <a:rPr lang="en-US" noProof="0"/>
              <a:t>Fourth level</a:t>
            </a:r>
          </a:p>
        </p:txBody>
      </p:sp>
      <p:sp>
        <p:nvSpPr>
          <p:cNvPr id="3" name="Title Placeholder 2"/>
          <p:cNvSpPr>
            <a:spLocks noGrp="1"/>
          </p:cNvSpPr>
          <p:nvPr>
            <p:ph type="title"/>
          </p:nvPr>
        </p:nvSpPr>
        <p:spPr>
          <a:xfrm>
            <a:off x="623888" y="509481"/>
            <a:ext cx="10944225" cy="369334"/>
          </a:xfrm>
          <a:prstGeom prst="rect">
            <a:avLst/>
          </a:prstGeom>
        </p:spPr>
        <p:txBody>
          <a:bodyPr vert="horz" lIns="0" tIns="0" rIns="0" bIns="0" rtlCol="0" anchor="ctr" anchorCtr="0">
            <a:normAutofit/>
          </a:bodyPr>
          <a:lstStyle/>
          <a:p>
            <a:r>
              <a:rPr lang="en-US" noProof="0"/>
              <a:t>Click to edit Master title style</a:t>
            </a:r>
          </a:p>
        </p:txBody>
      </p:sp>
      <p:sp>
        <p:nvSpPr>
          <p:cNvPr id="4" name="Text Placeholder 2">
            <a:extLst>
              <a:ext uri="{FF2B5EF4-FFF2-40B4-BE49-F238E27FC236}">
                <a16:creationId xmlns:a16="http://schemas.microsoft.com/office/drawing/2014/main" id="{170DCD42-C454-4CF9-A367-CF9A36793C89}"/>
              </a:ext>
            </a:extLst>
          </p:cNvPr>
          <p:cNvSpPr txBox="1">
            <a:spLocks/>
          </p:cNvSpPr>
          <p:nvPr userDrawn="1"/>
        </p:nvSpPr>
        <p:spPr>
          <a:xfrm>
            <a:off x="5821053" y="6409446"/>
            <a:ext cx="549897" cy="211193"/>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fld id="{2E997FAD-17BD-C54D-93FE-DA7D4A487AFB}" type="slidenum">
              <a:rPr lang="en-US" sz="900" noProof="0" smtClean="0">
                <a:solidFill>
                  <a:schemeClr val="bg1">
                    <a:lumMod val="75000"/>
                  </a:schemeClr>
                </a:solidFill>
              </a:rPr>
              <a:pPr algn="ctr"/>
              <a:t>‹#›</a:t>
            </a:fld>
            <a:endParaRPr lang="en-US" sz="900" noProof="0">
              <a:solidFill>
                <a:schemeClr val="bg1">
                  <a:lumMod val="75000"/>
                </a:schemeClr>
              </a:solidFill>
            </a:endParaRPr>
          </a:p>
        </p:txBody>
      </p:sp>
      <p:pic>
        <p:nvPicPr>
          <p:cNvPr id="6" name="Graphic 22">
            <a:extLst>
              <a:ext uri="{FF2B5EF4-FFF2-40B4-BE49-F238E27FC236}">
                <a16:creationId xmlns:a16="http://schemas.microsoft.com/office/drawing/2014/main" id="{C5943B39-DE1B-4307-B002-5846E4E3F0D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5"/>
              </a:ext>
            </a:extLst>
          </a:blip>
          <a:stretch>
            <a:fillRect/>
          </a:stretch>
        </p:blipFill>
        <p:spPr>
          <a:xfrm>
            <a:off x="10227305" y="6481939"/>
            <a:ext cx="1377040" cy="220391"/>
          </a:xfrm>
          <a:prstGeom prst="rect">
            <a:avLst/>
          </a:prstGeom>
        </p:spPr>
      </p:pic>
      <p:pic>
        <p:nvPicPr>
          <p:cNvPr id="11" name="Picture 2" descr="ebm-papst — ViewYork Media">
            <a:extLst>
              <a:ext uri="{FF2B5EF4-FFF2-40B4-BE49-F238E27FC236}">
                <a16:creationId xmlns:a16="http://schemas.microsoft.com/office/drawing/2014/main" id="{3CAE3D5C-E02A-8542-0DEE-AF70AD660D6C}"/>
              </a:ext>
            </a:extLst>
          </p:cNvPr>
          <p:cNvPicPr>
            <a:picLocks noChangeAspect="1" noChangeArrowheads="1"/>
          </p:cNvPicPr>
          <p:nvPr userDrawn="1"/>
        </p:nvPicPr>
        <p:blipFill rotWithShape="1">
          <a:blip r:embed="rId66">
            <a:extLst>
              <a:ext uri="{28A0092B-C50C-407E-A947-70E740481C1C}">
                <a14:useLocalDpi xmlns:a14="http://schemas.microsoft.com/office/drawing/2010/main" val="0"/>
              </a:ext>
            </a:extLst>
          </a:blip>
          <a:srcRect l="1006" t="25020" r="-1006" b="28285"/>
          <a:stretch/>
        </p:blipFill>
        <p:spPr bwMode="auto">
          <a:xfrm>
            <a:off x="587655" y="6341695"/>
            <a:ext cx="1158476" cy="3606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837104"/>
      </p:ext>
    </p:extLst>
  </p:cSld>
  <p:clrMap bg1="lt1" tx1="dk1" bg2="lt2" tx2="dk2" accent1="accent1" accent2="accent2" accent3="accent3" accent4="accent4" accent5="accent5" accent6="accent6" hlink="hlink" folHlink="folHlink"/>
  <p:sldLayoutIdLst>
    <p:sldLayoutId id="2147483919" r:id="rId1"/>
    <p:sldLayoutId id="2147483920" r:id="rId2"/>
    <p:sldLayoutId id="2147483921" r:id="rId3"/>
    <p:sldLayoutId id="2147483922" r:id="rId4"/>
    <p:sldLayoutId id="2147483923" r:id="rId5"/>
    <p:sldLayoutId id="2147483924" r:id="rId6"/>
    <p:sldLayoutId id="2147483925" r:id="rId7"/>
    <p:sldLayoutId id="2147483926" r:id="rId8"/>
    <p:sldLayoutId id="2147483927" r:id="rId9"/>
    <p:sldLayoutId id="2147483928" r:id="rId10"/>
    <p:sldLayoutId id="2147483929" r:id="rId11"/>
    <p:sldLayoutId id="2147483930" r:id="rId12"/>
    <p:sldLayoutId id="2147483931" r:id="rId13"/>
    <p:sldLayoutId id="2147483932" r:id="rId14"/>
    <p:sldLayoutId id="2147483933" r:id="rId15"/>
    <p:sldLayoutId id="2147483936" r:id="rId16"/>
    <p:sldLayoutId id="2147483937" r:id="rId17"/>
    <p:sldLayoutId id="2147483938" r:id="rId18"/>
    <p:sldLayoutId id="2147483939" r:id="rId19"/>
    <p:sldLayoutId id="2147483940" r:id="rId20"/>
    <p:sldLayoutId id="2147483941" r:id="rId21"/>
    <p:sldLayoutId id="2147483942" r:id="rId22"/>
    <p:sldLayoutId id="2147483943" r:id="rId23"/>
    <p:sldLayoutId id="2147483944" r:id="rId24"/>
    <p:sldLayoutId id="2147483945" r:id="rId25"/>
    <p:sldLayoutId id="2147483946" r:id="rId26"/>
    <p:sldLayoutId id="2147484124" r:id="rId27"/>
    <p:sldLayoutId id="2147483947" r:id="rId28"/>
    <p:sldLayoutId id="2147483948" r:id="rId29"/>
    <p:sldLayoutId id="2147483949" r:id="rId30"/>
    <p:sldLayoutId id="2147483950" r:id="rId31"/>
    <p:sldLayoutId id="2147483951" r:id="rId32"/>
    <p:sldLayoutId id="2147483952" r:id="rId33"/>
    <p:sldLayoutId id="2147483953" r:id="rId34"/>
    <p:sldLayoutId id="2147483954" r:id="rId35"/>
    <p:sldLayoutId id="2147483955" r:id="rId36"/>
    <p:sldLayoutId id="2147483956" r:id="rId37"/>
    <p:sldLayoutId id="2147483963" r:id="rId38"/>
    <p:sldLayoutId id="2147483964" r:id="rId39"/>
    <p:sldLayoutId id="2147483966" r:id="rId40"/>
    <p:sldLayoutId id="2147483972" r:id="rId41"/>
    <p:sldLayoutId id="2147484035" r:id="rId42"/>
    <p:sldLayoutId id="2147483990" r:id="rId43"/>
    <p:sldLayoutId id="2147483991" r:id="rId44"/>
    <p:sldLayoutId id="2147483994" r:id="rId45"/>
    <p:sldLayoutId id="2147483995" r:id="rId46"/>
    <p:sldLayoutId id="2147483996" r:id="rId47"/>
    <p:sldLayoutId id="2147483997" r:id="rId48"/>
    <p:sldLayoutId id="2147484013" r:id="rId49"/>
    <p:sldLayoutId id="2147484014" r:id="rId50"/>
    <p:sldLayoutId id="2147484015" r:id="rId51"/>
    <p:sldLayoutId id="2147484016" r:id="rId52"/>
    <p:sldLayoutId id="2147484017" r:id="rId53"/>
    <p:sldLayoutId id="2147484018" r:id="rId54"/>
    <p:sldLayoutId id="2147484019" r:id="rId55"/>
    <p:sldLayoutId id="2147484024" r:id="rId56"/>
    <p:sldLayoutId id="2147484038" r:id="rId57"/>
    <p:sldLayoutId id="2147484086" r:id="rId58"/>
    <p:sldLayoutId id="2147484123" r:id="rId59"/>
  </p:sldLayoutIdLst>
  <p:hf hdr="0"/>
  <p:txStyles>
    <p:titleStyle>
      <a:lvl1pPr marL="0" indent="0" algn="l" defTabSz="457189" rtl="0" eaLnBrk="1" latinLnBrk="0" hangingPunct="1">
        <a:spcBef>
          <a:spcPct val="0"/>
        </a:spcBef>
        <a:spcAft>
          <a:spcPts val="0"/>
        </a:spcAft>
        <a:buFont typeface="Arial" pitchFamily="34" charset="0"/>
        <a:buNone/>
        <a:defRPr lang="fr-FR" sz="2400" b="1" kern="1200" baseline="0" smtClean="0">
          <a:solidFill>
            <a:schemeClr val="accent1"/>
          </a:solidFill>
          <a:latin typeface="+mj-lt"/>
          <a:ea typeface="+mn-ea"/>
          <a:cs typeface="+mn-cs"/>
        </a:defRPr>
      </a:lvl1pPr>
    </p:titleStyle>
    <p:bodyStyle>
      <a:lvl1pPr marL="0" indent="0" algn="l" defTabSz="457189" rtl="0" eaLnBrk="1" latinLnBrk="0" hangingPunct="1">
        <a:lnSpc>
          <a:spcPct val="130000"/>
        </a:lnSpc>
        <a:spcBef>
          <a:spcPts val="0"/>
        </a:spcBef>
        <a:spcAft>
          <a:spcPts val="1200"/>
        </a:spcAft>
        <a:buClr>
          <a:schemeClr val="bg1"/>
        </a:buClr>
        <a:buSzPct val="25000"/>
        <a:buFont typeface="Verdana" pitchFamily="34" charset="0"/>
        <a:buNone/>
        <a:defRPr kumimoji="0" lang="en-US" sz="1200" b="0" i="0" u="none" strike="noStrike" kern="1200" cap="none" spc="0" normalizeH="0" baseline="0" noProof="0" dirty="0">
          <a:ln>
            <a:noFill/>
          </a:ln>
          <a:solidFill>
            <a:schemeClr val="tx1"/>
          </a:solidFill>
          <a:effectLst/>
          <a:uLnTx/>
          <a:uFillTx/>
          <a:latin typeface="Calibri"/>
          <a:ea typeface="+mn-ea"/>
          <a:cs typeface="Segoe UI" panose="020B0502040204020203" pitchFamily="34" charset="0"/>
        </a:defRPr>
      </a:lvl1pPr>
      <a:lvl2pPr marL="177796" indent="-177796" algn="l" defTabSz="457189" rtl="0" eaLnBrk="1" latinLnBrk="0" hangingPunct="1">
        <a:lnSpc>
          <a:spcPct val="130000"/>
        </a:lnSpc>
        <a:spcBef>
          <a:spcPts val="0"/>
        </a:spcBef>
        <a:spcAft>
          <a:spcPts val="300"/>
        </a:spcAft>
        <a:buClr>
          <a:schemeClr val="accent1"/>
        </a:buClr>
        <a:buFont typeface="Arial" pitchFamily="34" charset="0"/>
        <a:buChar char="•"/>
        <a:defRPr lang="en-US" sz="1200" b="0" kern="1200" noProof="0" dirty="0">
          <a:solidFill>
            <a:schemeClr val="tx1"/>
          </a:solidFill>
          <a:latin typeface="+mj-lt"/>
          <a:ea typeface="+mn-ea"/>
          <a:cs typeface="Calibri" panose="020F0502020204030204" pitchFamily="34" charset="0"/>
        </a:defRPr>
      </a:lvl2pPr>
      <a:lvl3pPr marL="361942" indent="-180970" algn="l" defTabSz="514338" rtl="0" eaLnBrk="1" latinLnBrk="0" hangingPunct="1">
        <a:lnSpc>
          <a:spcPct val="130000"/>
        </a:lnSpc>
        <a:spcBef>
          <a:spcPts val="0"/>
        </a:spcBef>
        <a:spcAft>
          <a:spcPts val="300"/>
        </a:spcAft>
        <a:buClr>
          <a:schemeClr val="bg1">
            <a:lumMod val="50000"/>
          </a:schemeClr>
        </a:buClr>
        <a:buSzPct val="50000"/>
        <a:buFont typeface="Montserrat" panose="020B0604020202020204" charset="0"/>
        <a:buChar char="►"/>
        <a:defRPr lang="en-US" sz="1200" b="0" kern="1200" noProof="0" dirty="0" smtClean="0">
          <a:solidFill>
            <a:schemeClr val="tx1"/>
          </a:solidFill>
          <a:latin typeface="+mj-lt"/>
          <a:ea typeface="+mn-ea"/>
          <a:cs typeface="Calibri" panose="020F0502020204030204" pitchFamily="34" charset="0"/>
        </a:defRPr>
      </a:lvl3pPr>
      <a:lvl4pPr marL="536561" indent="-161921" algn="l" defTabSz="457189" rtl="0" eaLnBrk="1" latinLnBrk="0" hangingPunct="1">
        <a:spcBef>
          <a:spcPts val="0"/>
        </a:spcBef>
        <a:spcAft>
          <a:spcPts val="300"/>
        </a:spcAft>
        <a:buClr>
          <a:schemeClr val="bg1">
            <a:lumMod val="50000"/>
          </a:schemeClr>
        </a:buClr>
        <a:buSzPct val="60000"/>
        <a:buFont typeface="Courier New" pitchFamily="49" charset="0"/>
        <a:buChar char="o"/>
        <a:tabLst/>
        <a:defRPr lang="en-US" sz="1200" b="0" kern="1200" noProof="0" dirty="0">
          <a:solidFill>
            <a:schemeClr val="tx1"/>
          </a:solidFill>
          <a:latin typeface="+mn-lt"/>
          <a:ea typeface="+mn-ea"/>
          <a:cs typeface="Calibri" panose="020F0502020204030204" pitchFamily="34" charset="0"/>
        </a:defRPr>
      </a:lvl4pPr>
      <a:lvl5pPr marL="812780" indent="-165096" algn="l" defTabSz="457189" rtl="0" eaLnBrk="1" latinLnBrk="0" hangingPunct="1">
        <a:spcBef>
          <a:spcPts val="0"/>
        </a:spcBef>
        <a:buClr>
          <a:srgbClr val="D52B1E"/>
        </a:buClr>
        <a:buFont typeface="Calibri" pitchFamily="34" charset="0"/>
        <a:buChar char="-"/>
        <a:tabLst/>
        <a:defRPr lang="en-GB" sz="1100" kern="1200" noProof="0">
          <a:solidFill>
            <a:srgbClr val="4D4F53"/>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93">
          <p15:clr>
            <a:srgbClr val="F26B43"/>
          </p15:clr>
        </p15:guide>
        <p15:guide id="2" pos="728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DA584FB-F7D7-10BC-CD8C-808026742CD2}"/>
              </a:ext>
            </a:extLst>
          </p:cNvPr>
          <p:cNvSpPr>
            <a:spLocks noGrp="1"/>
          </p:cNvSpPr>
          <p:nvPr>
            <p:ph type="title"/>
            <p:custDataLst>
              <p:tags r:id="rId40"/>
            </p:custDataLst>
          </p:nvPr>
        </p:nvSpPr>
        <p:spPr>
          <a:xfrm>
            <a:off x="386555" y="311155"/>
            <a:ext cx="10453689" cy="866775"/>
          </a:xfrm>
          <a:prstGeom prst="rect">
            <a:avLst/>
          </a:prstGeom>
        </p:spPr>
        <p:txBody>
          <a:bodyPr vert="horz" lIns="0" tIns="0" rIns="0" bIns="0" rtlCol="0" anchor="t">
            <a:noAutofit/>
          </a:bodyPr>
          <a:lstStyle/>
          <a:p>
            <a:r>
              <a:rPr lang="de-DE"/>
              <a:t>Mastertitelformat bearbeiten</a:t>
            </a:r>
            <a:endParaRPr lang="en-US"/>
          </a:p>
        </p:txBody>
      </p:sp>
      <p:sp>
        <p:nvSpPr>
          <p:cNvPr id="3" name="Text Placeholder 2">
            <a:extLst>
              <a:ext uri="{FF2B5EF4-FFF2-40B4-BE49-F238E27FC236}">
                <a16:creationId xmlns:a16="http://schemas.microsoft.com/office/drawing/2014/main" id="{EFEC639F-D625-AFA2-C000-1E135A11BAE6}"/>
              </a:ext>
            </a:extLst>
          </p:cNvPr>
          <p:cNvSpPr>
            <a:spLocks noGrp="1"/>
          </p:cNvSpPr>
          <p:nvPr>
            <p:ph type="body" idx="1"/>
            <p:custDataLst>
              <p:tags r:id="rId41"/>
            </p:custDataLst>
          </p:nvPr>
        </p:nvSpPr>
        <p:spPr>
          <a:xfrm>
            <a:off x="384174" y="1939925"/>
            <a:ext cx="11422063" cy="4030663"/>
          </a:xfrm>
          <a:prstGeom prst="rect">
            <a:avLst/>
          </a:prstGeom>
        </p:spPr>
        <p:txBody>
          <a:bodyPr vert="horz" lIns="0" tIns="0" rIns="108000" bIns="0" rtlCol="0">
            <a:noAutofit/>
          </a:bodyPr>
          <a:lstStyle/>
          <a:p>
            <a:pPr lvl="0"/>
            <a:r>
              <a:rPr lang="en-US"/>
              <a:t>Click to edit Master text styles</a:t>
            </a:r>
          </a:p>
          <a:p>
            <a:pPr lvl="1"/>
            <a:r>
              <a:rPr lang="en-US"/>
              <a:t>Second level</a:t>
            </a:r>
          </a:p>
          <a:p>
            <a:pPr lvl="2"/>
            <a:r>
              <a:rPr lang="en-US"/>
              <a:t>Third level</a:t>
            </a:r>
          </a:p>
        </p:txBody>
      </p:sp>
      <p:sp>
        <p:nvSpPr>
          <p:cNvPr id="4" name="Date Placeholder 3">
            <a:extLst>
              <a:ext uri="{FF2B5EF4-FFF2-40B4-BE49-F238E27FC236}">
                <a16:creationId xmlns:a16="http://schemas.microsoft.com/office/drawing/2014/main" id="{B3FBF493-923C-658E-AAD1-8D0637EB19A4}"/>
              </a:ext>
            </a:extLst>
          </p:cNvPr>
          <p:cNvSpPr>
            <a:spLocks noGrp="1"/>
          </p:cNvSpPr>
          <p:nvPr>
            <p:ph type="dt" sz="half" idx="2"/>
            <p:custDataLst>
              <p:tags r:id="rId42"/>
            </p:custDataLst>
          </p:nvPr>
        </p:nvSpPr>
        <p:spPr>
          <a:xfrm>
            <a:off x="7158039" y="6156327"/>
            <a:ext cx="1746249" cy="341311"/>
          </a:xfrm>
          <a:prstGeom prst="rect">
            <a:avLst/>
          </a:prstGeom>
        </p:spPr>
        <p:txBody>
          <a:bodyPr vert="horz" lIns="0" tIns="0" rIns="0" bIns="0" rtlCol="0" anchor="b"/>
          <a:lstStyle>
            <a:lvl1pPr algn="l">
              <a:defRPr lang="en-US" sz="800" b="1" cap="all" spc="-40" baseline="0" dirty="0">
                <a:solidFill>
                  <a:schemeClr val="tx1"/>
                </a:solidFill>
              </a:defRPr>
            </a:lvl1pPr>
          </a:lstStyle>
          <a:p>
            <a:endParaRPr lang="en-US"/>
          </a:p>
        </p:txBody>
      </p:sp>
      <p:sp>
        <p:nvSpPr>
          <p:cNvPr id="14" name="TextBox 13">
            <a:extLst>
              <a:ext uri="{FF2B5EF4-FFF2-40B4-BE49-F238E27FC236}">
                <a16:creationId xmlns:a16="http://schemas.microsoft.com/office/drawing/2014/main" id="{257175A1-EC10-6BAE-64C9-FE83A83C7B2E}"/>
              </a:ext>
            </a:extLst>
          </p:cNvPr>
          <p:cNvSpPr txBox="1"/>
          <p:nvPr>
            <p:custDataLst>
              <p:tags r:id="rId43"/>
            </p:custDataLst>
          </p:nvPr>
        </p:nvSpPr>
        <p:spPr>
          <a:xfrm>
            <a:off x="384174" y="6157913"/>
            <a:ext cx="1746249" cy="339724"/>
          </a:xfrm>
          <a:prstGeom prst="rect">
            <a:avLst/>
          </a:prstGeom>
          <a:noFill/>
        </p:spPr>
        <p:txBody>
          <a:bodyPr wrap="square" lIns="0" tIns="0" rIns="0" bIns="0" rtlCol="0" anchor="b">
            <a:noAutofit/>
          </a:bodyPr>
          <a:lstStyle/>
          <a:p>
            <a:pPr marL="0" algn="l" defTabSz="914400" rtl="0" eaLnBrk="1" latinLnBrk="0" hangingPunct="1"/>
            <a:r>
              <a:rPr lang="en-US" sz="800" b="1" kern="1200" cap="all" spc="-40" baseline="0">
                <a:solidFill>
                  <a:schemeClr val="tx1"/>
                </a:solidFill>
                <a:latin typeface="+mn-lt"/>
                <a:ea typeface="+mn-ea"/>
                <a:cs typeface="+mn-cs"/>
              </a:rPr>
              <a:t>© </a:t>
            </a:r>
            <a:r>
              <a:rPr lang="en-US" sz="800" b="1" kern="1200" cap="all" spc="-40" baseline="0" err="1">
                <a:solidFill>
                  <a:schemeClr val="tx1"/>
                </a:solidFill>
                <a:latin typeface="+mn-lt"/>
                <a:ea typeface="+mn-ea"/>
                <a:cs typeface="+mn-cs"/>
              </a:rPr>
              <a:t>Bearingpoint</a:t>
            </a:r>
            <a:endParaRPr lang="en-US" sz="800" b="1" kern="1200" cap="all" spc="-40" baseline="0">
              <a:solidFill>
                <a:schemeClr val="tx1"/>
              </a:solidFill>
              <a:latin typeface="+mn-lt"/>
              <a:ea typeface="+mn-ea"/>
              <a:cs typeface="+mn-cs"/>
            </a:endParaRPr>
          </a:p>
        </p:txBody>
      </p:sp>
      <p:sp>
        <p:nvSpPr>
          <p:cNvPr id="8" name="Masterfeld Footer EN" hidden="1">
            <a:extLst>
              <a:ext uri="{FF2B5EF4-FFF2-40B4-BE49-F238E27FC236}">
                <a16:creationId xmlns:a16="http://schemas.microsoft.com/office/drawing/2014/main" id="{C1D996B1-383D-D3E2-EB68-EE85194040A7}"/>
              </a:ext>
            </a:extLst>
          </p:cNvPr>
          <p:cNvSpPr>
            <a:spLocks/>
          </p:cNvSpPr>
          <p:nvPr>
            <p:custDataLst>
              <p:tags r:id="rId44"/>
            </p:custDataLst>
          </p:nvPr>
        </p:nvSpPr>
        <p:spPr>
          <a:xfrm>
            <a:off x="3279600" y="6159600"/>
            <a:ext cx="3784588" cy="338037"/>
          </a:xfrm>
          <a:prstGeom prst="rect">
            <a:avLst/>
          </a:prstGeom>
        </p:spPr>
        <p:txBody>
          <a:bodyPr vert="horz" lIns="0" tIns="0" rIns="0" bIns="0" rtlCol="0" anchor="b"/>
          <a:lstStyle/>
          <a:p>
            <a:pPr lvl="0"/>
            <a:r>
              <a:rPr lang="en-US" sz="800" b="1" cap="all" spc="-40" baseline="0" noProof="0">
                <a:solidFill>
                  <a:schemeClr val="tx1"/>
                </a:solidFill>
              </a:rPr>
              <a:t>Key User Training – JAGGAER  SRM</a:t>
            </a:r>
          </a:p>
        </p:txBody>
      </p:sp>
      <p:sp>
        <p:nvSpPr>
          <p:cNvPr id="6" name="Masterfeld Pagenumber EN" hidden="1">
            <a:extLst>
              <a:ext uri="{FF2B5EF4-FFF2-40B4-BE49-F238E27FC236}">
                <a16:creationId xmlns:a16="http://schemas.microsoft.com/office/drawing/2014/main" id="{1DBFAFCD-86D2-0DB0-BEA0-45DE86BA7882}"/>
              </a:ext>
            </a:extLst>
          </p:cNvPr>
          <p:cNvSpPr>
            <a:spLocks/>
          </p:cNvSpPr>
          <p:nvPr userDrawn="1">
            <p:custDataLst>
              <p:tags r:id="rId45"/>
            </p:custDataLst>
          </p:nvPr>
        </p:nvSpPr>
        <p:spPr>
          <a:xfrm>
            <a:off x="11025037" y="6159600"/>
            <a:ext cx="781200" cy="342000"/>
          </a:xfrm>
          <a:prstGeom prst="rect">
            <a:avLst/>
          </a:prstGeom>
        </p:spPr>
        <p:txBody>
          <a:bodyPr vert="horz" lIns="0" tIns="0" rIns="0" bIns="0" rtlCol="0" anchor="b"/>
          <a:lstStyle/>
          <a:p>
            <a:pPr lvl="0" algn="r"/>
            <a:fld id="{06E63411-1BF7-4D8D-8D9A-18407A12D80C}" type="slidenum">
              <a:rPr lang="en-US" sz="800" b="1">
                <a:solidFill>
                  <a:schemeClr val="tx1"/>
                </a:solidFill>
              </a:rPr>
              <a:pPr lvl="0" algn="r"/>
              <a:t>‹#›</a:t>
            </a:fld>
            <a:endParaRPr lang="en-US" sz="800" b="1" err="1">
              <a:solidFill>
                <a:schemeClr val="tx1"/>
              </a:solidFill>
            </a:endParaRPr>
          </a:p>
        </p:txBody>
      </p:sp>
      <p:sp>
        <p:nvSpPr>
          <p:cNvPr id="11" name="Bearing B symbol">
            <a:extLst>
              <a:ext uri="{FF2B5EF4-FFF2-40B4-BE49-F238E27FC236}">
                <a16:creationId xmlns:a16="http://schemas.microsoft.com/office/drawing/2014/main" id="{74846B37-8E98-3A9F-CBA3-F85E0A474B40}"/>
              </a:ext>
            </a:extLst>
          </p:cNvPr>
          <p:cNvSpPr>
            <a:spLocks noChangeAspect="1"/>
          </p:cNvSpPr>
          <p:nvPr userDrawn="1">
            <p:custDataLst>
              <p:tags r:id="rId46"/>
            </p:custDataLst>
          </p:nvPr>
        </p:nvSpPr>
        <p:spPr>
          <a:xfrm>
            <a:off x="11538515" y="358775"/>
            <a:ext cx="269833" cy="244800"/>
          </a:xfrm>
          <a:custGeom>
            <a:avLst/>
            <a:gdLst>
              <a:gd name="connsiteX0" fmla="*/ 6435355 w 7561191"/>
              <a:gd name="connsiteY0" fmla="*/ 15 h 6859726"/>
              <a:gd name="connsiteX1" fmla="*/ 5309518 w 7561191"/>
              <a:gd name="connsiteY1" fmla="*/ 1125856 h 6859726"/>
              <a:gd name="connsiteX2" fmla="*/ 6435355 w 7561191"/>
              <a:gd name="connsiteY2" fmla="*/ 2251689 h 6859726"/>
              <a:gd name="connsiteX3" fmla="*/ 7561191 w 7561191"/>
              <a:gd name="connsiteY3" fmla="*/ 1125856 h 6859726"/>
              <a:gd name="connsiteX4" fmla="*/ 6435355 w 7561191"/>
              <a:gd name="connsiteY4" fmla="*/ 15 h 6859726"/>
              <a:gd name="connsiteX5" fmla="*/ 6435355 w 7561191"/>
              <a:gd name="connsiteY5" fmla="*/ 1666056 h 6859726"/>
              <a:gd name="connsiteX6" fmla="*/ 5895151 w 7561191"/>
              <a:gd name="connsiteY6" fmla="*/ 1125856 h 6859726"/>
              <a:gd name="connsiteX7" fmla="*/ 6435355 w 7561191"/>
              <a:gd name="connsiteY7" fmla="*/ 585656 h 6859726"/>
              <a:gd name="connsiteX8" fmla="*/ 6975540 w 7561191"/>
              <a:gd name="connsiteY8" fmla="*/ 1125856 h 6859726"/>
              <a:gd name="connsiteX9" fmla="*/ 6435355 w 7561191"/>
              <a:gd name="connsiteY9" fmla="*/ 1666056 h 6859726"/>
              <a:gd name="connsiteX10" fmla="*/ 4233431 w 7561191"/>
              <a:gd name="connsiteY10" fmla="*/ 3214272 h 6859726"/>
              <a:gd name="connsiteX11" fmla="*/ 4860606 w 7561191"/>
              <a:gd name="connsiteY11" fmla="*/ 1861926 h 6859726"/>
              <a:gd name="connsiteX12" fmla="*/ 2675294 w 7561191"/>
              <a:gd name="connsiteY12" fmla="*/ 0 h 6859726"/>
              <a:gd name="connsiteX13" fmla="*/ 0 w 7561191"/>
              <a:gd name="connsiteY13" fmla="*/ 0 h 6859726"/>
              <a:gd name="connsiteX14" fmla="*/ 0 w 7561191"/>
              <a:gd name="connsiteY14" fmla="*/ 6859727 h 6859726"/>
              <a:gd name="connsiteX15" fmla="*/ 2743891 w 7561191"/>
              <a:gd name="connsiteY15" fmla="*/ 6859727 h 6859726"/>
              <a:gd name="connsiteX16" fmla="*/ 5105598 w 7561191"/>
              <a:gd name="connsiteY16" fmla="*/ 4841007 h 6859726"/>
              <a:gd name="connsiteX17" fmla="*/ 4233431 w 7561191"/>
              <a:gd name="connsiteY17" fmla="*/ 3214272 h 6859726"/>
              <a:gd name="connsiteX18" fmla="*/ 1234751 w 7561191"/>
              <a:gd name="connsiteY18" fmla="*/ 1097556 h 6859726"/>
              <a:gd name="connsiteX19" fmla="*/ 2704692 w 7561191"/>
              <a:gd name="connsiteY19" fmla="*/ 1097556 h 6859726"/>
              <a:gd name="connsiteX20" fmla="*/ 3625856 w 7561191"/>
              <a:gd name="connsiteY20" fmla="*/ 1930523 h 6859726"/>
              <a:gd name="connsiteX21" fmla="*/ 2714492 w 7561191"/>
              <a:gd name="connsiteY21" fmla="*/ 2763491 h 6859726"/>
              <a:gd name="connsiteX22" fmla="*/ 1234751 w 7561191"/>
              <a:gd name="connsiteY22" fmla="*/ 2763491 h 6859726"/>
              <a:gd name="connsiteX23" fmla="*/ 1234751 w 7561191"/>
              <a:gd name="connsiteY23" fmla="*/ 1097556 h 6859726"/>
              <a:gd name="connsiteX24" fmla="*/ 2773289 w 7561191"/>
              <a:gd name="connsiteY24" fmla="*/ 5762171 h 6859726"/>
              <a:gd name="connsiteX25" fmla="*/ 1234751 w 7561191"/>
              <a:gd name="connsiteY25" fmla="*/ 5762171 h 6859726"/>
              <a:gd name="connsiteX26" fmla="*/ 1234751 w 7561191"/>
              <a:gd name="connsiteY26" fmla="*/ 3861046 h 6859726"/>
              <a:gd name="connsiteX27" fmla="*/ 2773289 w 7561191"/>
              <a:gd name="connsiteY27" fmla="*/ 3861046 h 6859726"/>
              <a:gd name="connsiteX28" fmla="*/ 3851247 w 7561191"/>
              <a:gd name="connsiteY28" fmla="*/ 4811609 h 6859726"/>
              <a:gd name="connsiteX29" fmla="*/ 2773289 w 7561191"/>
              <a:gd name="connsiteY29" fmla="*/ 5762171 h 6859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561191" h="6859726">
                <a:moveTo>
                  <a:pt x="6435355" y="15"/>
                </a:moveTo>
                <a:cubicBezTo>
                  <a:pt x="5813667" y="15"/>
                  <a:pt x="5309518" y="504176"/>
                  <a:pt x="5309518" y="1125856"/>
                </a:cubicBezTo>
                <a:cubicBezTo>
                  <a:pt x="5309518" y="1747536"/>
                  <a:pt x="5813667" y="2251689"/>
                  <a:pt x="6435355" y="2251689"/>
                </a:cubicBezTo>
                <a:cubicBezTo>
                  <a:pt x="7057024" y="2251689"/>
                  <a:pt x="7561191" y="1747536"/>
                  <a:pt x="7561191" y="1125856"/>
                </a:cubicBezTo>
                <a:cubicBezTo>
                  <a:pt x="7561191" y="504176"/>
                  <a:pt x="7057408" y="15"/>
                  <a:pt x="6435355" y="15"/>
                </a:cubicBezTo>
                <a:close/>
                <a:moveTo>
                  <a:pt x="6435355" y="1666056"/>
                </a:moveTo>
                <a:cubicBezTo>
                  <a:pt x="6136850" y="1666056"/>
                  <a:pt x="5895151" y="1423964"/>
                  <a:pt x="5895151" y="1125856"/>
                </a:cubicBezTo>
                <a:cubicBezTo>
                  <a:pt x="5895151" y="827747"/>
                  <a:pt x="6137235" y="585656"/>
                  <a:pt x="6435355" y="585656"/>
                </a:cubicBezTo>
                <a:cubicBezTo>
                  <a:pt x="6733456" y="585656"/>
                  <a:pt x="6975540" y="827747"/>
                  <a:pt x="6975540" y="1125856"/>
                </a:cubicBezTo>
                <a:cubicBezTo>
                  <a:pt x="6975540" y="1423964"/>
                  <a:pt x="6733456" y="1666056"/>
                  <a:pt x="6435355" y="1666056"/>
                </a:cubicBezTo>
                <a:close/>
                <a:moveTo>
                  <a:pt x="4233431" y="3214272"/>
                </a:moveTo>
                <a:cubicBezTo>
                  <a:pt x="4664614" y="2890885"/>
                  <a:pt x="4860606" y="2400905"/>
                  <a:pt x="4860606" y="1861926"/>
                </a:cubicBezTo>
                <a:cubicBezTo>
                  <a:pt x="4860606" y="783969"/>
                  <a:pt x="4135435" y="0"/>
                  <a:pt x="2675294" y="0"/>
                </a:cubicBezTo>
                <a:lnTo>
                  <a:pt x="0" y="0"/>
                </a:lnTo>
                <a:lnTo>
                  <a:pt x="0" y="6859727"/>
                </a:lnTo>
                <a:lnTo>
                  <a:pt x="2743891" y="6859727"/>
                </a:lnTo>
                <a:cubicBezTo>
                  <a:pt x="4311829" y="6859727"/>
                  <a:pt x="5105598" y="6046359"/>
                  <a:pt x="5105598" y="4841007"/>
                </a:cubicBezTo>
                <a:cubicBezTo>
                  <a:pt x="5105598" y="4155035"/>
                  <a:pt x="4811609" y="3537659"/>
                  <a:pt x="4233431" y="3214272"/>
                </a:cubicBezTo>
                <a:close/>
                <a:moveTo>
                  <a:pt x="1234751" y="1097556"/>
                </a:moveTo>
                <a:lnTo>
                  <a:pt x="2704692" y="1097556"/>
                </a:lnTo>
                <a:cubicBezTo>
                  <a:pt x="3322068" y="1097556"/>
                  <a:pt x="3625856" y="1420944"/>
                  <a:pt x="3625856" y="1930523"/>
                </a:cubicBezTo>
                <a:cubicBezTo>
                  <a:pt x="3625856" y="2440104"/>
                  <a:pt x="3312267" y="2763491"/>
                  <a:pt x="2714492" y="2763491"/>
                </a:cubicBezTo>
                <a:lnTo>
                  <a:pt x="1234751" y="2763491"/>
                </a:lnTo>
                <a:lnTo>
                  <a:pt x="1234751" y="1097556"/>
                </a:lnTo>
                <a:close/>
                <a:moveTo>
                  <a:pt x="2773289" y="5762171"/>
                </a:moveTo>
                <a:lnTo>
                  <a:pt x="1234751" y="5762171"/>
                </a:lnTo>
                <a:lnTo>
                  <a:pt x="1234751" y="3861046"/>
                </a:lnTo>
                <a:lnTo>
                  <a:pt x="2773289" y="3861046"/>
                </a:lnTo>
                <a:cubicBezTo>
                  <a:pt x="3469063" y="3861046"/>
                  <a:pt x="3851247" y="4213833"/>
                  <a:pt x="3851247" y="4811609"/>
                </a:cubicBezTo>
                <a:cubicBezTo>
                  <a:pt x="3851247" y="5409385"/>
                  <a:pt x="3488661" y="5762171"/>
                  <a:pt x="2773289" y="5762171"/>
                </a:cubicBezTo>
                <a:close/>
              </a:path>
            </a:pathLst>
          </a:custGeom>
          <a:solidFill>
            <a:srgbClr val="000000"/>
          </a:solidFill>
          <a:ln w="7553" cap="flat">
            <a:noFill/>
            <a:prstDash val="solid"/>
            <a:miter/>
          </a:ln>
        </p:spPr>
        <p:txBody>
          <a:bodyPr rtlCol="0" anchor="ctr"/>
          <a:lstStyle/>
          <a:p>
            <a:endParaRPr lang="en-US"/>
          </a:p>
        </p:txBody>
      </p:sp>
    </p:spTree>
    <p:extLst>
      <p:ext uri="{BB962C8B-B14F-4D97-AF65-F5344CB8AC3E}">
        <p14:creationId xmlns:p14="http://schemas.microsoft.com/office/powerpoint/2010/main" val="2617300507"/>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 id="2147484099" r:id="rId12"/>
    <p:sldLayoutId id="2147484100" r:id="rId13"/>
    <p:sldLayoutId id="2147484101" r:id="rId14"/>
    <p:sldLayoutId id="2147484102" r:id="rId15"/>
    <p:sldLayoutId id="2147484103" r:id="rId16"/>
    <p:sldLayoutId id="2147484104" r:id="rId17"/>
    <p:sldLayoutId id="2147484105" r:id="rId18"/>
    <p:sldLayoutId id="2147484106" r:id="rId19"/>
    <p:sldLayoutId id="2147484107" r:id="rId20"/>
    <p:sldLayoutId id="2147484108" r:id="rId21"/>
    <p:sldLayoutId id="2147484109" r:id="rId22"/>
    <p:sldLayoutId id="2147484110" r:id="rId23"/>
    <p:sldLayoutId id="2147484111" r:id="rId24"/>
    <p:sldLayoutId id="2147484125" r:id="rId25"/>
    <p:sldLayoutId id="2147484112" r:id="rId26"/>
    <p:sldLayoutId id="2147484113" r:id="rId27"/>
    <p:sldLayoutId id="2147484114" r:id="rId28"/>
    <p:sldLayoutId id="2147484115" r:id="rId29"/>
    <p:sldLayoutId id="2147484116" r:id="rId30"/>
    <p:sldLayoutId id="2147484117" r:id="rId31"/>
    <p:sldLayoutId id="2147484118" r:id="rId32"/>
    <p:sldLayoutId id="2147484119" r:id="rId33"/>
    <p:sldLayoutId id="2147484120" r:id="rId34"/>
    <p:sldLayoutId id="2147484121" r:id="rId35"/>
    <p:sldLayoutId id="2147484126" r:id="rId36"/>
    <p:sldLayoutId id="2147484122" r:id="rId37"/>
    <p:sldLayoutId id="2147484127" r:id="rId38"/>
  </p:sldLayoutIdLst>
  <p:hf hdr="0" ftr="0" dt="0"/>
  <p:txStyles>
    <p:titleStyle>
      <a:lvl1pPr algn="l" defTabSz="914400" rtl="0" eaLnBrk="1" latinLnBrk="0" hangingPunct="1">
        <a:lnSpc>
          <a:spcPct val="90000"/>
        </a:lnSpc>
        <a:spcBef>
          <a:spcPct val="0"/>
        </a:spcBef>
        <a:buNone/>
        <a:defRPr sz="26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tx1"/>
          </a:solidFill>
          <a:latin typeface="+mn-lt"/>
          <a:ea typeface="+mn-ea"/>
          <a:cs typeface="+mn-cs"/>
        </a:defRPr>
      </a:lvl1pPr>
      <a:lvl2pPr marL="234000" indent="-234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2pPr>
      <a:lvl3pPr marL="468000" indent="-234000" algn="l" defTabSz="914400" rtl="0" eaLnBrk="1" latinLnBrk="0" hangingPunct="1">
        <a:lnSpc>
          <a:spcPct val="100000"/>
        </a:lnSpc>
        <a:spcBef>
          <a:spcPts val="0"/>
        </a:spcBef>
        <a:spcAft>
          <a:spcPts val="600"/>
        </a:spcAft>
        <a:buFont typeface="Aptos" panose="020B0004020202020204" pitchFamily="34" charset="0"/>
        <a:buChar char="−"/>
        <a:defRPr sz="1600" kern="1200">
          <a:solidFill>
            <a:schemeClr val="tx1"/>
          </a:solidFill>
          <a:latin typeface="+mn-lt"/>
          <a:ea typeface="+mn-ea"/>
          <a:cs typeface="+mn-cs"/>
        </a:defRPr>
      </a:lvl3pPr>
      <a:lvl4pPr marL="893763" indent="-174625" algn="l" defTabSz="914400" rtl="0" eaLnBrk="1" latinLnBrk="0" hangingPunct="1">
        <a:lnSpc>
          <a:spcPct val="100000"/>
        </a:lnSpc>
        <a:spcBef>
          <a:spcPts val="0"/>
        </a:spcBef>
        <a:spcAft>
          <a:spcPts val="600"/>
        </a:spcAft>
        <a:buFont typeface="Aptos" panose="020B0004020202020204" pitchFamily="34" charset="0"/>
        <a:buChar char="−"/>
        <a:defRPr sz="1800" kern="1200">
          <a:solidFill>
            <a:schemeClr val="tx1"/>
          </a:solidFill>
          <a:latin typeface="+mn-lt"/>
          <a:ea typeface="+mn-ea"/>
          <a:cs typeface="+mn-cs"/>
        </a:defRPr>
      </a:lvl4pPr>
      <a:lvl5pPr marL="1076325" indent="-182563" algn="l" defTabSz="914400" rtl="0" eaLnBrk="1" latinLnBrk="0" hangingPunct="1">
        <a:lnSpc>
          <a:spcPct val="100000"/>
        </a:lnSpc>
        <a:spcBef>
          <a:spcPts val="0"/>
        </a:spcBef>
        <a:spcAft>
          <a:spcPts val="600"/>
        </a:spcAft>
        <a:buFont typeface="Aptos" panose="020B00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C736C"/>
          </p15:clr>
        </p15:guide>
        <p15:guide id="2" pos="7680">
          <p15:clr>
            <a:srgbClr val="FC736C"/>
          </p15:clr>
        </p15:guide>
        <p15:guide id="3" pos="242">
          <p15:clr>
            <a:srgbClr val="FC736C"/>
          </p15:clr>
        </p15:guide>
        <p15:guide id="4" pos="734">
          <p15:clr>
            <a:srgbClr val="FC736C"/>
          </p15:clr>
        </p15:guide>
        <p15:guide id="5" pos="852">
          <p15:clr>
            <a:srgbClr val="FC736C"/>
          </p15:clr>
        </p15:guide>
        <p15:guide id="6" pos="1343">
          <p15:clr>
            <a:srgbClr val="FC736C"/>
          </p15:clr>
        </p15:guide>
        <p15:guide id="7" pos="1461">
          <p15:clr>
            <a:srgbClr val="FC736C"/>
          </p15:clr>
        </p15:guide>
        <p15:guide id="8" pos="1952">
          <p15:clr>
            <a:srgbClr val="FC736C"/>
          </p15:clr>
        </p15:guide>
        <p15:guide id="9" pos="2070">
          <p15:clr>
            <a:srgbClr val="FC736C"/>
          </p15:clr>
        </p15:guide>
        <p15:guide id="10" pos="2562">
          <p15:clr>
            <a:srgbClr val="FC736C"/>
          </p15:clr>
        </p15:guide>
        <p15:guide id="11" pos="2680">
          <p15:clr>
            <a:srgbClr val="FC736C"/>
          </p15:clr>
        </p15:guide>
        <p15:guide id="12" pos="3171">
          <p15:clr>
            <a:srgbClr val="FC736C"/>
          </p15:clr>
        </p15:guide>
        <p15:guide id="13" pos="3289">
          <p15:clr>
            <a:srgbClr val="FC736C"/>
          </p15:clr>
        </p15:guide>
        <p15:guide id="14" pos="3781">
          <p15:clr>
            <a:srgbClr val="FC736C"/>
          </p15:clr>
        </p15:guide>
        <p15:guide id="15" pos="3898">
          <p15:clr>
            <a:srgbClr val="FC736C"/>
          </p15:clr>
        </p15:guide>
        <p15:guide id="16" pos="4390">
          <p15:clr>
            <a:srgbClr val="FC736C"/>
          </p15:clr>
        </p15:guide>
        <p15:guide id="17" pos="4508">
          <p15:clr>
            <a:srgbClr val="FC736C"/>
          </p15:clr>
        </p15:guide>
        <p15:guide id="18" pos="4999">
          <p15:clr>
            <a:srgbClr val="FC736C"/>
          </p15:clr>
        </p15:guide>
        <p15:guide id="19" pos="5117">
          <p15:clr>
            <a:srgbClr val="FC736C"/>
          </p15:clr>
        </p15:guide>
        <p15:guide id="20" pos="5609">
          <p15:clr>
            <a:srgbClr val="FC736C"/>
          </p15:clr>
        </p15:guide>
        <p15:guide id="21" pos="5727">
          <p15:clr>
            <a:srgbClr val="FC736C"/>
          </p15:clr>
        </p15:guide>
        <p15:guide id="22" pos="6218">
          <p15:clr>
            <a:srgbClr val="FC736C"/>
          </p15:clr>
        </p15:guide>
        <p15:guide id="23" pos="6336">
          <p15:clr>
            <a:srgbClr val="FC736C"/>
          </p15:clr>
        </p15:guide>
        <p15:guide id="24" pos="6827">
          <p15:clr>
            <a:srgbClr val="FC736C"/>
          </p15:clr>
        </p15:guide>
        <p15:guide id="25" pos="6945">
          <p15:clr>
            <a:srgbClr val="FC736C"/>
          </p15:clr>
        </p15:guide>
        <p15:guide id="26" pos="7437">
          <p15:clr>
            <a:srgbClr val="FC736C"/>
          </p15:clr>
        </p15:guide>
        <p15:guide id="27" orient="horz">
          <p15:clr>
            <a:srgbClr val="FC736C"/>
          </p15:clr>
        </p15:guide>
        <p15:guide id="28" orient="horz" pos="4320">
          <p15:clr>
            <a:srgbClr val="FC736C"/>
          </p15:clr>
        </p15:guide>
        <p15:guide id="29" orient="horz" pos="226">
          <p15:clr>
            <a:srgbClr val="FC736C"/>
          </p15:clr>
        </p15:guide>
        <p15:guide id="30" orient="horz" pos="440">
          <p15:clr>
            <a:srgbClr val="FC736C"/>
          </p15:clr>
        </p15:guide>
        <p15:guide id="31" orient="horz" pos="558">
          <p15:clr>
            <a:srgbClr val="FC736C"/>
          </p15:clr>
        </p15:guide>
        <p15:guide id="32" orient="horz" pos="772">
          <p15:clr>
            <a:srgbClr val="FC736C"/>
          </p15:clr>
        </p15:guide>
        <p15:guide id="33" orient="horz" pos="890">
          <p15:clr>
            <a:srgbClr val="FC736C"/>
          </p15:clr>
        </p15:guide>
        <p15:guide id="34" orient="horz" pos="1104">
          <p15:clr>
            <a:srgbClr val="FC736C"/>
          </p15:clr>
        </p15:guide>
        <p15:guide id="35" orient="horz" pos="1222">
          <p15:clr>
            <a:srgbClr val="FC736C"/>
          </p15:clr>
        </p15:guide>
        <p15:guide id="36" orient="horz" pos="1436">
          <p15:clr>
            <a:srgbClr val="FC736C"/>
          </p15:clr>
        </p15:guide>
        <p15:guide id="37" orient="horz" pos="1554">
          <p15:clr>
            <a:srgbClr val="FC736C"/>
          </p15:clr>
        </p15:guide>
        <p15:guide id="38" orient="horz" pos="1769">
          <p15:clr>
            <a:srgbClr val="FC736C"/>
          </p15:clr>
        </p15:guide>
        <p15:guide id="39" orient="horz" pos="1886">
          <p15:clr>
            <a:srgbClr val="FC736C"/>
          </p15:clr>
        </p15:guide>
        <p15:guide id="40" orient="horz" pos="2101">
          <p15:clr>
            <a:srgbClr val="FC736C"/>
          </p15:clr>
        </p15:guide>
        <p15:guide id="41" orient="horz" pos="2218">
          <p15:clr>
            <a:srgbClr val="FC736C"/>
          </p15:clr>
        </p15:guide>
        <p15:guide id="42" orient="horz" pos="2433">
          <p15:clr>
            <a:srgbClr val="FC736C"/>
          </p15:clr>
        </p15:guide>
        <p15:guide id="43" orient="horz" pos="2550">
          <p15:clr>
            <a:srgbClr val="FC736C"/>
          </p15:clr>
        </p15:guide>
        <p15:guide id="44" orient="horz" pos="2765">
          <p15:clr>
            <a:srgbClr val="FC736C"/>
          </p15:clr>
        </p15:guide>
        <p15:guide id="45" orient="horz" pos="2883">
          <p15:clr>
            <a:srgbClr val="FC736C"/>
          </p15:clr>
        </p15:guide>
        <p15:guide id="46" orient="horz" pos="3097">
          <p15:clr>
            <a:srgbClr val="FC736C"/>
          </p15:clr>
        </p15:guide>
        <p15:guide id="47" orient="horz" pos="3215">
          <p15:clr>
            <a:srgbClr val="FC736C"/>
          </p15:clr>
        </p15:guide>
        <p15:guide id="48" orient="horz" pos="3429">
          <p15:clr>
            <a:srgbClr val="FC736C"/>
          </p15:clr>
        </p15:guide>
        <p15:guide id="49" orient="horz" pos="3547">
          <p15:clr>
            <a:srgbClr val="FC736C"/>
          </p15:clr>
        </p15:guide>
        <p15:guide id="50" orient="horz" pos="3761">
          <p15:clr>
            <a:srgbClr val="FC736C"/>
          </p15:clr>
        </p15:guide>
        <p15:guide id="51" orient="horz" pos="3879">
          <p15:clr>
            <a:srgbClr val="FC736C"/>
          </p15:clr>
        </p15:guide>
        <p15:guide id="52" orient="horz" pos="4093">
          <p15:clr>
            <a:srgbClr val="FC736C"/>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hemeOverride" Target="../theme/themeOverride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95.xml"/><Relationship Id="rId1" Type="http://schemas.openxmlformats.org/officeDocument/2006/relationships/tags" Target="../tags/tag261.xml"/></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13.xml"/><Relationship Id="rId1" Type="http://schemas.openxmlformats.org/officeDocument/2006/relationships/tags" Target="../tags/tag265.xml"/></Relationships>
</file>

<file path=ppt/slides/_rels/slide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267.xml"/><Relationship Id="rId1" Type="http://schemas.openxmlformats.org/officeDocument/2006/relationships/tags" Target="../tags/tag266.xml"/><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95.xml"/><Relationship Id="rId1" Type="http://schemas.openxmlformats.org/officeDocument/2006/relationships/tags" Target="../tags/tag268.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s://demo.app11.jaggaer.com/portals/ebm_papst" TargetMode="External"/><Relationship Id="rId1" Type="http://schemas.openxmlformats.org/officeDocument/2006/relationships/slideLayout" Target="../slideLayouts/slideLayout13.xml"/><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13.xml"/><Relationship Id="rId1" Type="http://schemas.openxmlformats.org/officeDocument/2006/relationships/tags" Target="../tags/tag272.xml"/></Relationships>
</file>

<file path=ppt/slides/_rels/slide1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95.xml"/><Relationship Id="rId1" Type="http://schemas.openxmlformats.org/officeDocument/2006/relationships/tags" Target="../tags/tag273.xml"/><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tags" Target="../tags/tag279.xml"/><Relationship Id="rId7" Type="http://schemas.openxmlformats.org/officeDocument/2006/relationships/image" Target="../media/image41.png"/><Relationship Id="rId2" Type="http://schemas.openxmlformats.org/officeDocument/2006/relationships/tags" Target="../tags/tag278.xml"/><Relationship Id="rId1" Type="http://schemas.openxmlformats.org/officeDocument/2006/relationships/tags" Target="../tags/tag277.xml"/><Relationship Id="rId6" Type="http://schemas.openxmlformats.org/officeDocument/2006/relationships/slideLayout" Target="../slideLayouts/slideLayout13.xml"/><Relationship Id="rId5" Type="http://schemas.openxmlformats.org/officeDocument/2006/relationships/tags" Target="../tags/tag281.xml"/><Relationship Id="rId4" Type="http://schemas.openxmlformats.org/officeDocument/2006/relationships/tags" Target="../tags/tag280.xml"/></Relationships>
</file>

<file path=ppt/slides/_rels/slide2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2.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95.xml"/><Relationship Id="rId1" Type="http://schemas.openxmlformats.org/officeDocument/2006/relationships/tags" Target="../tags/tag282.xml"/><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95.xml"/><Relationship Id="rId1" Type="http://schemas.openxmlformats.org/officeDocument/2006/relationships/tags" Target="../tags/tag286.xml"/><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5.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95.xml"/><Relationship Id="rId1" Type="http://schemas.openxmlformats.org/officeDocument/2006/relationships/tags" Target="../tags/tag290.xml"/><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093F45E1-4C31-D92E-23FF-14BC2F80FA46}"/>
              </a:ext>
            </a:extLst>
          </p:cNvPr>
          <p:cNvSpPr>
            <a:spLocks noGrp="1"/>
          </p:cNvSpPr>
          <p:nvPr>
            <p:ph type="title"/>
          </p:nvPr>
        </p:nvSpPr>
        <p:spPr>
          <a:xfrm>
            <a:off x="384175" y="1944000"/>
            <a:ext cx="9759950" cy="1918800"/>
          </a:xfrm>
        </p:spPr>
        <p:txBody>
          <a:bodyPr/>
          <a:lstStyle/>
          <a:p>
            <a:r>
              <a:rPr lang="en-GB" sz="5400"/>
              <a:t>Key User Training – </a:t>
            </a:r>
            <a:br>
              <a:rPr lang="en-GB" sz="5400"/>
            </a:br>
            <a:r>
              <a:rPr lang="en-GB" sz="5400"/>
              <a:t>JAGGAER Direct SRM (Supplier Side)</a:t>
            </a:r>
            <a:br>
              <a:rPr lang="en-US" sz="5400"/>
            </a:br>
            <a:endParaRPr lang="de-DE"/>
          </a:p>
        </p:txBody>
      </p:sp>
      <p:sp>
        <p:nvSpPr>
          <p:cNvPr id="9" name="Textplatzhalter 8">
            <a:extLst>
              <a:ext uri="{FF2B5EF4-FFF2-40B4-BE49-F238E27FC236}">
                <a16:creationId xmlns:a16="http://schemas.microsoft.com/office/drawing/2014/main" id="{A38090E9-41CB-7CB2-B3C2-E1A554AEE060}"/>
              </a:ext>
            </a:extLst>
          </p:cNvPr>
          <p:cNvSpPr>
            <a:spLocks noGrp="1"/>
          </p:cNvSpPr>
          <p:nvPr>
            <p:ph type="body" sz="quarter" idx="10"/>
          </p:nvPr>
        </p:nvSpPr>
        <p:spPr>
          <a:xfrm>
            <a:off x="384175" y="4898514"/>
            <a:ext cx="6788982" cy="1396999"/>
          </a:xfrm>
        </p:spPr>
        <p:txBody>
          <a:bodyPr vert="horz" lIns="0" tIns="0" rIns="108000" bIns="0" rtlCol="0" anchor="t">
            <a:noAutofit/>
          </a:bodyPr>
          <a:lstStyle/>
          <a:p>
            <a:r>
              <a:rPr lang="de-CH" err="1"/>
              <a:t>Prepared</a:t>
            </a:r>
            <a:r>
              <a:rPr lang="de-CH"/>
              <a:t> </a:t>
            </a:r>
            <a:r>
              <a:rPr lang="de-CH" err="1"/>
              <a:t>by</a:t>
            </a:r>
            <a:r>
              <a:rPr lang="de-CH"/>
              <a:t> </a:t>
            </a:r>
            <a:r>
              <a:rPr lang="de-DE" b="1">
                <a:latin typeface="Calibri"/>
                <a:cs typeface="Segoe UI"/>
              </a:rPr>
              <a:t>BearingPoint GmbH</a:t>
            </a:r>
          </a:p>
          <a:p>
            <a:r>
              <a:rPr lang="de-CH" err="1"/>
              <a:t>Prepared</a:t>
            </a:r>
            <a:r>
              <a:rPr lang="de-CH"/>
              <a:t> </a:t>
            </a:r>
            <a:r>
              <a:rPr lang="de-CH" err="1"/>
              <a:t>for</a:t>
            </a:r>
            <a:r>
              <a:rPr lang="de-CH"/>
              <a:t> </a:t>
            </a:r>
            <a:r>
              <a:rPr lang="de-CH" b="1" err="1"/>
              <a:t>ebm</a:t>
            </a:r>
            <a:r>
              <a:rPr lang="de-CH" b="1"/>
              <a:t>-papst Mulfingen GmbH &amp; Co. KG</a:t>
            </a:r>
          </a:p>
          <a:p>
            <a:endParaRPr lang="de-CH"/>
          </a:p>
          <a:p>
            <a:endParaRPr lang="de-DE" b="1">
              <a:solidFill>
                <a:prstClr val="white"/>
              </a:solidFill>
              <a:latin typeface="Calibri"/>
              <a:cs typeface="Segoe UI" panose="020B0502040204020203" pitchFamily="34" charset="0"/>
            </a:endParaRPr>
          </a:p>
          <a:p>
            <a:endParaRPr lang="de-CH"/>
          </a:p>
          <a:p>
            <a:endParaRPr lang="de-DE"/>
          </a:p>
        </p:txBody>
      </p:sp>
    </p:spTree>
    <p:extLst>
      <p:ext uri="{BB962C8B-B14F-4D97-AF65-F5344CB8AC3E}">
        <p14:creationId xmlns:p14="http://schemas.microsoft.com/office/powerpoint/2010/main" val="2096888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45D89D59-993C-BB13-E05C-C9945A2F5721}"/>
              </a:ext>
            </a:extLst>
          </p:cNvPr>
          <p:cNvSpPr>
            <a:spLocks noGrp="1"/>
          </p:cNvSpPr>
          <p:nvPr>
            <p:ph type="body" sz="quarter" idx="13"/>
          </p:nvPr>
        </p:nvSpPr>
        <p:spPr>
          <a:xfrm>
            <a:off x="6093732" y="882914"/>
            <a:ext cx="4649788" cy="5097092"/>
          </a:xfrm>
        </p:spPr>
        <p:txBody>
          <a:bodyPr vert="horz" lIns="0" tIns="0" rIns="108000" bIns="0" rtlCol="0" anchor="t">
            <a:noAutofit/>
          </a:bodyPr>
          <a:lstStyle/>
          <a:p>
            <a:r>
              <a:rPr lang="en-US"/>
              <a:t>Supplier Initial Registration</a:t>
            </a:r>
          </a:p>
          <a:p>
            <a:pPr>
              <a:lnSpc>
                <a:spcPct val="100000"/>
              </a:lnSpc>
            </a:pPr>
            <a:r>
              <a:rPr lang="en-US"/>
              <a:t>Registration Profile (Small Profile)(Basic Data)​</a:t>
            </a:r>
          </a:p>
          <a:p>
            <a:r>
              <a:rPr lang="en-US"/>
              <a:t>Qualification Profile (Big Profile - Detailed Data)​</a:t>
            </a:r>
          </a:p>
          <a:p>
            <a:r>
              <a:rPr lang="en-US"/>
              <a:t>Actions Pure</a:t>
            </a:r>
          </a:p>
          <a:p>
            <a:r>
              <a:rPr lang="en-US"/>
              <a:t>Documents Pure</a:t>
            </a:r>
          </a:p>
        </p:txBody>
      </p:sp>
      <p:sp>
        <p:nvSpPr>
          <p:cNvPr id="3" name="Textplatzhalter 2">
            <a:extLst>
              <a:ext uri="{FF2B5EF4-FFF2-40B4-BE49-F238E27FC236}">
                <a16:creationId xmlns:a16="http://schemas.microsoft.com/office/drawing/2014/main" id="{7DAAD9C1-BC40-0FB4-065F-3FAE1ABBD1B9}"/>
              </a:ext>
            </a:extLst>
          </p:cNvPr>
          <p:cNvSpPr>
            <a:spLocks noGrp="1"/>
          </p:cNvSpPr>
          <p:nvPr>
            <p:ph type="body" sz="quarter" idx="15"/>
          </p:nvPr>
        </p:nvSpPr>
        <p:spPr/>
        <p:txBody>
          <a:bodyPr/>
          <a:lstStyle/>
          <a:p>
            <a:r>
              <a:rPr lang="de-DE" sz="3600"/>
              <a:t>Agenda</a:t>
            </a:r>
          </a:p>
        </p:txBody>
      </p:sp>
    </p:spTree>
    <p:extLst>
      <p:ext uri="{BB962C8B-B14F-4D97-AF65-F5344CB8AC3E}">
        <p14:creationId xmlns:p14="http://schemas.microsoft.com/office/powerpoint/2010/main" val="2425845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9A80D-0A7B-17B4-8D24-9C731D814C41}"/>
              </a:ext>
            </a:extLst>
          </p:cNvPr>
          <p:cNvSpPr>
            <a:spLocks noGrp="1"/>
          </p:cNvSpPr>
          <p:nvPr>
            <p:ph type="title"/>
          </p:nvPr>
        </p:nvSpPr>
        <p:spPr/>
        <p:txBody>
          <a:bodyPr>
            <a:noAutofit/>
          </a:bodyPr>
          <a:lstStyle/>
          <a:p>
            <a:r>
              <a:rPr lang="en-US" sz="4000"/>
              <a:t>Training Objectives</a:t>
            </a:r>
            <a:endParaRPr lang="en-DE" sz="4000"/>
          </a:p>
        </p:txBody>
      </p:sp>
      <p:sp>
        <p:nvSpPr>
          <p:cNvPr id="14" name="Text Placeholder 13">
            <a:extLst>
              <a:ext uri="{FF2B5EF4-FFF2-40B4-BE49-F238E27FC236}">
                <a16:creationId xmlns:a16="http://schemas.microsoft.com/office/drawing/2014/main" id="{1C757B9A-D0E5-DDD2-05D6-58D4F56FF1DD}"/>
              </a:ext>
            </a:extLst>
          </p:cNvPr>
          <p:cNvSpPr>
            <a:spLocks noGrp="1"/>
          </p:cNvSpPr>
          <p:nvPr>
            <p:ph type="body" sz="quarter" idx="11"/>
          </p:nvPr>
        </p:nvSpPr>
        <p:spPr/>
        <p:txBody>
          <a:bodyPr/>
          <a:lstStyle/>
          <a:p>
            <a:r>
              <a:rPr lang="en-GB" sz="3200"/>
              <a:t>JAGGAER Direct SRM</a:t>
            </a:r>
            <a:endParaRPr lang="en-DE" sz="3200"/>
          </a:p>
        </p:txBody>
      </p:sp>
      <p:sp>
        <p:nvSpPr>
          <p:cNvPr id="3" name="Textplatzhalter 2">
            <a:extLst>
              <a:ext uri="{FF2B5EF4-FFF2-40B4-BE49-F238E27FC236}">
                <a16:creationId xmlns:a16="http://schemas.microsoft.com/office/drawing/2014/main" id="{2D0AFFEF-823D-DF7D-965D-9DC45BD9D467}"/>
              </a:ext>
            </a:extLst>
          </p:cNvPr>
          <p:cNvSpPr>
            <a:spLocks noGrp="1"/>
          </p:cNvSpPr>
          <p:nvPr>
            <p:ph type="body" sz="quarter" idx="12"/>
          </p:nvPr>
        </p:nvSpPr>
        <p:spPr/>
        <p:txBody>
          <a:bodyPr/>
          <a:lstStyle/>
          <a:p>
            <a:pPr marL="342900" indent="-342900" fontAlgn="base">
              <a:buClr>
                <a:schemeClr val="tx1"/>
              </a:buClr>
              <a:buSzPct val="100000"/>
              <a:buFont typeface="Wingdings" panose="05000000000000000000" pitchFamily="2" charset="2"/>
              <a:buChar char="ü"/>
            </a:pPr>
            <a:r>
              <a:rPr lang="en-US" sz="2400"/>
              <a:t>Clear understanding of SRM process​</a:t>
            </a:r>
          </a:p>
          <a:p>
            <a:pPr marL="342900" indent="-342900" fontAlgn="base">
              <a:buClr>
                <a:schemeClr val="tx1"/>
              </a:buClr>
              <a:buSzPct val="100000"/>
              <a:buFont typeface="Wingdings" panose="05000000000000000000" pitchFamily="2" charset="2"/>
              <a:buChar char="ü"/>
            </a:pPr>
            <a:r>
              <a:rPr lang="en-US" sz="2400"/>
              <a:t>Step-by-step system navigation​</a:t>
            </a:r>
          </a:p>
          <a:p>
            <a:pPr marL="342900" indent="-342900" fontAlgn="base">
              <a:buClr>
                <a:schemeClr val="tx1"/>
              </a:buClr>
              <a:buSzPct val="100000"/>
              <a:buFont typeface="Wingdings" panose="05000000000000000000" pitchFamily="2" charset="2"/>
              <a:buChar char="ü"/>
            </a:pPr>
            <a:r>
              <a:rPr lang="en-US" sz="2400"/>
              <a:t>Role clarity (End User vs Key User)​</a:t>
            </a:r>
          </a:p>
          <a:p>
            <a:pPr marL="342900" indent="-342900" fontAlgn="base">
              <a:buClr>
                <a:schemeClr val="tx1"/>
              </a:buClr>
              <a:buSzPct val="100000"/>
              <a:buFont typeface="Wingdings" panose="05000000000000000000" pitchFamily="2" charset="2"/>
              <a:buChar char="ü"/>
            </a:pPr>
            <a:r>
              <a:rPr lang="en-US" sz="2400"/>
              <a:t>Efficient supplier onboarding execution​</a:t>
            </a:r>
          </a:p>
          <a:p>
            <a:endParaRPr lang="en-DE" sz="2400"/>
          </a:p>
          <a:p>
            <a:endParaRPr lang="de-DE" sz="2400"/>
          </a:p>
        </p:txBody>
      </p:sp>
    </p:spTree>
    <p:extLst>
      <p:ext uri="{BB962C8B-B14F-4D97-AF65-F5344CB8AC3E}">
        <p14:creationId xmlns:p14="http://schemas.microsoft.com/office/powerpoint/2010/main" val="4879061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ext Placeholder 6">
            <a:extLst>
              <a:ext uri="{FF2B5EF4-FFF2-40B4-BE49-F238E27FC236}">
                <a16:creationId xmlns:a16="http://schemas.microsoft.com/office/drawing/2014/main" id="{CAF8C480-5834-0E17-3F47-52655E650D87}"/>
              </a:ext>
            </a:extLst>
          </p:cNvPr>
          <p:cNvSpPr txBox="1">
            <a:spLocks/>
          </p:cNvSpPr>
          <p:nvPr/>
        </p:nvSpPr>
        <p:spPr>
          <a:xfrm>
            <a:off x="852487" y="420369"/>
            <a:ext cx="10944225" cy="638751"/>
          </a:xfrm>
          <a:prstGeom prst="rect">
            <a:avLst/>
          </a:prstGeom>
        </p:spPr>
        <p:txBody>
          <a:bodyPr vert="horz" lIns="0" tIns="0" rIns="0" bIns="0" rtlCol="0" anchor="b" anchorCtr="0">
            <a:noAutofit/>
          </a:bodyPr>
          <a:lstStyle>
            <a:lvl1pPr indent="0" defTabSz="457189">
              <a:spcBef>
                <a:spcPct val="0"/>
              </a:spcBef>
              <a:spcAft>
                <a:spcPts val="0"/>
              </a:spcAft>
              <a:buFont typeface="Arial" pitchFamily="34" charset="0"/>
              <a:buNone/>
              <a:defRPr lang="fr-FR" sz="4000" b="1" baseline="0" smtClean="0">
                <a:solidFill>
                  <a:schemeClr val="accent1"/>
                </a:solidFill>
                <a:latin typeface="+mj-lt"/>
              </a:defRPr>
            </a:lvl1pPr>
            <a:lvl2pPr marL="177796" indent="-177796" algn="l" defTabSz="457189" rtl="0" eaLnBrk="1" latinLnBrk="0" hangingPunct="1">
              <a:lnSpc>
                <a:spcPct val="130000"/>
              </a:lnSpc>
              <a:spcBef>
                <a:spcPts val="0"/>
              </a:spcBef>
              <a:spcAft>
                <a:spcPts val="300"/>
              </a:spcAft>
              <a:buClr>
                <a:schemeClr val="accent1"/>
              </a:buClr>
              <a:buFont typeface="Arial" pitchFamily="34" charset="0"/>
              <a:buChar char="•"/>
              <a:defRPr lang="en-US" sz="1200" b="0" kern="1200" noProof="0" dirty="0">
                <a:solidFill>
                  <a:schemeClr val="tx1"/>
                </a:solidFill>
                <a:latin typeface="+mj-lt"/>
                <a:ea typeface="+mn-ea"/>
                <a:cs typeface="Calibri" panose="020F0502020204030204" pitchFamily="34" charset="0"/>
              </a:defRPr>
            </a:lvl2pPr>
            <a:lvl3pPr marL="361942" indent="-180970" algn="l" defTabSz="514338" rtl="0" eaLnBrk="1" latinLnBrk="0" hangingPunct="1">
              <a:lnSpc>
                <a:spcPct val="130000"/>
              </a:lnSpc>
              <a:spcBef>
                <a:spcPts val="0"/>
              </a:spcBef>
              <a:spcAft>
                <a:spcPts val="300"/>
              </a:spcAft>
              <a:buClr>
                <a:schemeClr val="bg1">
                  <a:lumMod val="50000"/>
                </a:schemeClr>
              </a:buClr>
              <a:buSzPct val="50000"/>
              <a:buFont typeface="Montserrat" panose="020B0604020202020204" charset="0"/>
              <a:buChar char="►"/>
              <a:defRPr lang="en-US" sz="1200" b="0" kern="1200" noProof="0" dirty="0" smtClean="0">
                <a:solidFill>
                  <a:schemeClr val="tx1"/>
                </a:solidFill>
                <a:latin typeface="+mj-lt"/>
                <a:ea typeface="+mn-ea"/>
                <a:cs typeface="Calibri" panose="020F0502020204030204" pitchFamily="34" charset="0"/>
              </a:defRPr>
            </a:lvl3pPr>
            <a:lvl4pPr marL="536561" indent="-161921" algn="l" defTabSz="457189" rtl="0" eaLnBrk="1" latinLnBrk="0" hangingPunct="1">
              <a:spcBef>
                <a:spcPts val="0"/>
              </a:spcBef>
              <a:spcAft>
                <a:spcPts val="300"/>
              </a:spcAft>
              <a:buClr>
                <a:schemeClr val="bg1">
                  <a:lumMod val="50000"/>
                </a:schemeClr>
              </a:buClr>
              <a:buSzPct val="60000"/>
              <a:buFont typeface="Courier New" pitchFamily="49" charset="0"/>
              <a:buChar char="o"/>
              <a:tabLst/>
              <a:defRPr lang="en-US" sz="1200" b="0" kern="1200" noProof="0" dirty="0">
                <a:solidFill>
                  <a:schemeClr val="tx1"/>
                </a:solidFill>
                <a:latin typeface="+mn-lt"/>
                <a:ea typeface="+mn-ea"/>
                <a:cs typeface="Calibri" panose="020F0502020204030204" pitchFamily="34" charset="0"/>
              </a:defRPr>
            </a:lvl4pPr>
            <a:lvl5pPr marL="812780" indent="-165096" algn="l" defTabSz="457189" rtl="0" eaLnBrk="1" latinLnBrk="0" hangingPunct="1">
              <a:spcBef>
                <a:spcPts val="0"/>
              </a:spcBef>
              <a:buClr>
                <a:srgbClr val="D52B1E"/>
              </a:buClr>
              <a:buFont typeface="Calibri" pitchFamily="34" charset="0"/>
              <a:buChar char="-"/>
              <a:tabLst/>
              <a:defRPr lang="en-GB" sz="1100" kern="1200" noProof="0">
                <a:solidFill>
                  <a:srgbClr val="4D4F53"/>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r>
              <a:rPr lang="en-GB"/>
              <a:t>End-to-End Process Overview</a:t>
            </a:r>
            <a:endParaRPr lang="en-DE"/>
          </a:p>
        </p:txBody>
      </p:sp>
      <p:sp>
        <p:nvSpPr>
          <p:cNvPr id="6" name="TextBox 5">
            <a:extLst>
              <a:ext uri="{FF2B5EF4-FFF2-40B4-BE49-F238E27FC236}">
                <a16:creationId xmlns:a16="http://schemas.microsoft.com/office/drawing/2014/main" id="{01190D4C-E124-8809-5DAB-550F6BB6DD5A}"/>
              </a:ext>
            </a:extLst>
          </p:cNvPr>
          <p:cNvSpPr txBox="1"/>
          <p:nvPr/>
        </p:nvSpPr>
        <p:spPr>
          <a:xfrm>
            <a:off x="852486" y="1397675"/>
            <a:ext cx="9412743" cy="4401205"/>
          </a:xfrm>
          <a:prstGeom prst="rect">
            <a:avLst/>
          </a:prstGeom>
        </p:spPr>
        <p:txBody>
          <a:bodyPr vert="horz" lIns="0" tIns="0" rIns="0" bIns="0" rtlCol="0" anchor="t">
            <a:noAutofit/>
          </a:bodyPr>
          <a:lstStyle>
            <a:lvl1pPr indent="0" defTabSz="457189" fontAlgn="base">
              <a:lnSpc>
                <a:spcPct val="130000"/>
              </a:lnSpc>
              <a:spcBef>
                <a:spcPts val="0"/>
              </a:spcBef>
              <a:spcAft>
                <a:spcPts val="1200"/>
              </a:spcAft>
              <a:buClr>
                <a:schemeClr val="bg1"/>
              </a:buClr>
              <a:buSzPct val="25000"/>
              <a:buFont typeface="Verdana" pitchFamily="34" charset="0"/>
              <a:buNone/>
              <a:defRPr kumimoji="0" lang="en-US" sz="2400" b="0" i="0" u="none" strike="noStrike" cap="none" spc="0" normalizeH="0" baseline="0" noProof="0" dirty="0">
                <a:ln>
                  <a:noFill/>
                </a:ln>
                <a:effectLst/>
                <a:uLnTx/>
                <a:uFillTx/>
                <a:latin typeface="Calibri"/>
                <a:cs typeface="Segoe UI" panose="020B0502040204020203" pitchFamily="34" charset="0"/>
              </a:defRPr>
            </a:lvl1pPr>
            <a:lvl2pPr marL="177796" indent="-177796" defTabSz="457189">
              <a:lnSpc>
                <a:spcPct val="130000"/>
              </a:lnSpc>
              <a:spcBef>
                <a:spcPts val="0"/>
              </a:spcBef>
              <a:spcAft>
                <a:spcPts val="300"/>
              </a:spcAft>
              <a:buClr>
                <a:schemeClr val="accent1"/>
              </a:buClr>
              <a:buFont typeface="Arial" pitchFamily="34" charset="0"/>
              <a:buChar char="•"/>
              <a:defRPr lang="en-US" sz="1200" b="0" noProof="0" dirty="0">
                <a:latin typeface="+mj-lt"/>
                <a:cs typeface="Calibri" panose="020F0502020204030204" pitchFamily="34" charset="0"/>
              </a:defRPr>
            </a:lvl2pPr>
            <a:lvl3pPr marL="361942" indent="-180970" defTabSz="514338">
              <a:lnSpc>
                <a:spcPct val="130000"/>
              </a:lnSpc>
              <a:spcBef>
                <a:spcPts val="0"/>
              </a:spcBef>
              <a:spcAft>
                <a:spcPts val="300"/>
              </a:spcAft>
              <a:buClr>
                <a:schemeClr val="bg1">
                  <a:lumMod val="50000"/>
                </a:schemeClr>
              </a:buClr>
              <a:buSzPct val="50000"/>
              <a:buFont typeface="Montserrat" panose="020B0604020202020204" charset="0"/>
              <a:buChar char="►"/>
              <a:defRPr lang="en-US" sz="1200" b="0" noProof="0" dirty="0" smtClean="0">
                <a:latin typeface="+mj-lt"/>
                <a:cs typeface="Calibri" panose="020F0502020204030204" pitchFamily="34" charset="0"/>
              </a:defRPr>
            </a:lvl3pPr>
            <a:lvl4pPr marL="536561" indent="-161921" defTabSz="457189">
              <a:spcBef>
                <a:spcPts val="0"/>
              </a:spcBef>
              <a:spcAft>
                <a:spcPts val="300"/>
              </a:spcAft>
              <a:buClr>
                <a:schemeClr val="bg1">
                  <a:lumMod val="50000"/>
                </a:schemeClr>
              </a:buClr>
              <a:buSzPct val="60000"/>
              <a:buFont typeface="Courier New" pitchFamily="49" charset="0"/>
              <a:buChar char="o"/>
              <a:tabLst/>
              <a:defRPr lang="en-US" sz="1200" b="0" noProof="0" dirty="0">
                <a:cs typeface="Calibri" panose="020F0502020204030204" pitchFamily="34" charset="0"/>
              </a:defRPr>
            </a:lvl4pPr>
            <a:lvl5pPr marL="812780" indent="-165096" defTabSz="457189">
              <a:spcBef>
                <a:spcPts val="0"/>
              </a:spcBef>
              <a:buClr>
                <a:srgbClr val="D52B1E"/>
              </a:buClr>
              <a:buFont typeface="Calibri" pitchFamily="34" charset="0"/>
              <a:buChar char="-"/>
              <a:tabLst/>
              <a:defRPr lang="en-GB" sz="1100" noProof="0">
                <a:solidFill>
                  <a:srgbClr val="4D4F53"/>
                </a:solidFill>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pPr>
              <a:lnSpc>
                <a:spcPct val="100000"/>
              </a:lnSpc>
            </a:pPr>
            <a:r>
              <a:rPr lang="en-US"/>
              <a:t>1. Supplier Request Ticket​</a:t>
            </a:r>
          </a:p>
          <a:p>
            <a:pPr>
              <a:lnSpc>
                <a:spcPct val="100000"/>
              </a:lnSpc>
            </a:pPr>
            <a:r>
              <a:rPr lang="en-US"/>
              <a:t>2. Registration Profile (Small Profile)(Basic Data)​</a:t>
            </a:r>
          </a:p>
          <a:p>
            <a:pPr>
              <a:lnSpc>
                <a:spcPct val="100000"/>
              </a:lnSpc>
            </a:pPr>
            <a:r>
              <a:rPr lang="en-US"/>
              <a:t>3. Big Profile (Detailed Data)​</a:t>
            </a:r>
          </a:p>
          <a:p>
            <a:pPr>
              <a:lnSpc>
                <a:spcPct val="100000"/>
              </a:lnSpc>
            </a:pPr>
            <a:r>
              <a:rPr lang="en-US">
                <a:ea typeface="Calibri"/>
                <a:cs typeface="Segoe UI"/>
              </a:rPr>
              <a:t>4. Actions Pure</a:t>
            </a:r>
            <a:endParaRPr lang="en-US">
              <a:ea typeface="Calibri"/>
            </a:endParaRPr>
          </a:p>
          <a:p>
            <a:pPr>
              <a:lnSpc>
                <a:spcPct val="100000"/>
              </a:lnSpc>
            </a:pPr>
            <a:r>
              <a:rPr lang="en-US">
                <a:ea typeface="Calibri"/>
                <a:cs typeface="Segoe UI"/>
              </a:rPr>
              <a:t>5. Documents Pure</a:t>
            </a:r>
            <a:endParaRPr lang="en-US">
              <a:ea typeface="Calibri"/>
            </a:endParaRPr>
          </a:p>
        </p:txBody>
      </p:sp>
    </p:spTree>
    <p:extLst>
      <p:ext uri="{BB962C8B-B14F-4D97-AF65-F5344CB8AC3E}">
        <p14:creationId xmlns:p14="http://schemas.microsoft.com/office/powerpoint/2010/main" val="1814890733"/>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14C1B-41EF-ED30-7573-59B4857D4A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12A4EF-C01E-8905-2771-0BF89C99F24D}"/>
              </a:ext>
            </a:extLst>
          </p:cNvPr>
          <p:cNvSpPr>
            <a:spLocks noGrp="1"/>
          </p:cNvSpPr>
          <p:nvPr>
            <p:ph type="title"/>
            <p:custDataLst>
              <p:tags r:id="rId1"/>
            </p:custDataLst>
          </p:nvPr>
        </p:nvSpPr>
        <p:spPr/>
        <p:txBody>
          <a:bodyPr/>
          <a:lstStyle/>
          <a:p>
            <a:pPr>
              <a:lnSpc>
                <a:spcPts val="7000"/>
              </a:lnSpc>
            </a:pPr>
            <a:r>
              <a:rPr lang="de-DE" sz="4400" noProof="0"/>
              <a:t>Supplier Initial Registration </a:t>
            </a:r>
          </a:p>
        </p:txBody>
      </p:sp>
    </p:spTree>
    <p:extLst>
      <p:ext uri="{BB962C8B-B14F-4D97-AF65-F5344CB8AC3E}">
        <p14:creationId xmlns:p14="http://schemas.microsoft.com/office/powerpoint/2010/main" val="2777021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B32225-94E6-AA7C-0792-7C0819F953D5}"/>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052CCFEB-EEEA-CA6E-B682-86AAA4DB7556}"/>
              </a:ext>
            </a:extLst>
          </p:cNvPr>
          <p:cNvPicPr>
            <a:picLocks noChangeAspect="1"/>
          </p:cNvPicPr>
          <p:nvPr/>
        </p:nvPicPr>
        <p:blipFill>
          <a:blip r:embed="rId3"/>
          <a:stretch>
            <a:fillRect/>
          </a:stretch>
        </p:blipFill>
        <p:spPr>
          <a:xfrm>
            <a:off x="1651226" y="2443388"/>
            <a:ext cx="8896803" cy="3480708"/>
          </a:xfrm>
          <a:prstGeom prst="rect">
            <a:avLst/>
          </a:prstGeom>
        </p:spPr>
      </p:pic>
      <p:sp>
        <p:nvSpPr>
          <p:cNvPr id="2" name="Text Placeholder 6">
            <a:extLst>
              <a:ext uri="{FF2B5EF4-FFF2-40B4-BE49-F238E27FC236}">
                <a16:creationId xmlns:a16="http://schemas.microsoft.com/office/drawing/2014/main" id="{F1034D74-B91D-CDA8-7D54-CE0512109D5D}"/>
              </a:ext>
            </a:extLst>
          </p:cNvPr>
          <p:cNvSpPr txBox="1">
            <a:spLocks/>
          </p:cNvSpPr>
          <p:nvPr/>
        </p:nvSpPr>
        <p:spPr>
          <a:xfrm>
            <a:off x="852487" y="420369"/>
            <a:ext cx="10944225" cy="638751"/>
          </a:xfrm>
          <a:prstGeom prst="rect">
            <a:avLst/>
          </a:prstGeom>
        </p:spPr>
        <p:txBody>
          <a:bodyPr vert="horz" lIns="0" tIns="0" rIns="0" bIns="0" rtlCol="0" anchor="b" anchorCtr="0">
            <a:noAutofit/>
          </a:bodyPr>
          <a:lstStyle>
            <a:defPPr>
              <a:defRPr lang="en-RO"/>
            </a:defPPr>
            <a:lvl1pPr indent="0" defTabSz="457189">
              <a:spcBef>
                <a:spcPct val="0"/>
              </a:spcBef>
              <a:spcAft>
                <a:spcPts val="0"/>
              </a:spcAft>
              <a:buFont typeface="Arial" pitchFamily="34" charset="0"/>
              <a:buNone/>
              <a:defRPr sz="4000" b="1" baseline="0">
                <a:solidFill>
                  <a:schemeClr val="accent1"/>
                </a:solidFill>
                <a:latin typeface="+mj-lt"/>
              </a:defRPr>
            </a:lvl1pPr>
            <a:lvl2pPr marL="177796" indent="-177796" defTabSz="457189">
              <a:lnSpc>
                <a:spcPct val="130000"/>
              </a:lnSpc>
              <a:spcBef>
                <a:spcPts val="0"/>
              </a:spcBef>
              <a:spcAft>
                <a:spcPts val="300"/>
              </a:spcAft>
              <a:buClr>
                <a:schemeClr val="accent1"/>
              </a:buClr>
              <a:buFont typeface="Arial" pitchFamily="34" charset="0"/>
              <a:buChar char="•"/>
              <a:defRPr sz="1200" b="0">
                <a:latin typeface="+mj-lt"/>
                <a:cs typeface="Calibri" panose="020F0502020204030204" pitchFamily="34" charset="0"/>
              </a:defRPr>
            </a:lvl2pPr>
            <a:lvl3pPr marL="361942" indent="-180970" defTabSz="514338">
              <a:lnSpc>
                <a:spcPct val="130000"/>
              </a:lnSpc>
              <a:spcBef>
                <a:spcPts val="0"/>
              </a:spcBef>
              <a:spcAft>
                <a:spcPts val="300"/>
              </a:spcAft>
              <a:buClr>
                <a:schemeClr val="bg1">
                  <a:lumMod val="50000"/>
                </a:schemeClr>
              </a:buClr>
              <a:buSzPct val="50000"/>
              <a:buFont typeface="Montserrat" panose="020B0604020202020204" charset="0"/>
              <a:buChar char="►"/>
              <a:defRPr sz="1200" b="0">
                <a:latin typeface="+mj-lt"/>
                <a:cs typeface="Calibri" panose="020F0502020204030204" pitchFamily="34" charset="0"/>
              </a:defRPr>
            </a:lvl3pPr>
            <a:lvl4pPr marL="536561" indent="-161921" defTabSz="457189">
              <a:spcBef>
                <a:spcPts val="0"/>
              </a:spcBef>
              <a:spcAft>
                <a:spcPts val="300"/>
              </a:spcAft>
              <a:buClr>
                <a:schemeClr val="bg1">
                  <a:lumMod val="50000"/>
                </a:schemeClr>
              </a:buClr>
              <a:buSzPct val="60000"/>
              <a:buFont typeface="Courier New" pitchFamily="49" charset="0"/>
              <a:buChar char="o"/>
              <a:tabLst/>
              <a:defRPr sz="1200" b="0">
                <a:cs typeface="Calibri" panose="020F0502020204030204" pitchFamily="34" charset="0"/>
              </a:defRPr>
            </a:lvl4pPr>
            <a:lvl5pPr marL="812780" indent="-165096" defTabSz="457189">
              <a:spcBef>
                <a:spcPts val="0"/>
              </a:spcBef>
              <a:buClr>
                <a:srgbClr val="D52B1E"/>
              </a:buClr>
              <a:buFont typeface="Calibri" pitchFamily="34" charset="0"/>
              <a:buChar char="-"/>
              <a:tabLst/>
              <a:defRPr sz="1100">
                <a:solidFill>
                  <a:srgbClr val="4D4F53"/>
                </a:solidFill>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r>
              <a:rPr lang="en-GB"/>
              <a:t>Supplier Initial Registration (On Supplier side)</a:t>
            </a:r>
            <a:endParaRPr lang="en-DE"/>
          </a:p>
        </p:txBody>
      </p:sp>
      <p:sp>
        <p:nvSpPr>
          <p:cNvPr id="3" name="Text Placeholder 13">
            <a:extLst>
              <a:ext uri="{FF2B5EF4-FFF2-40B4-BE49-F238E27FC236}">
                <a16:creationId xmlns:a16="http://schemas.microsoft.com/office/drawing/2014/main" id="{FB5BB73B-6E0F-F18F-5E75-A8C25883D634}"/>
              </a:ext>
            </a:extLst>
          </p:cNvPr>
          <p:cNvSpPr txBox="1">
            <a:spLocks/>
          </p:cNvSpPr>
          <p:nvPr/>
        </p:nvSpPr>
        <p:spPr>
          <a:xfrm>
            <a:off x="852486" y="1059120"/>
            <a:ext cx="10944225" cy="548640"/>
          </a:xfrm>
          <a:prstGeom prst="rect">
            <a:avLst/>
          </a:prstGeom>
        </p:spPr>
        <p:txBody>
          <a:bodyPr lIns="91440" tIns="45720" rIns="91440" bIns="45720" anchor="t"/>
          <a:lstStyle>
            <a:lvl1pPr marL="0" indent="0" algn="l" defTabSz="457189" rtl="0" eaLnBrk="1" latinLnBrk="0" hangingPunct="1">
              <a:lnSpc>
                <a:spcPct val="130000"/>
              </a:lnSpc>
              <a:spcBef>
                <a:spcPts val="0"/>
              </a:spcBef>
              <a:spcAft>
                <a:spcPts val="1200"/>
              </a:spcAft>
              <a:buClr>
                <a:schemeClr val="bg1"/>
              </a:buClr>
              <a:buSzPct val="25000"/>
              <a:buFont typeface="Verdana" pitchFamily="34" charset="0"/>
              <a:buNone/>
              <a:defRPr kumimoji="0" lang="en-US" sz="1200" b="0" i="0" u="none" strike="noStrike" kern="1200" cap="none" spc="0" normalizeH="0" baseline="0" noProof="0" dirty="0">
                <a:ln>
                  <a:noFill/>
                </a:ln>
                <a:solidFill>
                  <a:schemeClr val="tx1"/>
                </a:solidFill>
                <a:effectLst/>
                <a:uLnTx/>
                <a:uFillTx/>
                <a:latin typeface="Calibri"/>
                <a:ea typeface="+mn-ea"/>
                <a:cs typeface="Segoe UI" panose="020B0502040204020203" pitchFamily="34" charset="0"/>
              </a:defRPr>
            </a:lvl1pPr>
            <a:lvl2pPr marL="177796" indent="-177796" algn="l" defTabSz="457189" rtl="0" eaLnBrk="1" latinLnBrk="0" hangingPunct="1">
              <a:lnSpc>
                <a:spcPct val="130000"/>
              </a:lnSpc>
              <a:spcBef>
                <a:spcPts val="0"/>
              </a:spcBef>
              <a:spcAft>
                <a:spcPts val="300"/>
              </a:spcAft>
              <a:buClr>
                <a:schemeClr val="accent1"/>
              </a:buClr>
              <a:buFont typeface="Arial" pitchFamily="34" charset="0"/>
              <a:buChar char="•"/>
              <a:defRPr lang="en-US" sz="1200" b="0" kern="1200" noProof="0" dirty="0">
                <a:solidFill>
                  <a:schemeClr val="tx1"/>
                </a:solidFill>
                <a:latin typeface="+mj-lt"/>
                <a:ea typeface="+mn-ea"/>
                <a:cs typeface="Calibri" panose="020F0502020204030204" pitchFamily="34" charset="0"/>
              </a:defRPr>
            </a:lvl2pPr>
            <a:lvl3pPr marL="361942" indent="-180970" algn="l" defTabSz="514338" rtl="0" eaLnBrk="1" latinLnBrk="0" hangingPunct="1">
              <a:lnSpc>
                <a:spcPct val="130000"/>
              </a:lnSpc>
              <a:spcBef>
                <a:spcPts val="0"/>
              </a:spcBef>
              <a:spcAft>
                <a:spcPts val="300"/>
              </a:spcAft>
              <a:buClr>
                <a:schemeClr val="bg1">
                  <a:lumMod val="50000"/>
                </a:schemeClr>
              </a:buClr>
              <a:buSzPct val="50000"/>
              <a:buFont typeface="Montserrat" panose="020B0604020202020204" charset="0"/>
              <a:buChar char="►"/>
              <a:defRPr lang="en-US" sz="1200" b="0" kern="1200" noProof="0" dirty="0" smtClean="0">
                <a:solidFill>
                  <a:schemeClr val="tx1"/>
                </a:solidFill>
                <a:latin typeface="+mj-lt"/>
                <a:ea typeface="+mn-ea"/>
                <a:cs typeface="Calibri" panose="020F0502020204030204" pitchFamily="34" charset="0"/>
              </a:defRPr>
            </a:lvl3pPr>
            <a:lvl4pPr marL="536561" indent="-161921" algn="l" defTabSz="457189" rtl="0" eaLnBrk="1" latinLnBrk="0" hangingPunct="1">
              <a:spcBef>
                <a:spcPts val="0"/>
              </a:spcBef>
              <a:spcAft>
                <a:spcPts val="300"/>
              </a:spcAft>
              <a:buClr>
                <a:schemeClr val="bg1">
                  <a:lumMod val="50000"/>
                </a:schemeClr>
              </a:buClr>
              <a:buSzPct val="60000"/>
              <a:buFont typeface="Courier New" pitchFamily="49" charset="0"/>
              <a:buChar char="o"/>
              <a:tabLst/>
              <a:defRPr lang="en-US" sz="1200" b="0" kern="1200" noProof="0" dirty="0">
                <a:solidFill>
                  <a:schemeClr val="tx1"/>
                </a:solidFill>
                <a:latin typeface="+mn-lt"/>
                <a:ea typeface="+mn-ea"/>
                <a:cs typeface="Calibri" panose="020F0502020204030204" pitchFamily="34" charset="0"/>
              </a:defRPr>
            </a:lvl4pPr>
            <a:lvl5pPr marL="812780" indent="-165096" algn="l" defTabSz="457189" rtl="0" eaLnBrk="1" latinLnBrk="0" hangingPunct="1">
              <a:spcBef>
                <a:spcPts val="0"/>
              </a:spcBef>
              <a:buClr>
                <a:srgbClr val="D52B1E"/>
              </a:buClr>
              <a:buFont typeface="Calibri" pitchFamily="34" charset="0"/>
              <a:buChar char="-"/>
              <a:tabLst/>
              <a:defRPr lang="en-GB" sz="1100" kern="1200" noProof="0">
                <a:solidFill>
                  <a:srgbClr val="4D4F53"/>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r>
              <a:rPr lang="en-GB" sz="2800" b="1">
                <a:cs typeface="Segoe UI"/>
              </a:rPr>
              <a:t>Step 1: Email Notification for Supplier</a:t>
            </a:r>
            <a:endParaRPr lang="en-US" sz="2800" b="1">
              <a:ea typeface="Calibri"/>
              <a:cs typeface="Segoe UI"/>
            </a:endParaRPr>
          </a:p>
        </p:txBody>
      </p:sp>
      <p:sp>
        <p:nvSpPr>
          <p:cNvPr id="6" name="TextBox 5">
            <a:extLst>
              <a:ext uri="{FF2B5EF4-FFF2-40B4-BE49-F238E27FC236}">
                <a16:creationId xmlns:a16="http://schemas.microsoft.com/office/drawing/2014/main" id="{FE4993FA-E997-D342-0A4A-2D733FF7D4BE}"/>
              </a:ext>
            </a:extLst>
          </p:cNvPr>
          <p:cNvSpPr txBox="1"/>
          <p:nvPr/>
        </p:nvSpPr>
        <p:spPr>
          <a:xfrm>
            <a:off x="852487" y="1828800"/>
            <a:ext cx="10120314" cy="3638736"/>
          </a:xfrm>
          <a:prstGeom prst="rect">
            <a:avLst/>
          </a:prstGeom>
        </p:spPr>
        <p:txBody>
          <a:bodyPr vert="horz" lIns="0" tIns="0" rIns="0" bIns="0" rtlCol="0">
            <a:noAutofit/>
          </a:bodyPr>
          <a:lstStyle>
            <a:defPPr>
              <a:defRPr lang="en-RO"/>
            </a:defPPr>
            <a:lvl1pPr indent="0" defTabSz="457189" fontAlgn="base">
              <a:lnSpc>
                <a:spcPct val="100000"/>
              </a:lnSpc>
              <a:spcBef>
                <a:spcPts val="0"/>
              </a:spcBef>
              <a:spcAft>
                <a:spcPts val="1200"/>
              </a:spcAft>
              <a:buClr>
                <a:schemeClr val="bg1"/>
              </a:buClr>
              <a:buSzPct val="25000"/>
              <a:buFont typeface="Verdana" pitchFamily="34" charset="0"/>
              <a:buNone/>
              <a:defRPr kumimoji="0" sz="2400" b="0" i="0" u="none" strike="noStrike" cap="none" spc="0" normalizeH="0" baseline="0">
                <a:ln>
                  <a:noFill/>
                </a:ln>
                <a:effectLst/>
                <a:uLnTx/>
                <a:uFillTx/>
                <a:latin typeface="Calibri"/>
                <a:cs typeface="Segoe UI" panose="020B0502040204020203" pitchFamily="34" charset="0"/>
              </a:defRPr>
            </a:lvl1pPr>
            <a:lvl2pPr marL="177796" indent="-177796" defTabSz="457189">
              <a:lnSpc>
                <a:spcPct val="130000"/>
              </a:lnSpc>
              <a:spcBef>
                <a:spcPts val="0"/>
              </a:spcBef>
              <a:spcAft>
                <a:spcPts val="300"/>
              </a:spcAft>
              <a:buClr>
                <a:schemeClr val="accent1"/>
              </a:buClr>
              <a:buFont typeface="Arial" pitchFamily="34" charset="0"/>
              <a:buChar char="•"/>
              <a:defRPr sz="1200" b="0">
                <a:latin typeface="+mj-lt"/>
                <a:cs typeface="Calibri" panose="020F0502020204030204" pitchFamily="34" charset="0"/>
              </a:defRPr>
            </a:lvl2pPr>
            <a:lvl3pPr marL="361942" indent="-180970" defTabSz="514338">
              <a:lnSpc>
                <a:spcPct val="130000"/>
              </a:lnSpc>
              <a:spcBef>
                <a:spcPts val="0"/>
              </a:spcBef>
              <a:spcAft>
                <a:spcPts val="300"/>
              </a:spcAft>
              <a:buClr>
                <a:schemeClr val="bg1">
                  <a:lumMod val="50000"/>
                </a:schemeClr>
              </a:buClr>
              <a:buSzPct val="50000"/>
              <a:buFont typeface="Montserrat" panose="020B0604020202020204" charset="0"/>
              <a:buChar char="►"/>
              <a:defRPr sz="1200" b="0">
                <a:latin typeface="+mj-lt"/>
                <a:cs typeface="Calibri" panose="020F0502020204030204" pitchFamily="34" charset="0"/>
              </a:defRPr>
            </a:lvl3pPr>
            <a:lvl4pPr marL="536561" indent="-161921" defTabSz="457189">
              <a:spcBef>
                <a:spcPts val="0"/>
              </a:spcBef>
              <a:spcAft>
                <a:spcPts val="300"/>
              </a:spcAft>
              <a:buClr>
                <a:schemeClr val="bg1">
                  <a:lumMod val="50000"/>
                </a:schemeClr>
              </a:buClr>
              <a:buSzPct val="60000"/>
              <a:buFont typeface="Courier New" pitchFamily="49" charset="0"/>
              <a:buChar char="o"/>
              <a:tabLst/>
              <a:defRPr sz="1200" b="0">
                <a:cs typeface="Calibri" panose="020F0502020204030204" pitchFamily="34" charset="0"/>
              </a:defRPr>
            </a:lvl4pPr>
            <a:lvl5pPr marL="812780" indent="-165096" defTabSz="457189">
              <a:spcBef>
                <a:spcPts val="0"/>
              </a:spcBef>
              <a:buClr>
                <a:srgbClr val="D52B1E"/>
              </a:buClr>
              <a:buFont typeface="Calibri" pitchFamily="34" charset="0"/>
              <a:buChar char="-"/>
              <a:tabLst/>
              <a:defRPr sz="1100">
                <a:solidFill>
                  <a:srgbClr val="4D4F53"/>
                </a:solidFill>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pPr algn="l"/>
            <a:r>
              <a:rPr lang="en-GB" sz="1600"/>
              <a:t>When the GTS team approves the supplier, the supplier record is then created in JAGGAER, and an email notification is automatically sent to the supplier for registration. Supplier can click the link to proceed with registration</a:t>
            </a:r>
          </a:p>
        </p:txBody>
      </p:sp>
      <p:sp>
        <p:nvSpPr>
          <p:cNvPr id="7" name="Rectangle 6">
            <a:extLst>
              <a:ext uri="{FF2B5EF4-FFF2-40B4-BE49-F238E27FC236}">
                <a16:creationId xmlns:a16="http://schemas.microsoft.com/office/drawing/2014/main" id="{7BCB636A-FD9F-D04B-32E0-329D30C6F315}"/>
              </a:ext>
            </a:extLst>
          </p:cNvPr>
          <p:cNvSpPr/>
          <p:nvPr>
            <p:custDataLst>
              <p:tags r:id="rId1"/>
            </p:custDataLst>
          </p:nvPr>
        </p:nvSpPr>
        <p:spPr>
          <a:xfrm>
            <a:off x="3209711" y="3988554"/>
            <a:ext cx="7207231" cy="210769"/>
          </a:xfrm>
          <a:prstGeom prst="rect">
            <a:avLst/>
          </a:prstGeom>
          <a:noFill/>
          <a:ln w="38100">
            <a:solidFill>
              <a:srgbClr val="FFC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DE" sz="1400" err="1">
              <a:solidFill>
                <a:schemeClr val="tx1"/>
              </a:solidFill>
            </a:endParaRPr>
          </a:p>
        </p:txBody>
      </p:sp>
      <p:sp>
        <p:nvSpPr>
          <p:cNvPr id="12" name="TextBox 11">
            <a:extLst>
              <a:ext uri="{FF2B5EF4-FFF2-40B4-BE49-F238E27FC236}">
                <a16:creationId xmlns:a16="http://schemas.microsoft.com/office/drawing/2014/main" id="{058E2EFF-C011-916C-629F-8B4202264068}"/>
              </a:ext>
            </a:extLst>
          </p:cNvPr>
          <p:cNvSpPr txBox="1"/>
          <p:nvPr/>
        </p:nvSpPr>
        <p:spPr>
          <a:xfrm>
            <a:off x="1602658" y="5922836"/>
            <a:ext cx="8367252" cy="461665"/>
          </a:xfrm>
          <a:prstGeom prst="rect">
            <a:avLst/>
          </a:prstGeom>
          <a:noFill/>
        </p:spPr>
        <p:txBody>
          <a:bodyPr wrap="square" lIns="0" tIns="45720" rIns="0" bIns="45720" rtlCol="0" anchor="t">
            <a:spAutoFit/>
          </a:bodyPr>
          <a:lstStyle/>
          <a:p>
            <a:pPr algn="l"/>
            <a:r>
              <a:rPr lang="en-GB" sz="1200" u="sng">
                <a:highlight>
                  <a:srgbClr val="FFFF00"/>
                </a:highlight>
              </a:rPr>
              <a:t>Important</a:t>
            </a:r>
            <a:r>
              <a:rPr lang="en-GB" sz="1200"/>
              <a:t>: Please always use a different web browser when switching between JAGGAER buyer and JAGGAER supplier portal. All three most frequent web browsers (Chrome, Edge, Firefox) are supported.</a:t>
            </a:r>
            <a:endParaRPr lang="en-DE" sz="1200"/>
          </a:p>
        </p:txBody>
      </p:sp>
    </p:spTree>
    <p:extLst>
      <p:ext uri="{BB962C8B-B14F-4D97-AF65-F5344CB8AC3E}">
        <p14:creationId xmlns:p14="http://schemas.microsoft.com/office/powerpoint/2010/main" val="33200554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CCCF4-3761-8AF2-8342-A523B9EEF1CB}"/>
            </a:ext>
          </a:extLst>
        </p:cNvPr>
        <p:cNvGrpSpPr/>
        <p:nvPr/>
      </p:nvGrpSpPr>
      <p:grpSpPr>
        <a:xfrm>
          <a:off x="0" y="0"/>
          <a:ext cx="0" cy="0"/>
          <a:chOff x="0" y="0"/>
          <a:chExt cx="0" cy="0"/>
        </a:xfrm>
      </p:grpSpPr>
      <p:sp>
        <p:nvSpPr>
          <p:cNvPr id="2" name="Text Placeholder 6">
            <a:extLst>
              <a:ext uri="{FF2B5EF4-FFF2-40B4-BE49-F238E27FC236}">
                <a16:creationId xmlns:a16="http://schemas.microsoft.com/office/drawing/2014/main" id="{C2EBB70F-FFBB-8AB3-90F9-A8D1F9B155A5}"/>
              </a:ext>
            </a:extLst>
          </p:cNvPr>
          <p:cNvSpPr txBox="1">
            <a:spLocks/>
          </p:cNvSpPr>
          <p:nvPr/>
        </p:nvSpPr>
        <p:spPr>
          <a:xfrm>
            <a:off x="852487" y="420369"/>
            <a:ext cx="10944225" cy="638751"/>
          </a:xfrm>
          <a:prstGeom prst="rect">
            <a:avLst/>
          </a:prstGeom>
        </p:spPr>
        <p:txBody>
          <a:bodyPr vert="horz" lIns="0" tIns="0" rIns="0" bIns="0" rtlCol="0" anchor="b" anchorCtr="0">
            <a:noAutofit/>
          </a:bodyPr>
          <a:lstStyle>
            <a:defPPr>
              <a:defRPr lang="en-RO"/>
            </a:defPPr>
            <a:lvl1pPr indent="0" defTabSz="457189">
              <a:spcBef>
                <a:spcPct val="0"/>
              </a:spcBef>
              <a:spcAft>
                <a:spcPts val="0"/>
              </a:spcAft>
              <a:buFont typeface="Arial" pitchFamily="34" charset="0"/>
              <a:buNone/>
              <a:defRPr sz="4000" b="1" baseline="0">
                <a:solidFill>
                  <a:schemeClr val="accent1"/>
                </a:solidFill>
                <a:latin typeface="+mj-lt"/>
              </a:defRPr>
            </a:lvl1pPr>
            <a:lvl2pPr marL="177796" indent="-177796" defTabSz="457189">
              <a:lnSpc>
                <a:spcPct val="130000"/>
              </a:lnSpc>
              <a:spcBef>
                <a:spcPts val="0"/>
              </a:spcBef>
              <a:spcAft>
                <a:spcPts val="300"/>
              </a:spcAft>
              <a:buClr>
                <a:schemeClr val="accent1"/>
              </a:buClr>
              <a:buFont typeface="Arial" pitchFamily="34" charset="0"/>
              <a:buChar char="•"/>
              <a:defRPr sz="1200" b="0">
                <a:latin typeface="+mj-lt"/>
                <a:cs typeface="Calibri" panose="020F0502020204030204" pitchFamily="34" charset="0"/>
              </a:defRPr>
            </a:lvl2pPr>
            <a:lvl3pPr marL="361942" indent="-180970" defTabSz="514338">
              <a:lnSpc>
                <a:spcPct val="130000"/>
              </a:lnSpc>
              <a:spcBef>
                <a:spcPts val="0"/>
              </a:spcBef>
              <a:spcAft>
                <a:spcPts val="300"/>
              </a:spcAft>
              <a:buClr>
                <a:schemeClr val="bg1">
                  <a:lumMod val="50000"/>
                </a:schemeClr>
              </a:buClr>
              <a:buSzPct val="50000"/>
              <a:buFont typeface="Montserrat" panose="020B0604020202020204" charset="0"/>
              <a:buChar char="►"/>
              <a:defRPr sz="1200" b="0">
                <a:latin typeface="+mj-lt"/>
                <a:cs typeface="Calibri" panose="020F0502020204030204" pitchFamily="34" charset="0"/>
              </a:defRPr>
            </a:lvl3pPr>
            <a:lvl4pPr marL="536561" indent="-161921" defTabSz="457189">
              <a:spcBef>
                <a:spcPts val="0"/>
              </a:spcBef>
              <a:spcAft>
                <a:spcPts val="300"/>
              </a:spcAft>
              <a:buClr>
                <a:schemeClr val="bg1">
                  <a:lumMod val="50000"/>
                </a:schemeClr>
              </a:buClr>
              <a:buSzPct val="60000"/>
              <a:buFont typeface="Courier New" pitchFamily="49" charset="0"/>
              <a:buChar char="o"/>
              <a:tabLst/>
              <a:defRPr sz="1200" b="0">
                <a:cs typeface="Calibri" panose="020F0502020204030204" pitchFamily="34" charset="0"/>
              </a:defRPr>
            </a:lvl4pPr>
            <a:lvl5pPr marL="812780" indent="-165096" defTabSz="457189">
              <a:spcBef>
                <a:spcPts val="0"/>
              </a:spcBef>
              <a:buClr>
                <a:srgbClr val="D52B1E"/>
              </a:buClr>
              <a:buFont typeface="Calibri" pitchFamily="34" charset="0"/>
              <a:buChar char="-"/>
              <a:tabLst/>
              <a:defRPr sz="1100">
                <a:solidFill>
                  <a:srgbClr val="4D4F53"/>
                </a:solidFill>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r>
              <a:rPr lang="en-GB"/>
              <a:t>Supplier Initial Registration (On Supplier side)</a:t>
            </a:r>
            <a:endParaRPr lang="en-DE"/>
          </a:p>
        </p:txBody>
      </p:sp>
      <p:sp>
        <p:nvSpPr>
          <p:cNvPr id="3" name="Text Placeholder 13">
            <a:extLst>
              <a:ext uri="{FF2B5EF4-FFF2-40B4-BE49-F238E27FC236}">
                <a16:creationId xmlns:a16="http://schemas.microsoft.com/office/drawing/2014/main" id="{F5A32173-1482-F555-C1FA-6D23428585B2}"/>
              </a:ext>
            </a:extLst>
          </p:cNvPr>
          <p:cNvSpPr txBox="1">
            <a:spLocks/>
          </p:cNvSpPr>
          <p:nvPr/>
        </p:nvSpPr>
        <p:spPr>
          <a:xfrm>
            <a:off x="852486" y="1059120"/>
            <a:ext cx="10944225" cy="548640"/>
          </a:xfrm>
          <a:prstGeom prst="rect">
            <a:avLst/>
          </a:prstGeom>
        </p:spPr>
        <p:txBody>
          <a:bodyPr lIns="91440" tIns="45720" rIns="91440" bIns="45720" anchor="t"/>
          <a:lstStyle>
            <a:lvl1pPr marL="0" indent="0" algn="l" defTabSz="457189" rtl="0" eaLnBrk="1" latinLnBrk="0" hangingPunct="1">
              <a:lnSpc>
                <a:spcPct val="130000"/>
              </a:lnSpc>
              <a:spcBef>
                <a:spcPts val="0"/>
              </a:spcBef>
              <a:spcAft>
                <a:spcPts val="1200"/>
              </a:spcAft>
              <a:buClr>
                <a:schemeClr val="bg1"/>
              </a:buClr>
              <a:buSzPct val="25000"/>
              <a:buFont typeface="Verdana" pitchFamily="34" charset="0"/>
              <a:buNone/>
              <a:defRPr kumimoji="0" lang="en-US" sz="1200" b="0" i="0" u="none" strike="noStrike" kern="1200" cap="none" spc="0" normalizeH="0" baseline="0" noProof="0" dirty="0">
                <a:ln>
                  <a:noFill/>
                </a:ln>
                <a:solidFill>
                  <a:schemeClr val="tx1"/>
                </a:solidFill>
                <a:effectLst/>
                <a:uLnTx/>
                <a:uFillTx/>
                <a:latin typeface="Calibri"/>
                <a:ea typeface="+mn-ea"/>
                <a:cs typeface="Segoe UI" panose="020B0502040204020203" pitchFamily="34" charset="0"/>
              </a:defRPr>
            </a:lvl1pPr>
            <a:lvl2pPr marL="177796" indent="-177796" algn="l" defTabSz="457189" rtl="0" eaLnBrk="1" latinLnBrk="0" hangingPunct="1">
              <a:lnSpc>
                <a:spcPct val="130000"/>
              </a:lnSpc>
              <a:spcBef>
                <a:spcPts val="0"/>
              </a:spcBef>
              <a:spcAft>
                <a:spcPts val="300"/>
              </a:spcAft>
              <a:buClr>
                <a:schemeClr val="accent1"/>
              </a:buClr>
              <a:buFont typeface="Arial" pitchFamily="34" charset="0"/>
              <a:buChar char="•"/>
              <a:defRPr lang="en-US" sz="1200" b="0" kern="1200" noProof="0" dirty="0">
                <a:solidFill>
                  <a:schemeClr val="tx1"/>
                </a:solidFill>
                <a:latin typeface="+mj-lt"/>
                <a:ea typeface="+mn-ea"/>
                <a:cs typeface="Calibri" panose="020F0502020204030204" pitchFamily="34" charset="0"/>
              </a:defRPr>
            </a:lvl2pPr>
            <a:lvl3pPr marL="361942" indent="-180970" algn="l" defTabSz="514338" rtl="0" eaLnBrk="1" latinLnBrk="0" hangingPunct="1">
              <a:lnSpc>
                <a:spcPct val="130000"/>
              </a:lnSpc>
              <a:spcBef>
                <a:spcPts val="0"/>
              </a:spcBef>
              <a:spcAft>
                <a:spcPts val="300"/>
              </a:spcAft>
              <a:buClr>
                <a:schemeClr val="bg1">
                  <a:lumMod val="50000"/>
                </a:schemeClr>
              </a:buClr>
              <a:buSzPct val="50000"/>
              <a:buFont typeface="Montserrat" panose="020B0604020202020204" charset="0"/>
              <a:buChar char="►"/>
              <a:defRPr lang="en-US" sz="1200" b="0" kern="1200" noProof="0" dirty="0" smtClean="0">
                <a:solidFill>
                  <a:schemeClr val="tx1"/>
                </a:solidFill>
                <a:latin typeface="+mj-lt"/>
                <a:ea typeface="+mn-ea"/>
                <a:cs typeface="Calibri" panose="020F0502020204030204" pitchFamily="34" charset="0"/>
              </a:defRPr>
            </a:lvl3pPr>
            <a:lvl4pPr marL="536561" indent="-161921" algn="l" defTabSz="457189" rtl="0" eaLnBrk="1" latinLnBrk="0" hangingPunct="1">
              <a:spcBef>
                <a:spcPts val="0"/>
              </a:spcBef>
              <a:spcAft>
                <a:spcPts val="300"/>
              </a:spcAft>
              <a:buClr>
                <a:schemeClr val="bg1">
                  <a:lumMod val="50000"/>
                </a:schemeClr>
              </a:buClr>
              <a:buSzPct val="60000"/>
              <a:buFont typeface="Courier New" pitchFamily="49" charset="0"/>
              <a:buChar char="o"/>
              <a:tabLst/>
              <a:defRPr lang="en-US" sz="1200" b="0" kern="1200" noProof="0" dirty="0">
                <a:solidFill>
                  <a:schemeClr val="tx1"/>
                </a:solidFill>
                <a:latin typeface="+mn-lt"/>
                <a:ea typeface="+mn-ea"/>
                <a:cs typeface="Calibri" panose="020F0502020204030204" pitchFamily="34" charset="0"/>
              </a:defRPr>
            </a:lvl4pPr>
            <a:lvl5pPr marL="812780" indent="-165096" algn="l" defTabSz="457189" rtl="0" eaLnBrk="1" latinLnBrk="0" hangingPunct="1">
              <a:spcBef>
                <a:spcPts val="0"/>
              </a:spcBef>
              <a:buClr>
                <a:srgbClr val="D52B1E"/>
              </a:buClr>
              <a:buFont typeface="Calibri" pitchFamily="34" charset="0"/>
              <a:buChar char="-"/>
              <a:tabLst/>
              <a:defRPr lang="en-GB" sz="1100" kern="1200" noProof="0">
                <a:solidFill>
                  <a:srgbClr val="4D4F53"/>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r>
              <a:rPr lang="en-GB" sz="2800" b="1">
                <a:cs typeface="Segoe UI"/>
              </a:rPr>
              <a:t>Step 2: Supplier Initial Registration - General</a:t>
            </a:r>
            <a:endParaRPr lang="en-US" sz="2800" b="1">
              <a:ea typeface="Calibri"/>
              <a:cs typeface="Segoe UI"/>
            </a:endParaRPr>
          </a:p>
        </p:txBody>
      </p:sp>
      <p:sp>
        <p:nvSpPr>
          <p:cNvPr id="6" name="TextBox 5">
            <a:extLst>
              <a:ext uri="{FF2B5EF4-FFF2-40B4-BE49-F238E27FC236}">
                <a16:creationId xmlns:a16="http://schemas.microsoft.com/office/drawing/2014/main" id="{7453D3A7-8680-1A0D-C033-4EDABCAC6B03}"/>
              </a:ext>
            </a:extLst>
          </p:cNvPr>
          <p:cNvSpPr txBox="1"/>
          <p:nvPr/>
        </p:nvSpPr>
        <p:spPr>
          <a:xfrm>
            <a:off x="852487" y="1828800"/>
            <a:ext cx="10120314" cy="3638736"/>
          </a:xfrm>
          <a:prstGeom prst="rect">
            <a:avLst/>
          </a:prstGeom>
        </p:spPr>
        <p:txBody>
          <a:bodyPr vert="horz" lIns="0" tIns="0" rIns="0" bIns="0" rtlCol="0">
            <a:noAutofit/>
          </a:bodyPr>
          <a:lstStyle>
            <a:defPPr>
              <a:defRPr lang="en-RO"/>
            </a:defPPr>
            <a:lvl1pPr indent="0" defTabSz="457189" fontAlgn="base">
              <a:lnSpc>
                <a:spcPct val="100000"/>
              </a:lnSpc>
              <a:spcBef>
                <a:spcPts val="0"/>
              </a:spcBef>
              <a:spcAft>
                <a:spcPts val="1200"/>
              </a:spcAft>
              <a:buClr>
                <a:schemeClr val="bg1"/>
              </a:buClr>
              <a:buSzPct val="25000"/>
              <a:buFont typeface="Verdana" pitchFamily="34" charset="0"/>
              <a:buNone/>
              <a:defRPr kumimoji="0" sz="2400" b="0" i="0" u="none" strike="noStrike" cap="none" spc="0" normalizeH="0" baseline="0">
                <a:ln>
                  <a:noFill/>
                </a:ln>
                <a:effectLst/>
                <a:uLnTx/>
                <a:uFillTx/>
                <a:latin typeface="Calibri"/>
                <a:cs typeface="Segoe UI" panose="020B0502040204020203" pitchFamily="34" charset="0"/>
              </a:defRPr>
            </a:lvl1pPr>
            <a:lvl2pPr marL="177796" indent="-177796" defTabSz="457189">
              <a:lnSpc>
                <a:spcPct val="130000"/>
              </a:lnSpc>
              <a:spcBef>
                <a:spcPts val="0"/>
              </a:spcBef>
              <a:spcAft>
                <a:spcPts val="300"/>
              </a:spcAft>
              <a:buClr>
                <a:schemeClr val="accent1"/>
              </a:buClr>
              <a:buFont typeface="Arial" pitchFamily="34" charset="0"/>
              <a:buChar char="•"/>
              <a:defRPr sz="1200" b="0">
                <a:latin typeface="+mj-lt"/>
                <a:cs typeface="Calibri" panose="020F0502020204030204" pitchFamily="34" charset="0"/>
              </a:defRPr>
            </a:lvl2pPr>
            <a:lvl3pPr marL="361942" indent="-180970" defTabSz="514338">
              <a:lnSpc>
                <a:spcPct val="130000"/>
              </a:lnSpc>
              <a:spcBef>
                <a:spcPts val="0"/>
              </a:spcBef>
              <a:spcAft>
                <a:spcPts val="300"/>
              </a:spcAft>
              <a:buClr>
                <a:schemeClr val="bg1">
                  <a:lumMod val="50000"/>
                </a:schemeClr>
              </a:buClr>
              <a:buSzPct val="50000"/>
              <a:buFont typeface="Montserrat" panose="020B0604020202020204" charset="0"/>
              <a:buChar char="►"/>
              <a:defRPr sz="1200" b="0">
                <a:latin typeface="+mj-lt"/>
                <a:cs typeface="Calibri" panose="020F0502020204030204" pitchFamily="34" charset="0"/>
              </a:defRPr>
            </a:lvl3pPr>
            <a:lvl4pPr marL="536561" indent="-161921" defTabSz="457189">
              <a:spcBef>
                <a:spcPts val="0"/>
              </a:spcBef>
              <a:spcAft>
                <a:spcPts val="300"/>
              </a:spcAft>
              <a:buClr>
                <a:schemeClr val="bg1">
                  <a:lumMod val="50000"/>
                </a:schemeClr>
              </a:buClr>
              <a:buSzPct val="60000"/>
              <a:buFont typeface="Courier New" pitchFamily="49" charset="0"/>
              <a:buChar char="o"/>
              <a:tabLst/>
              <a:defRPr sz="1200" b="0">
                <a:cs typeface="Calibri" panose="020F0502020204030204" pitchFamily="34" charset="0"/>
              </a:defRPr>
            </a:lvl4pPr>
            <a:lvl5pPr marL="812780" indent="-165096" defTabSz="457189">
              <a:spcBef>
                <a:spcPts val="0"/>
              </a:spcBef>
              <a:buClr>
                <a:srgbClr val="D52B1E"/>
              </a:buClr>
              <a:buFont typeface="Calibri" pitchFamily="34" charset="0"/>
              <a:buChar char="-"/>
              <a:tabLst/>
              <a:defRPr sz="1100">
                <a:solidFill>
                  <a:srgbClr val="4D4F53"/>
                </a:solidFill>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pPr algn="l"/>
            <a:r>
              <a:rPr lang="en-GB" sz="1600"/>
              <a:t>The supplier clicks on the link in the email and is redirected to the General Registration page, where two language options are available: </a:t>
            </a:r>
          </a:p>
          <a:p>
            <a:pPr marL="342900" indent="-342900" algn="l">
              <a:buAutoNum type="alphaLcPeriod"/>
            </a:pPr>
            <a:r>
              <a:rPr lang="en-GB" sz="1600"/>
              <a:t>a. English (English will be used for the subsequent process)</a:t>
            </a:r>
          </a:p>
          <a:p>
            <a:pPr marL="342900" indent="-342900" algn="l">
              <a:buAutoNum type="alphaLcPeriod"/>
            </a:pPr>
            <a:r>
              <a:rPr lang="en-GB" sz="1600"/>
              <a:t>b. German.</a:t>
            </a:r>
          </a:p>
        </p:txBody>
      </p:sp>
      <p:pic>
        <p:nvPicPr>
          <p:cNvPr id="10" name="Picture 9">
            <a:extLst>
              <a:ext uri="{FF2B5EF4-FFF2-40B4-BE49-F238E27FC236}">
                <a16:creationId xmlns:a16="http://schemas.microsoft.com/office/drawing/2014/main" id="{C62E6830-EA08-3279-52C7-0395894AD899}"/>
              </a:ext>
            </a:extLst>
          </p:cNvPr>
          <p:cNvPicPr>
            <a:picLocks noChangeAspect="1"/>
          </p:cNvPicPr>
          <p:nvPr/>
        </p:nvPicPr>
        <p:blipFill>
          <a:blip r:embed="rId2"/>
          <a:stretch>
            <a:fillRect/>
          </a:stretch>
        </p:blipFill>
        <p:spPr>
          <a:xfrm>
            <a:off x="2910816" y="3059022"/>
            <a:ext cx="6001992" cy="282129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1799471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12DFE-F44B-F354-AC3A-B9B8EDBA6DDD}"/>
            </a:ext>
          </a:extLst>
        </p:cNvPr>
        <p:cNvGrpSpPr/>
        <p:nvPr/>
      </p:nvGrpSpPr>
      <p:grpSpPr>
        <a:xfrm>
          <a:off x="0" y="0"/>
          <a:ext cx="0" cy="0"/>
          <a:chOff x="0" y="0"/>
          <a:chExt cx="0" cy="0"/>
        </a:xfrm>
      </p:grpSpPr>
      <p:sp>
        <p:nvSpPr>
          <p:cNvPr id="2" name="Text Placeholder 6">
            <a:extLst>
              <a:ext uri="{FF2B5EF4-FFF2-40B4-BE49-F238E27FC236}">
                <a16:creationId xmlns:a16="http://schemas.microsoft.com/office/drawing/2014/main" id="{DD575DB5-6C36-FB94-9B4B-EFD48169614F}"/>
              </a:ext>
            </a:extLst>
          </p:cNvPr>
          <p:cNvSpPr txBox="1">
            <a:spLocks/>
          </p:cNvSpPr>
          <p:nvPr/>
        </p:nvSpPr>
        <p:spPr>
          <a:xfrm>
            <a:off x="852487" y="420369"/>
            <a:ext cx="10944225" cy="638751"/>
          </a:xfrm>
          <a:prstGeom prst="rect">
            <a:avLst/>
          </a:prstGeom>
        </p:spPr>
        <p:txBody>
          <a:bodyPr vert="horz" lIns="0" tIns="0" rIns="0" bIns="0" rtlCol="0" anchor="b" anchorCtr="0">
            <a:noAutofit/>
          </a:bodyPr>
          <a:lstStyle>
            <a:defPPr>
              <a:defRPr lang="en-RO"/>
            </a:defPPr>
            <a:lvl1pPr indent="0" defTabSz="457189">
              <a:spcBef>
                <a:spcPct val="0"/>
              </a:spcBef>
              <a:spcAft>
                <a:spcPts val="0"/>
              </a:spcAft>
              <a:buFont typeface="Arial" pitchFamily="34" charset="0"/>
              <a:buNone/>
              <a:defRPr sz="4000" b="1" baseline="0">
                <a:solidFill>
                  <a:schemeClr val="accent1"/>
                </a:solidFill>
                <a:latin typeface="+mj-lt"/>
              </a:defRPr>
            </a:lvl1pPr>
            <a:lvl2pPr marL="177796" indent="-177796" defTabSz="457189">
              <a:lnSpc>
                <a:spcPct val="130000"/>
              </a:lnSpc>
              <a:spcBef>
                <a:spcPts val="0"/>
              </a:spcBef>
              <a:spcAft>
                <a:spcPts val="300"/>
              </a:spcAft>
              <a:buClr>
                <a:schemeClr val="accent1"/>
              </a:buClr>
              <a:buFont typeface="Arial" pitchFamily="34" charset="0"/>
              <a:buChar char="•"/>
              <a:defRPr sz="1200" b="0">
                <a:latin typeface="+mj-lt"/>
                <a:cs typeface="Calibri" panose="020F0502020204030204" pitchFamily="34" charset="0"/>
              </a:defRPr>
            </a:lvl2pPr>
            <a:lvl3pPr marL="361942" indent="-180970" defTabSz="514338">
              <a:lnSpc>
                <a:spcPct val="130000"/>
              </a:lnSpc>
              <a:spcBef>
                <a:spcPts val="0"/>
              </a:spcBef>
              <a:spcAft>
                <a:spcPts val="300"/>
              </a:spcAft>
              <a:buClr>
                <a:schemeClr val="bg1">
                  <a:lumMod val="50000"/>
                </a:schemeClr>
              </a:buClr>
              <a:buSzPct val="50000"/>
              <a:buFont typeface="Montserrat" panose="020B0604020202020204" charset="0"/>
              <a:buChar char="►"/>
              <a:defRPr sz="1200" b="0">
                <a:latin typeface="+mj-lt"/>
                <a:cs typeface="Calibri" panose="020F0502020204030204" pitchFamily="34" charset="0"/>
              </a:defRPr>
            </a:lvl3pPr>
            <a:lvl4pPr marL="536561" indent="-161921" defTabSz="457189">
              <a:spcBef>
                <a:spcPts val="0"/>
              </a:spcBef>
              <a:spcAft>
                <a:spcPts val="300"/>
              </a:spcAft>
              <a:buClr>
                <a:schemeClr val="bg1">
                  <a:lumMod val="50000"/>
                </a:schemeClr>
              </a:buClr>
              <a:buSzPct val="60000"/>
              <a:buFont typeface="Courier New" pitchFamily="49" charset="0"/>
              <a:buChar char="o"/>
              <a:tabLst/>
              <a:defRPr sz="1200" b="0">
                <a:cs typeface="Calibri" panose="020F0502020204030204" pitchFamily="34" charset="0"/>
              </a:defRPr>
            </a:lvl4pPr>
            <a:lvl5pPr marL="812780" indent="-165096" defTabSz="457189">
              <a:spcBef>
                <a:spcPts val="0"/>
              </a:spcBef>
              <a:buClr>
                <a:srgbClr val="D52B1E"/>
              </a:buClr>
              <a:buFont typeface="Calibri" pitchFamily="34" charset="0"/>
              <a:buChar char="-"/>
              <a:tabLst/>
              <a:defRPr sz="1100">
                <a:solidFill>
                  <a:srgbClr val="4D4F53"/>
                </a:solidFill>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r>
              <a:rPr lang="en-GB"/>
              <a:t>Supplier Initial Registration (On Supplier side)</a:t>
            </a:r>
            <a:endParaRPr lang="en-DE"/>
          </a:p>
        </p:txBody>
      </p:sp>
      <p:sp>
        <p:nvSpPr>
          <p:cNvPr id="3" name="Text Placeholder 13">
            <a:extLst>
              <a:ext uri="{FF2B5EF4-FFF2-40B4-BE49-F238E27FC236}">
                <a16:creationId xmlns:a16="http://schemas.microsoft.com/office/drawing/2014/main" id="{B017E31A-F0CE-D5E3-3EF4-607A3D577F0E}"/>
              </a:ext>
            </a:extLst>
          </p:cNvPr>
          <p:cNvSpPr txBox="1">
            <a:spLocks/>
          </p:cNvSpPr>
          <p:nvPr/>
        </p:nvSpPr>
        <p:spPr>
          <a:xfrm>
            <a:off x="852486" y="1059120"/>
            <a:ext cx="10944225" cy="548640"/>
          </a:xfrm>
          <a:prstGeom prst="rect">
            <a:avLst/>
          </a:prstGeom>
        </p:spPr>
        <p:txBody>
          <a:bodyPr lIns="91440" tIns="45720" rIns="91440" bIns="45720" anchor="t"/>
          <a:lstStyle>
            <a:lvl1pPr marL="0" indent="0" algn="l" defTabSz="457189" rtl="0" eaLnBrk="1" latinLnBrk="0" hangingPunct="1">
              <a:lnSpc>
                <a:spcPct val="130000"/>
              </a:lnSpc>
              <a:spcBef>
                <a:spcPts val="0"/>
              </a:spcBef>
              <a:spcAft>
                <a:spcPts val="1200"/>
              </a:spcAft>
              <a:buClr>
                <a:schemeClr val="bg1"/>
              </a:buClr>
              <a:buSzPct val="25000"/>
              <a:buFont typeface="Verdana" pitchFamily="34" charset="0"/>
              <a:buNone/>
              <a:defRPr kumimoji="0" lang="en-US" sz="1200" b="0" i="0" u="none" strike="noStrike" kern="1200" cap="none" spc="0" normalizeH="0" baseline="0" noProof="0" dirty="0">
                <a:ln>
                  <a:noFill/>
                </a:ln>
                <a:solidFill>
                  <a:schemeClr val="tx1"/>
                </a:solidFill>
                <a:effectLst/>
                <a:uLnTx/>
                <a:uFillTx/>
                <a:latin typeface="Calibri"/>
                <a:ea typeface="+mn-ea"/>
                <a:cs typeface="Segoe UI" panose="020B0502040204020203" pitchFamily="34" charset="0"/>
              </a:defRPr>
            </a:lvl1pPr>
            <a:lvl2pPr marL="177796" indent="-177796" algn="l" defTabSz="457189" rtl="0" eaLnBrk="1" latinLnBrk="0" hangingPunct="1">
              <a:lnSpc>
                <a:spcPct val="130000"/>
              </a:lnSpc>
              <a:spcBef>
                <a:spcPts val="0"/>
              </a:spcBef>
              <a:spcAft>
                <a:spcPts val="300"/>
              </a:spcAft>
              <a:buClr>
                <a:schemeClr val="accent1"/>
              </a:buClr>
              <a:buFont typeface="Arial" pitchFamily="34" charset="0"/>
              <a:buChar char="•"/>
              <a:defRPr lang="en-US" sz="1200" b="0" kern="1200" noProof="0" dirty="0">
                <a:solidFill>
                  <a:schemeClr val="tx1"/>
                </a:solidFill>
                <a:latin typeface="+mj-lt"/>
                <a:ea typeface="+mn-ea"/>
                <a:cs typeface="Calibri" panose="020F0502020204030204" pitchFamily="34" charset="0"/>
              </a:defRPr>
            </a:lvl2pPr>
            <a:lvl3pPr marL="361942" indent="-180970" algn="l" defTabSz="514338" rtl="0" eaLnBrk="1" latinLnBrk="0" hangingPunct="1">
              <a:lnSpc>
                <a:spcPct val="130000"/>
              </a:lnSpc>
              <a:spcBef>
                <a:spcPts val="0"/>
              </a:spcBef>
              <a:spcAft>
                <a:spcPts val="300"/>
              </a:spcAft>
              <a:buClr>
                <a:schemeClr val="bg1">
                  <a:lumMod val="50000"/>
                </a:schemeClr>
              </a:buClr>
              <a:buSzPct val="50000"/>
              <a:buFont typeface="Montserrat" panose="020B0604020202020204" charset="0"/>
              <a:buChar char="►"/>
              <a:defRPr lang="en-US" sz="1200" b="0" kern="1200" noProof="0" dirty="0" smtClean="0">
                <a:solidFill>
                  <a:schemeClr val="tx1"/>
                </a:solidFill>
                <a:latin typeface="+mj-lt"/>
                <a:ea typeface="+mn-ea"/>
                <a:cs typeface="Calibri" panose="020F0502020204030204" pitchFamily="34" charset="0"/>
              </a:defRPr>
            </a:lvl3pPr>
            <a:lvl4pPr marL="536561" indent="-161921" algn="l" defTabSz="457189" rtl="0" eaLnBrk="1" latinLnBrk="0" hangingPunct="1">
              <a:spcBef>
                <a:spcPts val="0"/>
              </a:spcBef>
              <a:spcAft>
                <a:spcPts val="300"/>
              </a:spcAft>
              <a:buClr>
                <a:schemeClr val="bg1">
                  <a:lumMod val="50000"/>
                </a:schemeClr>
              </a:buClr>
              <a:buSzPct val="60000"/>
              <a:buFont typeface="Courier New" pitchFamily="49" charset="0"/>
              <a:buChar char="o"/>
              <a:tabLst/>
              <a:defRPr lang="en-US" sz="1200" b="0" kern="1200" noProof="0" dirty="0">
                <a:solidFill>
                  <a:schemeClr val="tx1"/>
                </a:solidFill>
                <a:latin typeface="+mn-lt"/>
                <a:ea typeface="+mn-ea"/>
                <a:cs typeface="Calibri" panose="020F0502020204030204" pitchFamily="34" charset="0"/>
              </a:defRPr>
            </a:lvl4pPr>
            <a:lvl5pPr marL="812780" indent="-165096" algn="l" defTabSz="457189" rtl="0" eaLnBrk="1" latinLnBrk="0" hangingPunct="1">
              <a:spcBef>
                <a:spcPts val="0"/>
              </a:spcBef>
              <a:buClr>
                <a:srgbClr val="D52B1E"/>
              </a:buClr>
              <a:buFont typeface="Calibri" pitchFamily="34" charset="0"/>
              <a:buChar char="-"/>
              <a:tabLst/>
              <a:defRPr lang="en-GB" sz="1100" kern="1200" noProof="0">
                <a:solidFill>
                  <a:srgbClr val="4D4F53"/>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r>
              <a:rPr lang="en-GB" sz="2800" b="1">
                <a:cs typeface="Segoe UI"/>
              </a:rPr>
              <a:t>Step 3: Supplier Initial Registration – Person Data</a:t>
            </a:r>
            <a:endParaRPr lang="en-US" sz="2800" b="1">
              <a:ea typeface="Calibri"/>
              <a:cs typeface="Segoe UI"/>
            </a:endParaRPr>
          </a:p>
        </p:txBody>
      </p:sp>
      <p:sp>
        <p:nvSpPr>
          <p:cNvPr id="6" name="TextBox 5">
            <a:extLst>
              <a:ext uri="{FF2B5EF4-FFF2-40B4-BE49-F238E27FC236}">
                <a16:creationId xmlns:a16="http://schemas.microsoft.com/office/drawing/2014/main" id="{8330FBB7-6B00-88BC-F859-3EC28DF1B038}"/>
              </a:ext>
            </a:extLst>
          </p:cNvPr>
          <p:cNvSpPr txBox="1"/>
          <p:nvPr/>
        </p:nvSpPr>
        <p:spPr>
          <a:xfrm>
            <a:off x="852487" y="1712686"/>
            <a:ext cx="10120314" cy="3638736"/>
          </a:xfrm>
          <a:prstGeom prst="rect">
            <a:avLst/>
          </a:prstGeom>
        </p:spPr>
        <p:txBody>
          <a:bodyPr vert="horz" lIns="0" tIns="0" rIns="0" bIns="0" rtlCol="0" anchor="t">
            <a:noAutofit/>
          </a:bodyPr>
          <a:lstStyle>
            <a:defPPr>
              <a:defRPr lang="en-RO"/>
            </a:defPPr>
            <a:lvl1pPr indent="0" defTabSz="457189" fontAlgn="base">
              <a:lnSpc>
                <a:spcPct val="100000"/>
              </a:lnSpc>
              <a:spcBef>
                <a:spcPts val="0"/>
              </a:spcBef>
              <a:spcAft>
                <a:spcPts val="1200"/>
              </a:spcAft>
              <a:buClr>
                <a:schemeClr val="bg1"/>
              </a:buClr>
              <a:buSzPct val="25000"/>
              <a:buFont typeface="Verdana" pitchFamily="34" charset="0"/>
              <a:buNone/>
              <a:defRPr kumimoji="0" sz="2400" b="0" i="0" u="none" strike="noStrike" cap="none" spc="0" normalizeH="0" baseline="0">
                <a:ln>
                  <a:noFill/>
                </a:ln>
                <a:effectLst/>
                <a:uLnTx/>
                <a:uFillTx/>
                <a:latin typeface="Calibri"/>
                <a:cs typeface="Segoe UI" panose="020B0502040204020203" pitchFamily="34" charset="0"/>
              </a:defRPr>
            </a:lvl1pPr>
            <a:lvl2pPr marL="177796" indent="-177796" defTabSz="457189">
              <a:lnSpc>
                <a:spcPct val="130000"/>
              </a:lnSpc>
              <a:spcBef>
                <a:spcPts val="0"/>
              </a:spcBef>
              <a:spcAft>
                <a:spcPts val="300"/>
              </a:spcAft>
              <a:buClr>
                <a:schemeClr val="accent1"/>
              </a:buClr>
              <a:buFont typeface="Arial" pitchFamily="34" charset="0"/>
              <a:buChar char="•"/>
              <a:defRPr sz="1200" b="0">
                <a:latin typeface="+mj-lt"/>
                <a:cs typeface="Calibri" panose="020F0502020204030204" pitchFamily="34" charset="0"/>
              </a:defRPr>
            </a:lvl2pPr>
            <a:lvl3pPr marL="361942" indent="-180970" defTabSz="514338">
              <a:lnSpc>
                <a:spcPct val="130000"/>
              </a:lnSpc>
              <a:spcBef>
                <a:spcPts val="0"/>
              </a:spcBef>
              <a:spcAft>
                <a:spcPts val="300"/>
              </a:spcAft>
              <a:buClr>
                <a:schemeClr val="bg1">
                  <a:lumMod val="50000"/>
                </a:schemeClr>
              </a:buClr>
              <a:buSzPct val="50000"/>
              <a:buFont typeface="Montserrat" panose="020B0604020202020204" charset="0"/>
              <a:buChar char="►"/>
              <a:defRPr sz="1200" b="0">
                <a:latin typeface="+mj-lt"/>
                <a:cs typeface="Calibri" panose="020F0502020204030204" pitchFamily="34" charset="0"/>
              </a:defRPr>
            </a:lvl3pPr>
            <a:lvl4pPr marL="536561" indent="-161921" defTabSz="457189">
              <a:spcBef>
                <a:spcPts val="0"/>
              </a:spcBef>
              <a:spcAft>
                <a:spcPts val="300"/>
              </a:spcAft>
              <a:buClr>
                <a:schemeClr val="bg1">
                  <a:lumMod val="50000"/>
                </a:schemeClr>
              </a:buClr>
              <a:buSzPct val="60000"/>
              <a:buFont typeface="Courier New" pitchFamily="49" charset="0"/>
              <a:buChar char="o"/>
              <a:tabLst/>
              <a:defRPr sz="1200" b="0">
                <a:cs typeface="Calibri" panose="020F0502020204030204" pitchFamily="34" charset="0"/>
              </a:defRPr>
            </a:lvl4pPr>
            <a:lvl5pPr marL="812780" indent="-165096" defTabSz="457189">
              <a:spcBef>
                <a:spcPts val="0"/>
              </a:spcBef>
              <a:buClr>
                <a:srgbClr val="D52B1E"/>
              </a:buClr>
              <a:buFont typeface="Calibri" pitchFamily="34" charset="0"/>
              <a:buChar char="-"/>
              <a:tabLst/>
              <a:defRPr sz="1100">
                <a:solidFill>
                  <a:srgbClr val="4D4F53"/>
                </a:solidFill>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r>
              <a:rPr lang="en-GB" sz="1600">
                <a:cs typeface="Segoe UI"/>
              </a:rPr>
              <a:t>Now the user will land on Person data page, fill all required Person data. (Please note that some information is already prefilled by system as it is filled by buyer while creating the contact).</a:t>
            </a:r>
          </a:p>
        </p:txBody>
      </p:sp>
      <p:pic>
        <p:nvPicPr>
          <p:cNvPr id="9" name="Picture 8">
            <a:extLst>
              <a:ext uri="{FF2B5EF4-FFF2-40B4-BE49-F238E27FC236}">
                <a16:creationId xmlns:a16="http://schemas.microsoft.com/office/drawing/2014/main" id="{0784EC13-11AE-DCBB-DFB6-0C763E7432D6}"/>
              </a:ext>
            </a:extLst>
          </p:cNvPr>
          <p:cNvPicPr>
            <a:picLocks noChangeAspect="1"/>
          </p:cNvPicPr>
          <p:nvPr/>
        </p:nvPicPr>
        <p:blipFill>
          <a:blip r:embed="rId2"/>
          <a:stretch>
            <a:fillRect/>
          </a:stretch>
        </p:blipFill>
        <p:spPr>
          <a:xfrm>
            <a:off x="2861186" y="2332194"/>
            <a:ext cx="4601498" cy="3741488"/>
          </a:xfrm>
          <a:prstGeom prst="rect">
            <a:avLst/>
          </a:prstGeom>
        </p:spPr>
      </p:pic>
      <p:sp>
        <p:nvSpPr>
          <p:cNvPr id="7" name="Rectangle 6">
            <a:extLst>
              <a:ext uri="{FF2B5EF4-FFF2-40B4-BE49-F238E27FC236}">
                <a16:creationId xmlns:a16="http://schemas.microsoft.com/office/drawing/2014/main" id="{D25FF9D6-A68F-FB27-F8A8-F11ABB401EB5}"/>
              </a:ext>
            </a:extLst>
          </p:cNvPr>
          <p:cNvSpPr/>
          <p:nvPr/>
        </p:nvSpPr>
        <p:spPr>
          <a:xfrm>
            <a:off x="3185651" y="2991509"/>
            <a:ext cx="3750095" cy="2791324"/>
          </a:xfrm>
          <a:prstGeom prst="rect">
            <a:avLst/>
          </a:prstGeom>
          <a:noFill/>
          <a:ln w="38100">
            <a:solidFill>
              <a:srgbClr val="FFC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DE" sz="1400" err="1">
              <a:solidFill>
                <a:schemeClr val="tx1"/>
              </a:solidFill>
            </a:endParaRPr>
          </a:p>
        </p:txBody>
      </p:sp>
      <p:sp>
        <p:nvSpPr>
          <p:cNvPr id="14" name="Rectangle 13">
            <a:extLst>
              <a:ext uri="{FF2B5EF4-FFF2-40B4-BE49-F238E27FC236}">
                <a16:creationId xmlns:a16="http://schemas.microsoft.com/office/drawing/2014/main" id="{752E0030-1C26-9609-F240-A194ADCAC995}"/>
              </a:ext>
            </a:extLst>
          </p:cNvPr>
          <p:cNvSpPr/>
          <p:nvPr/>
        </p:nvSpPr>
        <p:spPr>
          <a:xfrm>
            <a:off x="4001728" y="2332194"/>
            <a:ext cx="917067" cy="184864"/>
          </a:xfrm>
          <a:prstGeom prst="rect">
            <a:avLst/>
          </a:prstGeom>
          <a:noFill/>
          <a:ln w="38100">
            <a:solidFill>
              <a:srgbClr val="FFC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DE" sz="1400" err="1">
              <a:solidFill>
                <a:schemeClr val="tx1"/>
              </a:solidFill>
            </a:endParaRPr>
          </a:p>
        </p:txBody>
      </p:sp>
      <p:sp>
        <p:nvSpPr>
          <p:cNvPr id="18" name="Rectangle 17">
            <a:extLst>
              <a:ext uri="{FF2B5EF4-FFF2-40B4-BE49-F238E27FC236}">
                <a16:creationId xmlns:a16="http://schemas.microsoft.com/office/drawing/2014/main" id="{C10F3EBD-01C7-7E8D-6B82-F4B425D94270}"/>
              </a:ext>
            </a:extLst>
          </p:cNvPr>
          <p:cNvSpPr/>
          <p:nvPr/>
        </p:nvSpPr>
        <p:spPr>
          <a:xfrm>
            <a:off x="3898489" y="5849554"/>
            <a:ext cx="604685" cy="224127"/>
          </a:xfrm>
          <a:prstGeom prst="rect">
            <a:avLst/>
          </a:prstGeom>
          <a:noFill/>
          <a:ln w="38100">
            <a:solidFill>
              <a:srgbClr val="FFC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DE" sz="1400" err="1">
              <a:solidFill>
                <a:schemeClr val="tx1"/>
              </a:solidFill>
            </a:endParaRPr>
          </a:p>
        </p:txBody>
      </p:sp>
    </p:spTree>
    <p:extLst>
      <p:ext uri="{BB962C8B-B14F-4D97-AF65-F5344CB8AC3E}">
        <p14:creationId xmlns:p14="http://schemas.microsoft.com/office/powerpoint/2010/main" val="21654897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B2F51-E7A2-A7C4-1CB4-83C506FEBF3F}"/>
            </a:ext>
          </a:extLst>
        </p:cNvPr>
        <p:cNvGrpSpPr/>
        <p:nvPr/>
      </p:nvGrpSpPr>
      <p:grpSpPr>
        <a:xfrm>
          <a:off x="0" y="0"/>
          <a:ext cx="0" cy="0"/>
          <a:chOff x="0" y="0"/>
          <a:chExt cx="0" cy="0"/>
        </a:xfrm>
      </p:grpSpPr>
      <p:sp>
        <p:nvSpPr>
          <p:cNvPr id="2" name="Text Placeholder 6">
            <a:extLst>
              <a:ext uri="{FF2B5EF4-FFF2-40B4-BE49-F238E27FC236}">
                <a16:creationId xmlns:a16="http://schemas.microsoft.com/office/drawing/2014/main" id="{35D6E055-98D8-757C-6B58-EAC524CD0F41}"/>
              </a:ext>
            </a:extLst>
          </p:cNvPr>
          <p:cNvSpPr txBox="1">
            <a:spLocks/>
          </p:cNvSpPr>
          <p:nvPr/>
        </p:nvSpPr>
        <p:spPr>
          <a:xfrm>
            <a:off x="852487" y="420369"/>
            <a:ext cx="10944225" cy="638751"/>
          </a:xfrm>
          <a:prstGeom prst="rect">
            <a:avLst/>
          </a:prstGeom>
        </p:spPr>
        <p:txBody>
          <a:bodyPr vert="horz" lIns="0" tIns="0" rIns="0" bIns="0" rtlCol="0" anchor="b" anchorCtr="0">
            <a:noAutofit/>
          </a:bodyPr>
          <a:lstStyle>
            <a:defPPr>
              <a:defRPr lang="en-RO"/>
            </a:defPPr>
            <a:lvl1pPr indent="0" defTabSz="457189">
              <a:spcBef>
                <a:spcPct val="0"/>
              </a:spcBef>
              <a:spcAft>
                <a:spcPts val="0"/>
              </a:spcAft>
              <a:buFont typeface="Arial" pitchFamily="34" charset="0"/>
              <a:buNone/>
              <a:defRPr sz="4000" b="1" baseline="0">
                <a:solidFill>
                  <a:schemeClr val="accent1"/>
                </a:solidFill>
                <a:latin typeface="+mj-lt"/>
              </a:defRPr>
            </a:lvl1pPr>
            <a:lvl2pPr marL="177796" indent="-177796" defTabSz="457189">
              <a:lnSpc>
                <a:spcPct val="130000"/>
              </a:lnSpc>
              <a:spcBef>
                <a:spcPts val="0"/>
              </a:spcBef>
              <a:spcAft>
                <a:spcPts val="300"/>
              </a:spcAft>
              <a:buClr>
                <a:schemeClr val="accent1"/>
              </a:buClr>
              <a:buFont typeface="Arial" pitchFamily="34" charset="0"/>
              <a:buChar char="•"/>
              <a:defRPr sz="1200" b="0">
                <a:latin typeface="+mj-lt"/>
                <a:cs typeface="Calibri" panose="020F0502020204030204" pitchFamily="34" charset="0"/>
              </a:defRPr>
            </a:lvl2pPr>
            <a:lvl3pPr marL="361942" indent="-180970" defTabSz="514338">
              <a:lnSpc>
                <a:spcPct val="130000"/>
              </a:lnSpc>
              <a:spcBef>
                <a:spcPts val="0"/>
              </a:spcBef>
              <a:spcAft>
                <a:spcPts val="300"/>
              </a:spcAft>
              <a:buClr>
                <a:schemeClr val="bg1">
                  <a:lumMod val="50000"/>
                </a:schemeClr>
              </a:buClr>
              <a:buSzPct val="50000"/>
              <a:buFont typeface="Montserrat" panose="020B0604020202020204" charset="0"/>
              <a:buChar char="►"/>
              <a:defRPr sz="1200" b="0">
                <a:latin typeface="+mj-lt"/>
                <a:cs typeface="Calibri" panose="020F0502020204030204" pitchFamily="34" charset="0"/>
              </a:defRPr>
            </a:lvl3pPr>
            <a:lvl4pPr marL="536561" indent="-161921" defTabSz="457189">
              <a:spcBef>
                <a:spcPts val="0"/>
              </a:spcBef>
              <a:spcAft>
                <a:spcPts val="300"/>
              </a:spcAft>
              <a:buClr>
                <a:schemeClr val="bg1">
                  <a:lumMod val="50000"/>
                </a:schemeClr>
              </a:buClr>
              <a:buSzPct val="60000"/>
              <a:buFont typeface="Courier New" pitchFamily="49" charset="0"/>
              <a:buChar char="o"/>
              <a:tabLst/>
              <a:defRPr sz="1200" b="0">
                <a:cs typeface="Calibri" panose="020F0502020204030204" pitchFamily="34" charset="0"/>
              </a:defRPr>
            </a:lvl4pPr>
            <a:lvl5pPr marL="812780" indent="-165096" defTabSz="457189">
              <a:spcBef>
                <a:spcPts val="0"/>
              </a:spcBef>
              <a:buClr>
                <a:srgbClr val="D52B1E"/>
              </a:buClr>
              <a:buFont typeface="Calibri" pitchFamily="34" charset="0"/>
              <a:buChar char="-"/>
              <a:tabLst/>
              <a:defRPr sz="1100">
                <a:solidFill>
                  <a:srgbClr val="4D4F53"/>
                </a:solidFill>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r>
              <a:rPr lang="en-GB"/>
              <a:t>Supplier Initial Registration (On Supplier side)</a:t>
            </a:r>
            <a:endParaRPr lang="en-DE"/>
          </a:p>
        </p:txBody>
      </p:sp>
      <p:sp>
        <p:nvSpPr>
          <p:cNvPr id="3" name="Text Placeholder 13">
            <a:extLst>
              <a:ext uri="{FF2B5EF4-FFF2-40B4-BE49-F238E27FC236}">
                <a16:creationId xmlns:a16="http://schemas.microsoft.com/office/drawing/2014/main" id="{93BAB999-058D-3219-0FF7-098270E16FF3}"/>
              </a:ext>
            </a:extLst>
          </p:cNvPr>
          <p:cNvSpPr txBox="1">
            <a:spLocks/>
          </p:cNvSpPr>
          <p:nvPr/>
        </p:nvSpPr>
        <p:spPr>
          <a:xfrm>
            <a:off x="852486" y="1059120"/>
            <a:ext cx="10944225" cy="548640"/>
          </a:xfrm>
          <a:prstGeom prst="rect">
            <a:avLst/>
          </a:prstGeom>
        </p:spPr>
        <p:txBody>
          <a:bodyPr lIns="91440" tIns="45720" rIns="91440" bIns="45720" anchor="t"/>
          <a:lstStyle>
            <a:lvl1pPr marL="0" indent="0" algn="l" defTabSz="457189" rtl="0" eaLnBrk="1" latinLnBrk="0" hangingPunct="1">
              <a:lnSpc>
                <a:spcPct val="130000"/>
              </a:lnSpc>
              <a:spcBef>
                <a:spcPts val="0"/>
              </a:spcBef>
              <a:spcAft>
                <a:spcPts val="1200"/>
              </a:spcAft>
              <a:buClr>
                <a:schemeClr val="bg1"/>
              </a:buClr>
              <a:buSzPct val="25000"/>
              <a:buFont typeface="Verdana" pitchFamily="34" charset="0"/>
              <a:buNone/>
              <a:defRPr kumimoji="0" lang="en-US" sz="1200" b="0" i="0" u="none" strike="noStrike" kern="1200" cap="none" spc="0" normalizeH="0" baseline="0" noProof="0" dirty="0">
                <a:ln>
                  <a:noFill/>
                </a:ln>
                <a:solidFill>
                  <a:schemeClr val="tx1"/>
                </a:solidFill>
                <a:effectLst/>
                <a:uLnTx/>
                <a:uFillTx/>
                <a:latin typeface="Calibri"/>
                <a:ea typeface="+mn-ea"/>
                <a:cs typeface="Segoe UI" panose="020B0502040204020203" pitchFamily="34" charset="0"/>
              </a:defRPr>
            </a:lvl1pPr>
            <a:lvl2pPr marL="177796" indent="-177796" algn="l" defTabSz="457189" rtl="0" eaLnBrk="1" latinLnBrk="0" hangingPunct="1">
              <a:lnSpc>
                <a:spcPct val="130000"/>
              </a:lnSpc>
              <a:spcBef>
                <a:spcPts val="0"/>
              </a:spcBef>
              <a:spcAft>
                <a:spcPts val="300"/>
              </a:spcAft>
              <a:buClr>
                <a:schemeClr val="accent1"/>
              </a:buClr>
              <a:buFont typeface="Arial" pitchFamily="34" charset="0"/>
              <a:buChar char="•"/>
              <a:defRPr lang="en-US" sz="1200" b="0" kern="1200" noProof="0" dirty="0">
                <a:solidFill>
                  <a:schemeClr val="tx1"/>
                </a:solidFill>
                <a:latin typeface="+mj-lt"/>
                <a:ea typeface="+mn-ea"/>
                <a:cs typeface="Calibri" panose="020F0502020204030204" pitchFamily="34" charset="0"/>
              </a:defRPr>
            </a:lvl2pPr>
            <a:lvl3pPr marL="361942" indent="-180970" algn="l" defTabSz="514338" rtl="0" eaLnBrk="1" latinLnBrk="0" hangingPunct="1">
              <a:lnSpc>
                <a:spcPct val="130000"/>
              </a:lnSpc>
              <a:spcBef>
                <a:spcPts val="0"/>
              </a:spcBef>
              <a:spcAft>
                <a:spcPts val="300"/>
              </a:spcAft>
              <a:buClr>
                <a:schemeClr val="bg1">
                  <a:lumMod val="50000"/>
                </a:schemeClr>
              </a:buClr>
              <a:buSzPct val="50000"/>
              <a:buFont typeface="Montserrat" panose="020B0604020202020204" charset="0"/>
              <a:buChar char="►"/>
              <a:defRPr lang="en-US" sz="1200" b="0" kern="1200" noProof="0" dirty="0" smtClean="0">
                <a:solidFill>
                  <a:schemeClr val="tx1"/>
                </a:solidFill>
                <a:latin typeface="+mj-lt"/>
                <a:ea typeface="+mn-ea"/>
                <a:cs typeface="Calibri" panose="020F0502020204030204" pitchFamily="34" charset="0"/>
              </a:defRPr>
            </a:lvl3pPr>
            <a:lvl4pPr marL="536561" indent="-161921" algn="l" defTabSz="457189" rtl="0" eaLnBrk="1" latinLnBrk="0" hangingPunct="1">
              <a:spcBef>
                <a:spcPts val="0"/>
              </a:spcBef>
              <a:spcAft>
                <a:spcPts val="300"/>
              </a:spcAft>
              <a:buClr>
                <a:schemeClr val="bg1">
                  <a:lumMod val="50000"/>
                </a:schemeClr>
              </a:buClr>
              <a:buSzPct val="60000"/>
              <a:buFont typeface="Courier New" pitchFamily="49" charset="0"/>
              <a:buChar char="o"/>
              <a:tabLst/>
              <a:defRPr lang="en-US" sz="1200" b="0" kern="1200" noProof="0" dirty="0">
                <a:solidFill>
                  <a:schemeClr val="tx1"/>
                </a:solidFill>
                <a:latin typeface="+mn-lt"/>
                <a:ea typeface="+mn-ea"/>
                <a:cs typeface="Calibri" panose="020F0502020204030204" pitchFamily="34" charset="0"/>
              </a:defRPr>
            </a:lvl4pPr>
            <a:lvl5pPr marL="812780" indent="-165096" algn="l" defTabSz="457189" rtl="0" eaLnBrk="1" latinLnBrk="0" hangingPunct="1">
              <a:spcBef>
                <a:spcPts val="0"/>
              </a:spcBef>
              <a:buClr>
                <a:srgbClr val="D52B1E"/>
              </a:buClr>
              <a:buFont typeface="Calibri" pitchFamily="34" charset="0"/>
              <a:buChar char="-"/>
              <a:tabLst/>
              <a:defRPr lang="en-GB" sz="1100" kern="1200" noProof="0">
                <a:solidFill>
                  <a:srgbClr val="4D4F53"/>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r>
              <a:rPr lang="en-GB" sz="2800" b="1">
                <a:cs typeface="Segoe UI"/>
              </a:rPr>
              <a:t>Step 4: Supplier Initial Registration- Company Data</a:t>
            </a:r>
            <a:endParaRPr lang="en-US" sz="2800" b="1">
              <a:ea typeface="Calibri"/>
              <a:cs typeface="Segoe UI"/>
            </a:endParaRPr>
          </a:p>
        </p:txBody>
      </p:sp>
      <p:sp>
        <p:nvSpPr>
          <p:cNvPr id="6" name="TextBox 5">
            <a:extLst>
              <a:ext uri="{FF2B5EF4-FFF2-40B4-BE49-F238E27FC236}">
                <a16:creationId xmlns:a16="http://schemas.microsoft.com/office/drawing/2014/main" id="{665B5F20-1FB3-D7B5-A1B7-8BB8D1C3B05E}"/>
              </a:ext>
            </a:extLst>
          </p:cNvPr>
          <p:cNvSpPr txBox="1"/>
          <p:nvPr/>
        </p:nvSpPr>
        <p:spPr>
          <a:xfrm>
            <a:off x="765401" y="1712686"/>
            <a:ext cx="10120314" cy="3638736"/>
          </a:xfrm>
          <a:prstGeom prst="rect">
            <a:avLst/>
          </a:prstGeom>
        </p:spPr>
        <p:txBody>
          <a:bodyPr vert="horz" lIns="0" tIns="0" rIns="0" bIns="0" rtlCol="0">
            <a:noAutofit/>
          </a:bodyPr>
          <a:lstStyle>
            <a:defPPr>
              <a:defRPr lang="en-RO"/>
            </a:defPPr>
            <a:lvl1pPr indent="0" defTabSz="457189" fontAlgn="base">
              <a:lnSpc>
                <a:spcPct val="100000"/>
              </a:lnSpc>
              <a:spcBef>
                <a:spcPts val="0"/>
              </a:spcBef>
              <a:spcAft>
                <a:spcPts val="1200"/>
              </a:spcAft>
              <a:buClr>
                <a:schemeClr val="bg1"/>
              </a:buClr>
              <a:buSzPct val="25000"/>
              <a:buFont typeface="Verdana" pitchFamily="34" charset="0"/>
              <a:buNone/>
              <a:defRPr kumimoji="0" sz="2400" b="0" i="0" u="none" strike="noStrike" cap="none" spc="0" normalizeH="0" baseline="0">
                <a:ln>
                  <a:noFill/>
                </a:ln>
                <a:effectLst/>
                <a:uLnTx/>
                <a:uFillTx/>
                <a:latin typeface="Calibri"/>
                <a:cs typeface="Segoe UI" panose="020B0502040204020203" pitchFamily="34" charset="0"/>
              </a:defRPr>
            </a:lvl1pPr>
            <a:lvl2pPr marL="177796" indent="-177796" defTabSz="457189">
              <a:lnSpc>
                <a:spcPct val="130000"/>
              </a:lnSpc>
              <a:spcBef>
                <a:spcPts val="0"/>
              </a:spcBef>
              <a:spcAft>
                <a:spcPts val="300"/>
              </a:spcAft>
              <a:buClr>
                <a:schemeClr val="accent1"/>
              </a:buClr>
              <a:buFont typeface="Arial" pitchFamily="34" charset="0"/>
              <a:buChar char="•"/>
              <a:defRPr sz="1200" b="0">
                <a:latin typeface="+mj-lt"/>
                <a:cs typeface="Calibri" panose="020F0502020204030204" pitchFamily="34" charset="0"/>
              </a:defRPr>
            </a:lvl2pPr>
            <a:lvl3pPr marL="361942" indent="-180970" defTabSz="514338">
              <a:lnSpc>
                <a:spcPct val="130000"/>
              </a:lnSpc>
              <a:spcBef>
                <a:spcPts val="0"/>
              </a:spcBef>
              <a:spcAft>
                <a:spcPts val="300"/>
              </a:spcAft>
              <a:buClr>
                <a:schemeClr val="bg1">
                  <a:lumMod val="50000"/>
                </a:schemeClr>
              </a:buClr>
              <a:buSzPct val="50000"/>
              <a:buFont typeface="Montserrat" panose="020B0604020202020204" charset="0"/>
              <a:buChar char="►"/>
              <a:defRPr sz="1200" b="0">
                <a:latin typeface="+mj-lt"/>
                <a:cs typeface="Calibri" panose="020F0502020204030204" pitchFamily="34" charset="0"/>
              </a:defRPr>
            </a:lvl3pPr>
            <a:lvl4pPr marL="536561" indent="-161921" defTabSz="457189">
              <a:spcBef>
                <a:spcPts val="0"/>
              </a:spcBef>
              <a:spcAft>
                <a:spcPts val="300"/>
              </a:spcAft>
              <a:buClr>
                <a:schemeClr val="bg1">
                  <a:lumMod val="50000"/>
                </a:schemeClr>
              </a:buClr>
              <a:buSzPct val="60000"/>
              <a:buFont typeface="Courier New" pitchFamily="49" charset="0"/>
              <a:buChar char="o"/>
              <a:tabLst/>
              <a:defRPr sz="1200" b="0">
                <a:cs typeface="Calibri" panose="020F0502020204030204" pitchFamily="34" charset="0"/>
              </a:defRPr>
            </a:lvl4pPr>
            <a:lvl5pPr marL="812780" indent="-165096" defTabSz="457189">
              <a:spcBef>
                <a:spcPts val="0"/>
              </a:spcBef>
              <a:buClr>
                <a:srgbClr val="D52B1E"/>
              </a:buClr>
              <a:buFont typeface="Calibri" pitchFamily="34" charset="0"/>
              <a:buChar char="-"/>
              <a:tabLst/>
              <a:defRPr sz="1100">
                <a:solidFill>
                  <a:srgbClr val="4D4F53"/>
                </a:solidFill>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pPr algn="l"/>
            <a:r>
              <a:rPr lang="en-GB" sz="1600"/>
              <a:t>The supplier is redirected to the Company Data page. Please complete all fields to ensure that the information entered can be verified and correctly mapped into the JAGGAER buyer portal. After completing all required fields, click ‘Continue’. Please note: All fields marked with * are mandatory and must be completed.</a:t>
            </a:r>
          </a:p>
        </p:txBody>
      </p:sp>
      <p:grpSp>
        <p:nvGrpSpPr>
          <p:cNvPr id="4" name="Gruppieren 3">
            <a:extLst>
              <a:ext uri="{FF2B5EF4-FFF2-40B4-BE49-F238E27FC236}">
                <a16:creationId xmlns:a16="http://schemas.microsoft.com/office/drawing/2014/main" id="{DFD21DEE-F4D7-DD0A-B37C-31C1A6E81363}"/>
              </a:ext>
            </a:extLst>
          </p:cNvPr>
          <p:cNvGrpSpPr/>
          <p:nvPr/>
        </p:nvGrpSpPr>
        <p:grpSpPr>
          <a:xfrm>
            <a:off x="3813377" y="2652569"/>
            <a:ext cx="4175981" cy="3547953"/>
            <a:chOff x="3813377" y="2519007"/>
            <a:chExt cx="4175981" cy="3547953"/>
          </a:xfrm>
        </p:grpSpPr>
        <p:pic>
          <p:nvPicPr>
            <p:cNvPr id="16" name="Picture 15">
              <a:extLst>
                <a:ext uri="{FF2B5EF4-FFF2-40B4-BE49-F238E27FC236}">
                  <a16:creationId xmlns:a16="http://schemas.microsoft.com/office/drawing/2014/main" id="{A05D1782-AA68-FC3D-FA78-9A879756339B}"/>
                </a:ext>
              </a:extLst>
            </p:cNvPr>
            <p:cNvPicPr>
              <a:picLocks noChangeAspect="1"/>
            </p:cNvPicPr>
            <p:nvPr/>
          </p:nvPicPr>
          <p:blipFill>
            <a:blip r:embed="rId4"/>
            <a:stretch>
              <a:fillRect/>
            </a:stretch>
          </p:blipFill>
          <p:spPr>
            <a:xfrm>
              <a:off x="3813377" y="2519007"/>
              <a:ext cx="4175981" cy="3547953"/>
            </a:xfrm>
            <a:prstGeom prst="rect">
              <a:avLst/>
            </a:prstGeom>
          </p:spPr>
        </p:pic>
        <p:sp>
          <p:nvSpPr>
            <p:cNvPr id="13" name="Rectangle 12">
              <a:extLst>
                <a:ext uri="{FF2B5EF4-FFF2-40B4-BE49-F238E27FC236}">
                  <a16:creationId xmlns:a16="http://schemas.microsoft.com/office/drawing/2014/main" id="{ACD556AF-3AE6-38E9-1D28-09CF31BD25D3}"/>
                </a:ext>
              </a:extLst>
            </p:cNvPr>
            <p:cNvSpPr/>
            <p:nvPr>
              <p:custDataLst>
                <p:tags r:id="rId1"/>
              </p:custDataLst>
            </p:nvPr>
          </p:nvSpPr>
          <p:spPr>
            <a:xfrm>
              <a:off x="3886198" y="2871020"/>
              <a:ext cx="3657218" cy="3195940"/>
            </a:xfrm>
            <a:prstGeom prst="rect">
              <a:avLst/>
            </a:prstGeom>
            <a:noFill/>
            <a:ln w="38100">
              <a:solidFill>
                <a:srgbClr val="FFC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DE" sz="1400" err="1">
                <a:solidFill>
                  <a:schemeClr val="tx1"/>
                </a:solidFill>
              </a:endParaRPr>
            </a:p>
          </p:txBody>
        </p:sp>
        <p:sp>
          <p:nvSpPr>
            <p:cNvPr id="17" name="Rectangle 16">
              <a:extLst>
                <a:ext uri="{FF2B5EF4-FFF2-40B4-BE49-F238E27FC236}">
                  <a16:creationId xmlns:a16="http://schemas.microsoft.com/office/drawing/2014/main" id="{C7F79F88-62B0-C464-3FB9-9092E2C4E000}"/>
                </a:ext>
              </a:extLst>
            </p:cNvPr>
            <p:cNvSpPr/>
            <p:nvPr>
              <p:custDataLst>
                <p:tags r:id="rId2"/>
              </p:custDataLst>
            </p:nvPr>
          </p:nvSpPr>
          <p:spPr>
            <a:xfrm>
              <a:off x="5805948" y="2548504"/>
              <a:ext cx="894354" cy="152400"/>
            </a:xfrm>
            <a:prstGeom prst="rect">
              <a:avLst/>
            </a:prstGeom>
            <a:noFill/>
            <a:ln w="38100">
              <a:solidFill>
                <a:srgbClr val="FFC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DE" sz="1400" err="1">
                <a:solidFill>
                  <a:schemeClr val="tx1"/>
                </a:solidFill>
              </a:endParaRPr>
            </a:p>
          </p:txBody>
        </p:sp>
      </p:grpSp>
    </p:spTree>
    <p:extLst>
      <p:ext uri="{BB962C8B-B14F-4D97-AF65-F5344CB8AC3E}">
        <p14:creationId xmlns:p14="http://schemas.microsoft.com/office/powerpoint/2010/main" val="39264856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315F19-098A-7AC6-9FC4-397C4D4BEF5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C692FBE-5AC3-7456-110C-EB03A23F22E6}"/>
              </a:ext>
            </a:extLst>
          </p:cNvPr>
          <p:cNvPicPr>
            <a:picLocks noChangeAspect="1"/>
          </p:cNvPicPr>
          <p:nvPr/>
        </p:nvPicPr>
        <p:blipFill>
          <a:blip r:embed="rId2"/>
          <a:stretch>
            <a:fillRect/>
          </a:stretch>
        </p:blipFill>
        <p:spPr>
          <a:xfrm>
            <a:off x="2364984" y="2700904"/>
            <a:ext cx="7245722" cy="3835597"/>
          </a:xfrm>
          <a:prstGeom prst="rect">
            <a:avLst/>
          </a:prstGeom>
        </p:spPr>
      </p:pic>
      <p:sp>
        <p:nvSpPr>
          <p:cNvPr id="2" name="Text Placeholder 6">
            <a:extLst>
              <a:ext uri="{FF2B5EF4-FFF2-40B4-BE49-F238E27FC236}">
                <a16:creationId xmlns:a16="http://schemas.microsoft.com/office/drawing/2014/main" id="{3E455E90-DB8C-DACB-088B-55749A2D960D}"/>
              </a:ext>
            </a:extLst>
          </p:cNvPr>
          <p:cNvSpPr txBox="1">
            <a:spLocks/>
          </p:cNvSpPr>
          <p:nvPr/>
        </p:nvSpPr>
        <p:spPr>
          <a:xfrm>
            <a:off x="852487" y="420369"/>
            <a:ext cx="10944225" cy="638751"/>
          </a:xfrm>
          <a:prstGeom prst="rect">
            <a:avLst/>
          </a:prstGeom>
        </p:spPr>
        <p:txBody>
          <a:bodyPr vert="horz" lIns="0" tIns="0" rIns="0" bIns="0" rtlCol="0" anchor="b" anchorCtr="0">
            <a:noAutofit/>
          </a:bodyPr>
          <a:lstStyle>
            <a:defPPr>
              <a:defRPr lang="en-RO"/>
            </a:defPPr>
            <a:lvl1pPr indent="0" defTabSz="457189">
              <a:spcBef>
                <a:spcPct val="0"/>
              </a:spcBef>
              <a:spcAft>
                <a:spcPts val="0"/>
              </a:spcAft>
              <a:buFont typeface="Arial" pitchFamily="34" charset="0"/>
              <a:buNone/>
              <a:defRPr sz="4000" b="1" baseline="0">
                <a:solidFill>
                  <a:schemeClr val="accent1"/>
                </a:solidFill>
                <a:latin typeface="+mj-lt"/>
              </a:defRPr>
            </a:lvl1pPr>
            <a:lvl2pPr marL="177796" indent="-177796" defTabSz="457189">
              <a:lnSpc>
                <a:spcPct val="130000"/>
              </a:lnSpc>
              <a:spcBef>
                <a:spcPts val="0"/>
              </a:spcBef>
              <a:spcAft>
                <a:spcPts val="300"/>
              </a:spcAft>
              <a:buClr>
                <a:schemeClr val="accent1"/>
              </a:buClr>
              <a:buFont typeface="Arial" pitchFamily="34" charset="0"/>
              <a:buChar char="•"/>
              <a:defRPr sz="1200" b="0">
                <a:latin typeface="+mj-lt"/>
                <a:cs typeface="Calibri" panose="020F0502020204030204" pitchFamily="34" charset="0"/>
              </a:defRPr>
            </a:lvl2pPr>
            <a:lvl3pPr marL="361942" indent="-180970" defTabSz="514338">
              <a:lnSpc>
                <a:spcPct val="130000"/>
              </a:lnSpc>
              <a:spcBef>
                <a:spcPts val="0"/>
              </a:spcBef>
              <a:spcAft>
                <a:spcPts val="300"/>
              </a:spcAft>
              <a:buClr>
                <a:schemeClr val="bg1">
                  <a:lumMod val="50000"/>
                </a:schemeClr>
              </a:buClr>
              <a:buSzPct val="50000"/>
              <a:buFont typeface="Montserrat" panose="020B0604020202020204" charset="0"/>
              <a:buChar char="►"/>
              <a:defRPr sz="1200" b="0">
                <a:latin typeface="+mj-lt"/>
                <a:cs typeface="Calibri" panose="020F0502020204030204" pitchFamily="34" charset="0"/>
              </a:defRPr>
            </a:lvl3pPr>
            <a:lvl4pPr marL="536561" indent="-161921" defTabSz="457189">
              <a:spcBef>
                <a:spcPts val="0"/>
              </a:spcBef>
              <a:spcAft>
                <a:spcPts val="300"/>
              </a:spcAft>
              <a:buClr>
                <a:schemeClr val="bg1">
                  <a:lumMod val="50000"/>
                </a:schemeClr>
              </a:buClr>
              <a:buSzPct val="60000"/>
              <a:buFont typeface="Courier New" pitchFamily="49" charset="0"/>
              <a:buChar char="o"/>
              <a:tabLst/>
              <a:defRPr sz="1200" b="0">
                <a:cs typeface="Calibri" panose="020F0502020204030204" pitchFamily="34" charset="0"/>
              </a:defRPr>
            </a:lvl4pPr>
            <a:lvl5pPr marL="812780" indent="-165096" defTabSz="457189">
              <a:spcBef>
                <a:spcPts val="0"/>
              </a:spcBef>
              <a:buClr>
                <a:srgbClr val="D52B1E"/>
              </a:buClr>
              <a:buFont typeface="Calibri" pitchFamily="34" charset="0"/>
              <a:buChar char="-"/>
              <a:tabLst/>
              <a:defRPr sz="1100">
                <a:solidFill>
                  <a:srgbClr val="4D4F53"/>
                </a:solidFill>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r>
              <a:rPr lang="en-GB"/>
              <a:t>Supplier Initial Registration (On Supplier side)</a:t>
            </a:r>
            <a:endParaRPr lang="en-DE"/>
          </a:p>
        </p:txBody>
      </p:sp>
      <p:sp>
        <p:nvSpPr>
          <p:cNvPr id="3" name="Text Placeholder 13">
            <a:extLst>
              <a:ext uri="{FF2B5EF4-FFF2-40B4-BE49-F238E27FC236}">
                <a16:creationId xmlns:a16="http://schemas.microsoft.com/office/drawing/2014/main" id="{2F13630C-2607-C131-4E75-E830A8B140F8}"/>
              </a:ext>
            </a:extLst>
          </p:cNvPr>
          <p:cNvSpPr txBox="1">
            <a:spLocks/>
          </p:cNvSpPr>
          <p:nvPr/>
        </p:nvSpPr>
        <p:spPr>
          <a:xfrm>
            <a:off x="852486" y="1059120"/>
            <a:ext cx="10944225" cy="548640"/>
          </a:xfrm>
          <a:prstGeom prst="rect">
            <a:avLst/>
          </a:prstGeom>
        </p:spPr>
        <p:txBody>
          <a:bodyPr lIns="91440" tIns="45720" rIns="91440" bIns="45720" anchor="t"/>
          <a:lstStyle>
            <a:lvl1pPr marL="0" indent="0" algn="l" defTabSz="457189" rtl="0" eaLnBrk="1" latinLnBrk="0" hangingPunct="1">
              <a:lnSpc>
                <a:spcPct val="130000"/>
              </a:lnSpc>
              <a:spcBef>
                <a:spcPts val="0"/>
              </a:spcBef>
              <a:spcAft>
                <a:spcPts val="1200"/>
              </a:spcAft>
              <a:buClr>
                <a:schemeClr val="bg1"/>
              </a:buClr>
              <a:buSzPct val="25000"/>
              <a:buFont typeface="Verdana" pitchFamily="34" charset="0"/>
              <a:buNone/>
              <a:defRPr kumimoji="0" lang="en-US" sz="1200" b="0" i="0" u="none" strike="noStrike" kern="1200" cap="none" spc="0" normalizeH="0" baseline="0" noProof="0" dirty="0">
                <a:ln>
                  <a:noFill/>
                </a:ln>
                <a:solidFill>
                  <a:schemeClr val="tx1"/>
                </a:solidFill>
                <a:effectLst/>
                <a:uLnTx/>
                <a:uFillTx/>
                <a:latin typeface="Calibri"/>
                <a:ea typeface="+mn-ea"/>
                <a:cs typeface="Segoe UI" panose="020B0502040204020203" pitchFamily="34" charset="0"/>
              </a:defRPr>
            </a:lvl1pPr>
            <a:lvl2pPr marL="177796" indent="-177796" algn="l" defTabSz="457189" rtl="0" eaLnBrk="1" latinLnBrk="0" hangingPunct="1">
              <a:lnSpc>
                <a:spcPct val="130000"/>
              </a:lnSpc>
              <a:spcBef>
                <a:spcPts val="0"/>
              </a:spcBef>
              <a:spcAft>
                <a:spcPts val="300"/>
              </a:spcAft>
              <a:buClr>
                <a:schemeClr val="accent1"/>
              </a:buClr>
              <a:buFont typeface="Arial" pitchFamily="34" charset="0"/>
              <a:buChar char="•"/>
              <a:defRPr lang="en-US" sz="1200" b="0" kern="1200" noProof="0" dirty="0">
                <a:solidFill>
                  <a:schemeClr val="tx1"/>
                </a:solidFill>
                <a:latin typeface="+mj-lt"/>
                <a:ea typeface="+mn-ea"/>
                <a:cs typeface="Calibri" panose="020F0502020204030204" pitchFamily="34" charset="0"/>
              </a:defRPr>
            </a:lvl2pPr>
            <a:lvl3pPr marL="361942" indent="-180970" algn="l" defTabSz="514338" rtl="0" eaLnBrk="1" latinLnBrk="0" hangingPunct="1">
              <a:lnSpc>
                <a:spcPct val="130000"/>
              </a:lnSpc>
              <a:spcBef>
                <a:spcPts val="0"/>
              </a:spcBef>
              <a:spcAft>
                <a:spcPts val="300"/>
              </a:spcAft>
              <a:buClr>
                <a:schemeClr val="bg1">
                  <a:lumMod val="50000"/>
                </a:schemeClr>
              </a:buClr>
              <a:buSzPct val="50000"/>
              <a:buFont typeface="Montserrat" panose="020B0604020202020204" charset="0"/>
              <a:buChar char="►"/>
              <a:defRPr lang="en-US" sz="1200" b="0" kern="1200" noProof="0" dirty="0" smtClean="0">
                <a:solidFill>
                  <a:schemeClr val="tx1"/>
                </a:solidFill>
                <a:latin typeface="+mj-lt"/>
                <a:ea typeface="+mn-ea"/>
                <a:cs typeface="Calibri" panose="020F0502020204030204" pitchFamily="34" charset="0"/>
              </a:defRPr>
            </a:lvl3pPr>
            <a:lvl4pPr marL="536561" indent="-161921" algn="l" defTabSz="457189" rtl="0" eaLnBrk="1" latinLnBrk="0" hangingPunct="1">
              <a:spcBef>
                <a:spcPts val="0"/>
              </a:spcBef>
              <a:spcAft>
                <a:spcPts val="300"/>
              </a:spcAft>
              <a:buClr>
                <a:schemeClr val="bg1">
                  <a:lumMod val="50000"/>
                </a:schemeClr>
              </a:buClr>
              <a:buSzPct val="60000"/>
              <a:buFont typeface="Courier New" pitchFamily="49" charset="0"/>
              <a:buChar char="o"/>
              <a:tabLst/>
              <a:defRPr lang="en-US" sz="1200" b="0" kern="1200" noProof="0" dirty="0">
                <a:solidFill>
                  <a:schemeClr val="tx1"/>
                </a:solidFill>
                <a:latin typeface="+mn-lt"/>
                <a:ea typeface="+mn-ea"/>
                <a:cs typeface="Calibri" panose="020F0502020204030204" pitchFamily="34" charset="0"/>
              </a:defRPr>
            </a:lvl4pPr>
            <a:lvl5pPr marL="812780" indent="-165096" algn="l" defTabSz="457189" rtl="0" eaLnBrk="1" latinLnBrk="0" hangingPunct="1">
              <a:spcBef>
                <a:spcPts val="0"/>
              </a:spcBef>
              <a:buClr>
                <a:srgbClr val="D52B1E"/>
              </a:buClr>
              <a:buFont typeface="Calibri" pitchFamily="34" charset="0"/>
              <a:buChar char="-"/>
              <a:tabLst/>
              <a:defRPr lang="en-GB" sz="1100" kern="1200" noProof="0">
                <a:solidFill>
                  <a:srgbClr val="4D4F53"/>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r>
              <a:rPr lang="en-GB" sz="2800" b="1">
                <a:cs typeface="Segoe UI"/>
              </a:rPr>
              <a:t>Step 5: Supplier Initial Registration - Consent</a:t>
            </a:r>
            <a:endParaRPr lang="en-US" sz="2800" b="1">
              <a:ea typeface="Calibri"/>
              <a:cs typeface="Segoe UI"/>
            </a:endParaRPr>
          </a:p>
        </p:txBody>
      </p:sp>
      <p:sp>
        <p:nvSpPr>
          <p:cNvPr id="6" name="TextBox 5">
            <a:extLst>
              <a:ext uri="{FF2B5EF4-FFF2-40B4-BE49-F238E27FC236}">
                <a16:creationId xmlns:a16="http://schemas.microsoft.com/office/drawing/2014/main" id="{8961BAC6-43A2-2C77-AE1D-1125EE977C73}"/>
              </a:ext>
            </a:extLst>
          </p:cNvPr>
          <p:cNvSpPr txBox="1"/>
          <p:nvPr/>
        </p:nvSpPr>
        <p:spPr>
          <a:xfrm>
            <a:off x="852487" y="1828800"/>
            <a:ext cx="10120314" cy="3638736"/>
          </a:xfrm>
          <a:prstGeom prst="rect">
            <a:avLst/>
          </a:prstGeom>
        </p:spPr>
        <p:txBody>
          <a:bodyPr vert="horz" lIns="0" tIns="0" rIns="0" bIns="0" rtlCol="0">
            <a:noAutofit/>
          </a:bodyPr>
          <a:lstStyle>
            <a:defPPr>
              <a:defRPr lang="en-RO"/>
            </a:defPPr>
            <a:lvl1pPr indent="0" defTabSz="457189" fontAlgn="base">
              <a:lnSpc>
                <a:spcPct val="100000"/>
              </a:lnSpc>
              <a:spcBef>
                <a:spcPts val="0"/>
              </a:spcBef>
              <a:spcAft>
                <a:spcPts val="1200"/>
              </a:spcAft>
              <a:buClr>
                <a:schemeClr val="bg1"/>
              </a:buClr>
              <a:buSzPct val="25000"/>
              <a:buFont typeface="Verdana" pitchFamily="34" charset="0"/>
              <a:buNone/>
              <a:defRPr kumimoji="0" sz="2400" b="0" i="0" u="none" strike="noStrike" cap="none" spc="0" normalizeH="0" baseline="0">
                <a:ln>
                  <a:noFill/>
                </a:ln>
                <a:effectLst/>
                <a:uLnTx/>
                <a:uFillTx/>
                <a:latin typeface="Calibri"/>
                <a:cs typeface="Segoe UI" panose="020B0502040204020203" pitchFamily="34" charset="0"/>
              </a:defRPr>
            </a:lvl1pPr>
            <a:lvl2pPr marL="177796" indent="-177796" defTabSz="457189">
              <a:lnSpc>
                <a:spcPct val="130000"/>
              </a:lnSpc>
              <a:spcBef>
                <a:spcPts val="0"/>
              </a:spcBef>
              <a:spcAft>
                <a:spcPts val="300"/>
              </a:spcAft>
              <a:buClr>
                <a:schemeClr val="accent1"/>
              </a:buClr>
              <a:buFont typeface="Arial" pitchFamily="34" charset="0"/>
              <a:buChar char="•"/>
              <a:defRPr sz="1200" b="0">
                <a:latin typeface="+mj-lt"/>
                <a:cs typeface="Calibri" panose="020F0502020204030204" pitchFamily="34" charset="0"/>
              </a:defRPr>
            </a:lvl2pPr>
            <a:lvl3pPr marL="361942" indent="-180970" defTabSz="514338">
              <a:lnSpc>
                <a:spcPct val="130000"/>
              </a:lnSpc>
              <a:spcBef>
                <a:spcPts val="0"/>
              </a:spcBef>
              <a:spcAft>
                <a:spcPts val="300"/>
              </a:spcAft>
              <a:buClr>
                <a:schemeClr val="bg1">
                  <a:lumMod val="50000"/>
                </a:schemeClr>
              </a:buClr>
              <a:buSzPct val="50000"/>
              <a:buFont typeface="Montserrat" panose="020B0604020202020204" charset="0"/>
              <a:buChar char="►"/>
              <a:defRPr sz="1200" b="0">
                <a:latin typeface="+mj-lt"/>
                <a:cs typeface="Calibri" panose="020F0502020204030204" pitchFamily="34" charset="0"/>
              </a:defRPr>
            </a:lvl3pPr>
            <a:lvl4pPr marL="536561" indent="-161921" defTabSz="457189">
              <a:spcBef>
                <a:spcPts val="0"/>
              </a:spcBef>
              <a:spcAft>
                <a:spcPts val="300"/>
              </a:spcAft>
              <a:buClr>
                <a:schemeClr val="bg1">
                  <a:lumMod val="50000"/>
                </a:schemeClr>
              </a:buClr>
              <a:buSzPct val="60000"/>
              <a:buFont typeface="Courier New" pitchFamily="49" charset="0"/>
              <a:buChar char="o"/>
              <a:tabLst/>
              <a:defRPr sz="1200" b="0">
                <a:cs typeface="Calibri" panose="020F0502020204030204" pitchFamily="34" charset="0"/>
              </a:defRPr>
            </a:lvl4pPr>
            <a:lvl5pPr marL="812780" indent="-165096" defTabSz="457189">
              <a:spcBef>
                <a:spcPts val="0"/>
              </a:spcBef>
              <a:buClr>
                <a:srgbClr val="D52B1E"/>
              </a:buClr>
              <a:buFont typeface="Calibri" pitchFamily="34" charset="0"/>
              <a:buChar char="-"/>
              <a:tabLst/>
              <a:defRPr sz="1100">
                <a:solidFill>
                  <a:srgbClr val="4D4F53"/>
                </a:solidFill>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pPr algn="l"/>
            <a:r>
              <a:rPr lang="en-GB" sz="1600"/>
              <a:t>The supplier is redirected to the Consent page. To proceed, the supplier must select the checkbox to accept and submit the following documents: Supplier Access Terms provided by JAGGAER for </a:t>
            </a:r>
            <a:r>
              <a:rPr lang="en-GB" sz="1600" err="1"/>
              <a:t>ebm-papst</a:t>
            </a:r>
            <a:endParaRPr lang="en-GB" sz="1600"/>
          </a:p>
        </p:txBody>
      </p:sp>
      <p:sp>
        <p:nvSpPr>
          <p:cNvPr id="13" name="Rectangle 12">
            <a:extLst>
              <a:ext uri="{FF2B5EF4-FFF2-40B4-BE49-F238E27FC236}">
                <a16:creationId xmlns:a16="http://schemas.microsoft.com/office/drawing/2014/main" id="{CD54B4DA-DCF2-36D9-E5F7-CE31536CD1E2}"/>
              </a:ext>
            </a:extLst>
          </p:cNvPr>
          <p:cNvSpPr/>
          <p:nvPr/>
        </p:nvSpPr>
        <p:spPr>
          <a:xfrm>
            <a:off x="3522404" y="3932903"/>
            <a:ext cx="4780556" cy="2133600"/>
          </a:xfrm>
          <a:prstGeom prst="rect">
            <a:avLst/>
          </a:prstGeom>
          <a:noFill/>
          <a:ln w="38100">
            <a:solidFill>
              <a:srgbClr val="FFC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DE" sz="1400" err="1">
              <a:solidFill>
                <a:schemeClr val="tx1"/>
              </a:solidFill>
            </a:endParaRPr>
          </a:p>
        </p:txBody>
      </p:sp>
      <p:sp>
        <p:nvSpPr>
          <p:cNvPr id="17" name="Rectangle 16">
            <a:extLst>
              <a:ext uri="{FF2B5EF4-FFF2-40B4-BE49-F238E27FC236}">
                <a16:creationId xmlns:a16="http://schemas.microsoft.com/office/drawing/2014/main" id="{DE9AB050-FAD7-D380-3094-B859FECF8D60}"/>
              </a:ext>
            </a:extLst>
          </p:cNvPr>
          <p:cNvSpPr/>
          <p:nvPr/>
        </p:nvSpPr>
        <p:spPr>
          <a:xfrm>
            <a:off x="7408606" y="2784478"/>
            <a:ext cx="894354" cy="152400"/>
          </a:xfrm>
          <a:prstGeom prst="rect">
            <a:avLst/>
          </a:prstGeom>
          <a:noFill/>
          <a:ln w="38100">
            <a:solidFill>
              <a:srgbClr val="FFC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DE" sz="1400" err="1">
              <a:solidFill>
                <a:schemeClr val="tx1"/>
              </a:solidFill>
            </a:endParaRPr>
          </a:p>
        </p:txBody>
      </p:sp>
    </p:spTree>
    <p:extLst>
      <p:ext uri="{BB962C8B-B14F-4D97-AF65-F5344CB8AC3E}">
        <p14:creationId xmlns:p14="http://schemas.microsoft.com/office/powerpoint/2010/main" val="8281753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77ACA-55B0-1E77-0E62-D863F08747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62505E-90D8-41B9-AC5F-66ECD782D79B}"/>
              </a:ext>
            </a:extLst>
          </p:cNvPr>
          <p:cNvSpPr>
            <a:spLocks noGrp="1"/>
          </p:cNvSpPr>
          <p:nvPr>
            <p:ph type="title"/>
            <p:custDataLst>
              <p:tags r:id="rId1"/>
            </p:custDataLst>
          </p:nvPr>
        </p:nvSpPr>
        <p:spPr/>
        <p:txBody>
          <a:bodyPr/>
          <a:lstStyle/>
          <a:p>
            <a:pPr>
              <a:lnSpc>
                <a:spcPts val="7000"/>
              </a:lnSpc>
            </a:pPr>
            <a:r>
              <a:rPr lang="de-DE" sz="4400" noProof="0"/>
              <a:t>Registration Profile (Small Profile)</a:t>
            </a:r>
          </a:p>
        </p:txBody>
      </p:sp>
      <p:pic>
        <p:nvPicPr>
          <p:cNvPr id="1026" name="Picture 2" descr="Events Übersicht">
            <a:extLst>
              <a:ext uri="{FF2B5EF4-FFF2-40B4-BE49-F238E27FC236}">
                <a16:creationId xmlns:a16="http://schemas.microsoft.com/office/drawing/2014/main" id="{F1F49EC8-07EA-73C8-F9EE-70DF0B0367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4175" y="6104001"/>
            <a:ext cx="1481900" cy="409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722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6799D-EFB6-C97C-94C1-61BB04D37F3A}"/>
            </a:ext>
          </a:extLst>
        </p:cNvPr>
        <p:cNvGrpSpPr/>
        <p:nvPr/>
      </p:nvGrpSpPr>
      <p:grpSpPr>
        <a:xfrm>
          <a:off x="0" y="0"/>
          <a:ext cx="0" cy="0"/>
          <a:chOff x="0" y="0"/>
          <a:chExt cx="0" cy="0"/>
        </a:xfrm>
      </p:grpSpPr>
      <p:sp>
        <p:nvSpPr>
          <p:cNvPr id="2" name="Text Placeholder 6">
            <a:extLst>
              <a:ext uri="{FF2B5EF4-FFF2-40B4-BE49-F238E27FC236}">
                <a16:creationId xmlns:a16="http://schemas.microsoft.com/office/drawing/2014/main" id="{938A5F77-15EA-9D6C-F38B-1974EC76EC72}"/>
              </a:ext>
            </a:extLst>
          </p:cNvPr>
          <p:cNvSpPr txBox="1">
            <a:spLocks/>
          </p:cNvSpPr>
          <p:nvPr/>
        </p:nvSpPr>
        <p:spPr>
          <a:xfrm>
            <a:off x="852487" y="420369"/>
            <a:ext cx="10944225" cy="638751"/>
          </a:xfrm>
          <a:prstGeom prst="rect">
            <a:avLst/>
          </a:prstGeom>
        </p:spPr>
        <p:txBody>
          <a:bodyPr vert="horz" lIns="0" tIns="0" rIns="0" bIns="0" rtlCol="0" anchor="b" anchorCtr="0">
            <a:noAutofit/>
          </a:bodyPr>
          <a:lstStyle>
            <a:defPPr>
              <a:defRPr lang="en-RO"/>
            </a:defPPr>
            <a:lvl1pPr indent="0" defTabSz="457189">
              <a:spcBef>
                <a:spcPct val="0"/>
              </a:spcBef>
              <a:spcAft>
                <a:spcPts val="0"/>
              </a:spcAft>
              <a:buFont typeface="Arial" pitchFamily="34" charset="0"/>
              <a:buNone/>
              <a:defRPr sz="4000" b="1" baseline="0">
                <a:solidFill>
                  <a:schemeClr val="accent1"/>
                </a:solidFill>
                <a:latin typeface="+mj-lt"/>
              </a:defRPr>
            </a:lvl1pPr>
            <a:lvl2pPr marL="177796" indent="-177796" defTabSz="457189">
              <a:lnSpc>
                <a:spcPct val="130000"/>
              </a:lnSpc>
              <a:spcBef>
                <a:spcPts val="0"/>
              </a:spcBef>
              <a:spcAft>
                <a:spcPts val="300"/>
              </a:spcAft>
              <a:buClr>
                <a:schemeClr val="accent1"/>
              </a:buClr>
              <a:buFont typeface="Arial" pitchFamily="34" charset="0"/>
              <a:buChar char="•"/>
              <a:defRPr sz="1200" b="0">
                <a:latin typeface="+mj-lt"/>
                <a:cs typeface="Calibri" panose="020F0502020204030204" pitchFamily="34" charset="0"/>
              </a:defRPr>
            </a:lvl2pPr>
            <a:lvl3pPr marL="361942" indent="-180970" defTabSz="514338">
              <a:lnSpc>
                <a:spcPct val="130000"/>
              </a:lnSpc>
              <a:spcBef>
                <a:spcPts val="0"/>
              </a:spcBef>
              <a:spcAft>
                <a:spcPts val="300"/>
              </a:spcAft>
              <a:buClr>
                <a:schemeClr val="bg1">
                  <a:lumMod val="50000"/>
                </a:schemeClr>
              </a:buClr>
              <a:buSzPct val="50000"/>
              <a:buFont typeface="Montserrat" panose="020B0604020202020204" charset="0"/>
              <a:buChar char="►"/>
              <a:defRPr sz="1200" b="0">
                <a:latin typeface="+mj-lt"/>
                <a:cs typeface="Calibri" panose="020F0502020204030204" pitchFamily="34" charset="0"/>
              </a:defRPr>
            </a:lvl3pPr>
            <a:lvl4pPr marL="536561" indent="-161921" defTabSz="457189">
              <a:spcBef>
                <a:spcPts val="0"/>
              </a:spcBef>
              <a:spcAft>
                <a:spcPts val="300"/>
              </a:spcAft>
              <a:buClr>
                <a:schemeClr val="bg1">
                  <a:lumMod val="50000"/>
                </a:schemeClr>
              </a:buClr>
              <a:buSzPct val="60000"/>
              <a:buFont typeface="Courier New" pitchFamily="49" charset="0"/>
              <a:buChar char="o"/>
              <a:tabLst/>
              <a:defRPr sz="1200" b="0">
                <a:cs typeface="Calibri" panose="020F0502020204030204" pitchFamily="34" charset="0"/>
              </a:defRPr>
            </a:lvl4pPr>
            <a:lvl5pPr marL="812780" indent="-165096" defTabSz="457189">
              <a:spcBef>
                <a:spcPts val="0"/>
              </a:spcBef>
              <a:buClr>
                <a:srgbClr val="D52B1E"/>
              </a:buClr>
              <a:buFont typeface="Calibri" pitchFamily="34" charset="0"/>
              <a:buChar char="-"/>
              <a:tabLst/>
              <a:defRPr sz="1100">
                <a:solidFill>
                  <a:srgbClr val="4D4F53"/>
                </a:solidFill>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r>
              <a:rPr lang="en-GB"/>
              <a:t>Supplier Registration - </a:t>
            </a:r>
            <a:r>
              <a:rPr lang="en-GB">
                <a:ea typeface="+mj-lt"/>
                <a:cs typeface="+mj-lt"/>
              </a:rPr>
              <a:t>Registration Profile</a:t>
            </a:r>
            <a:endParaRPr lang="en-US">
              <a:ea typeface="+mj-lt"/>
              <a:cs typeface="+mj-lt"/>
            </a:endParaRPr>
          </a:p>
        </p:txBody>
      </p:sp>
      <p:sp>
        <p:nvSpPr>
          <p:cNvPr id="3" name="Text Placeholder 13">
            <a:extLst>
              <a:ext uri="{FF2B5EF4-FFF2-40B4-BE49-F238E27FC236}">
                <a16:creationId xmlns:a16="http://schemas.microsoft.com/office/drawing/2014/main" id="{1A6A3BE1-3508-134C-009E-18F8A0027120}"/>
              </a:ext>
            </a:extLst>
          </p:cNvPr>
          <p:cNvSpPr txBox="1">
            <a:spLocks/>
          </p:cNvSpPr>
          <p:nvPr/>
        </p:nvSpPr>
        <p:spPr>
          <a:xfrm>
            <a:off x="852486" y="1059120"/>
            <a:ext cx="10944225" cy="548640"/>
          </a:xfrm>
          <a:prstGeom prst="rect">
            <a:avLst/>
          </a:prstGeom>
        </p:spPr>
        <p:txBody>
          <a:bodyPr lIns="91440" tIns="45720" rIns="91440" bIns="45720" anchor="t"/>
          <a:lstStyle>
            <a:lvl1pPr marL="0" indent="0" algn="l" defTabSz="457189" rtl="0" eaLnBrk="1" latinLnBrk="0" hangingPunct="1">
              <a:lnSpc>
                <a:spcPct val="130000"/>
              </a:lnSpc>
              <a:spcBef>
                <a:spcPts val="0"/>
              </a:spcBef>
              <a:spcAft>
                <a:spcPts val="1200"/>
              </a:spcAft>
              <a:buClr>
                <a:schemeClr val="bg1"/>
              </a:buClr>
              <a:buSzPct val="25000"/>
              <a:buFont typeface="Verdana" pitchFamily="34" charset="0"/>
              <a:buNone/>
              <a:defRPr kumimoji="0" lang="en-US" sz="1200" b="0" i="0" u="none" strike="noStrike" kern="1200" cap="none" spc="0" normalizeH="0" baseline="0" noProof="0" dirty="0">
                <a:ln>
                  <a:noFill/>
                </a:ln>
                <a:solidFill>
                  <a:schemeClr val="tx1"/>
                </a:solidFill>
                <a:effectLst/>
                <a:uLnTx/>
                <a:uFillTx/>
                <a:latin typeface="Calibri"/>
                <a:ea typeface="+mn-ea"/>
                <a:cs typeface="Segoe UI" panose="020B0502040204020203" pitchFamily="34" charset="0"/>
              </a:defRPr>
            </a:lvl1pPr>
            <a:lvl2pPr marL="177796" indent="-177796" algn="l" defTabSz="457189" rtl="0" eaLnBrk="1" latinLnBrk="0" hangingPunct="1">
              <a:lnSpc>
                <a:spcPct val="130000"/>
              </a:lnSpc>
              <a:spcBef>
                <a:spcPts val="0"/>
              </a:spcBef>
              <a:spcAft>
                <a:spcPts val="300"/>
              </a:spcAft>
              <a:buClr>
                <a:schemeClr val="accent1"/>
              </a:buClr>
              <a:buFont typeface="Arial" pitchFamily="34" charset="0"/>
              <a:buChar char="•"/>
              <a:defRPr lang="en-US" sz="1200" b="0" kern="1200" noProof="0" dirty="0">
                <a:solidFill>
                  <a:schemeClr val="tx1"/>
                </a:solidFill>
                <a:latin typeface="+mj-lt"/>
                <a:ea typeface="+mn-ea"/>
                <a:cs typeface="Calibri" panose="020F0502020204030204" pitchFamily="34" charset="0"/>
              </a:defRPr>
            </a:lvl2pPr>
            <a:lvl3pPr marL="361942" indent="-180970" algn="l" defTabSz="514338" rtl="0" eaLnBrk="1" latinLnBrk="0" hangingPunct="1">
              <a:lnSpc>
                <a:spcPct val="130000"/>
              </a:lnSpc>
              <a:spcBef>
                <a:spcPts val="0"/>
              </a:spcBef>
              <a:spcAft>
                <a:spcPts val="300"/>
              </a:spcAft>
              <a:buClr>
                <a:schemeClr val="bg1">
                  <a:lumMod val="50000"/>
                </a:schemeClr>
              </a:buClr>
              <a:buSzPct val="50000"/>
              <a:buFont typeface="Montserrat" panose="020B0604020202020204" charset="0"/>
              <a:buChar char="►"/>
              <a:defRPr lang="en-US" sz="1200" b="0" kern="1200" noProof="0" dirty="0" smtClean="0">
                <a:solidFill>
                  <a:schemeClr val="tx1"/>
                </a:solidFill>
                <a:latin typeface="+mj-lt"/>
                <a:ea typeface="+mn-ea"/>
                <a:cs typeface="Calibri" panose="020F0502020204030204" pitchFamily="34" charset="0"/>
              </a:defRPr>
            </a:lvl3pPr>
            <a:lvl4pPr marL="536561" indent="-161921" algn="l" defTabSz="457189" rtl="0" eaLnBrk="1" latinLnBrk="0" hangingPunct="1">
              <a:spcBef>
                <a:spcPts val="0"/>
              </a:spcBef>
              <a:spcAft>
                <a:spcPts val="300"/>
              </a:spcAft>
              <a:buClr>
                <a:schemeClr val="bg1">
                  <a:lumMod val="50000"/>
                </a:schemeClr>
              </a:buClr>
              <a:buSzPct val="60000"/>
              <a:buFont typeface="Courier New" pitchFamily="49" charset="0"/>
              <a:buChar char="o"/>
              <a:tabLst/>
              <a:defRPr lang="en-US" sz="1200" b="0" kern="1200" noProof="0" dirty="0">
                <a:solidFill>
                  <a:schemeClr val="tx1"/>
                </a:solidFill>
                <a:latin typeface="+mn-lt"/>
                <a:ea typeface="+mn-ea"/>
                <a:cs typeface="Calibri" panose="020F0502020204030204" pitchFamily="34" charset="0"/>
              </a:defRPr>
            </a:lvl4pPr>
            <a:lvl5pPr marL="812780" indent="-165096" algn="l" defTabSz="457189" rtl="0" eaLnBrk="1" latinLnBrk="0" hangingPunct="1">
              <a:spcBef>
                <a:spcPts val="0"/>
              </a:spcBef>
              <a:buClr>
                <a:srgbClr val="D52B1E"/>
              </a:buClr>
              <a:buFont typeface="Calibri" pitchFamily="34" charset="0"/>
              <a:buChar char="-"/>
              <a:tabLst/>
              <a:defRPr lang="en-GB" sz="1100" kern="1200" noProof="0">
                <a:solidFill>
                  <a:srgbClr val="4D4F53"/>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r>
              <a:rPr lang="en-GB" sz="2800" b="1">
                <a:cs typeface="Segoe UI"/>
              </a:rPr>
              <a:t>Step 1: Supplier Email Notification &amp; Reset Initial Password</a:t>
            </a:r>
            <a:endParaRPr lang="en-US" sz="2800" b="1">
              <a:ea typeface="Calibri"/>
              <a:cs typeface="Segoe UI"/>
            </a:endParaRPr>
          </a:p>
        </p:txBody>
      </p:sp>
      <p:sp>
        <p:nvSpPr>
          <p:cNvPr id="6" name="TextBox 5">
            <a:extLst>
              <a:ext uri="{FF2B5EF4-FFF2-40B4-BE49-F238E27FC236}">
                <a16:creationId xmlns:a16="http://schemas.microsoft.com/office/drawing/2014/main" id="{A1607010-2760-2449-B928-8E892D260D53}"/>
              </a:ext>
            </a:extLst>
          </p:cNvPr>
          <p:cNvSpPr txBox="1"/>
          <p:nvPr/>
        </p:nvSpPr>
        <p:spPr>
          <a:xfrm>
            <a:off x="932316" y="1712686"/>
            <a:ext cx="11064210" cy="4355690"/>
          </a:xfrm>
          <a:prstGeom prst="rect">
            <a:avLst/>
          </a:prstGeom>
        </p:spPr>
        <p:txBody>
          <a:bodyPr vert="horz" lIns="0" tIns="0" rIns="0" bIns="0" rtlCol="0" anchor="t">
            <a:noAutofit/>
          </a:bodyPr>
          <a:lstStyle>
            <a:defPPr>
              <a:defRPr lang="en-RO"/>
            </a:defPPr>
            <a:lvl1pPr indent="0" defTabSz="457189" fontAlgn="base">
              <a:lnSpc>
                <a:spcPct val="100000"/>
              </a:lnSpc>
              <a:spcBef>
                <a:spcPts val="0"/>
              </a:spcBef>
              <a:spcAft>
                <a:spcPts val="1200"/>
              </a:spcAft>
              <a:buClr>
                <a:schemeClr val="bg1"/>
              </a:buClr>
              <a:buSzPct val="25000"/>
              <a:buFont typeface="Verdana" pitchFamily="34" charset="0"/>
              <a:buNone/>
              <a:defRPr kumimoji="0" sz="2400" b="0" i="0" u="none" strike="noStrike" cap="none" spc="0" normalizeH="0" baseline="0">
                <a:ln>
                  <a:noFill/>
                </a:ln>
                <a:effectLst/>
                <a:uLnTx/>
                <a:uFillTx/>
                <a:latin typeface="Calibri"/>
                <a:cs typeface="Segoe UI" panose="020B0502040204020203" pitchFamily="34" charset="0"/>
              </a:defRPr>
            </a:lvl1pPr>
            <a:lvl2pPr marL="177796" indent="-177796" defTabSz="457189">
              <a:lnSpc>
                <a:spcPct val="130000"/>
              </a:lnSpc>
              <a:spcBef>
                <a:spcPts val="0"/>
              </a:spcBef>
              <a:spcAft>
                <a:spcPts val="300"/>
              </a:spcAft>
              <a:buClr>
                <a:schemeClr val="accent1"/>
              </a:buClr>
              <a:buFont typeface="Arial" pitchFamily="34" charset="0"/>
              <a:buChar char="•"/>
              <a:defRPr sz="1200" b="0">
                <a:latin typeface="+mj-lt"/>
                <a:cs typeface="Calibri" panose="020F0502020204030204" pitchFamily="34" charset="0"/>
              </a:defRPr>
            </a:lvl2pPr>
            <a:lvl3pPr marL="361942" indent="-180970" defTabSz="514338">
              <a:lnSpc>
                <a:spcPct val="130000"/>
              </a:lnSpc>
              <a:spcBef>
                <a:spcPts val="0"/>
              </a:spcBef>
              <a:spcAft>
                <a:spcPts val="300"/>
              </a:spcAft>
              <a:buClr>
                <a:schemeClr val="bg1">
                  <a:lumMod val="50000"/>
                </a:schemeClr>
              </a:buClr>
              <a:buSzPct val="50000"/>
              <a:buFont typeface="Montserrat" panose="020B0604020202020204" charset="0"/>
              <a:buChar char="►"/>
              <a:defRPr sz="1200" b="0">
                <a:latin typeface="+mj-lt"/>
                <a:cs typeface="Calibri" panose="020F0502020204030204" pitchFamily="34" charset="0"/>
              </a:defRPr>
            </a:lvl3pPr>
            <a:lvl4pPr marL="536561" indent="-161921" defTabSz="457189">
              <a:spcBef>
                <a:spcPts val="0"/>
              </a:spcBef>
              <a:spcAft>
                <a:spcPts val="300"/>
              </a:spcAft>
              <a:buClr>
                <a:schemeClr val="bg1">
                  <a:lumMod val="50000"/>
                </a:schemeClr>
              </a:buClr>
              <a:buSzPct val="60000"/>
              <a:buFont typeface="Courier New" pitchFamily="49" charset="0"/>
              <a:buChar char="o"/>
              <a:tabLst/>
              <a:defRPr sz="1200" b="0">
                <a:cs typeface="Calibri" panose="020F0502020204030204" pitchFamily="34" charset="0"/>
              </a:defRPr>
            </a:lvl4pPr>
            <a:lvl5pPr marL="812780" indent="-165096" defTabSz="457189">
              <a:spcBef>
                <a:spcPts val="0"/>
              </a:spcBef>
              <a:buClr>
                <a:srgbClr val="D52B1E"/>
              </a:buClr>
              <a:buFont typeface="Calibri" pitchFamily="34" charset="0"/>
              <a:buChar char="-"/>
              <a:tabLst/>
              <a:defRPr sz="1100">
                <a:solidFill>
                  <a:srgbClr val="4D4F53"/>
                </a:solidFill>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r>
              <a:rPr lang="en-GB" sz="1600">
                <a:cs typeface="Segoe UI"/>
              </a:rPr>
              <a:t>The supplier will receive initial login credentials via email notification instructing what to do next. If you don´t have supplier account with </a:t>
            </a:r>
            <a:r>
              <a:rPr lang="en-GB" sz="1600" err="1">
                <a:cs typeface="Segoe UI"/>
              </a:rPr>
              <a:t>ebm-papst</a:t>
            </a:r>
            <a:r>
              <a:rPr lang="en-GB" sz="1600">
                <a:cs typeface="Segoe UI"/>
              </a:rPr>
              <a:t>, you will receive another email to set up your password. </a:t>
            </a:r>
          </a:p>
        </p:txBody>
      </p:sp>
      <p:pic>
        <p:nvPicPr>
          <p:cNvPr id="4" name="Picture 3">
            <a:extLst>
              <a:ext uri="{FF2B5EF4-FFF2-40B4-BE49-F238E27FC236}">
                <a16:creationId xmlns:a16="http://schemas.microsoft.com/office/drawing/2014/main" id="{2966B6DF-FFCE-734B-F453-7E4102FD28DD}"/>
              </a:ext>
            </a:extLst>
          </p:cNvPr>
          <p:cNvPicPr>
            <a:picLocks noChangeAspect="1"/>
          </p:cNvPicPr>
          <p:nvPr/>
        </p:nvPicPr>
        <p:blipFill>
          <a:blip r:embed="rId2"/>
          <a:stretch>
            <a:fillRect/>
          </a:stretch>
        </p:blipFill>
        <p:spPr>
          <a:xfrm>
            <a:off x="2665473" y="2213428"/>
            <a:ext cx="6657853" cy="4223658"/>
          </a:xfrm>
          <a:prstGeom prst="rect">
            <a:avLst/>
          </a:prstGeom>
        </p:spPr>
      </p:pic>
    </p:spTree>
    <p:extLst>
      <p:ext uri="{BB962C8B-B14F-4D97-AF65-F5344CB8AC3E}">
        <p14:creationId xmlns:p14="http://schemas.microsoft.com/office/powerpoint/2010/main" val="20403770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97A60A-61B3-4C79-2A8D-03D221643CBC}"/>
            </a:ext>
          </a:extLst>
        </p:cNvPr>
        <p:cNvGrpSpPr/>
        <p:nvPr/>
      </p:nvGrpSpPr>
      <p:grpSpPr>
        <a:xfrm>
          <a:off x="0" y="0"/>
          <a:ext cx="0" cy="0"/>
          <a:chOff x="0" y="0"/>
          <a:chExt cx="0" cy="0"/>
        </a:xfrm>
      </p:grpSpPr>
      <p:sp>
        <p:nvSpPr>
          <p:cNvPr id="2" name="Text Placeholder 6">
            <a:extLst>
              <a:ext uri="{FF2B5EF4-FFF2-40B4-BE49-F238E27FC236}">
                <a16:creationId xmlns:a16="http://schemas.microsoft.com/office/drawing/2014/main" id="{399BABC1-BDD9-0F01-4806-3369ADA1296C}"/>
              </a:ext>
            </a:extLst>
          </p:cNvPr>
          <p:cNvSpPr txBox="1">
            <a:spLocks/>
          </p:cNvSpPr>
          <p:nvPr/>
        </p:nvSpPr>
        <p:spPr>
          <a:xfrm>
            <a:off x="852487" y="420369"/>
            <a:ext cx="10944225" cy="638751"/>
          </a:xfrm>
          <a:prstGeom prst="rect">
            <a:avLst/>
          </a:prstGeom>
        </p:spPr>
        <p:txBody>
          <a:bodyPr vert="horz" lIns="0" tIns="0" rIns="0" bIns="0" rtlCol="0" anchor="b" anchorCtr="0">
            <a:noAutofit/>
          </a:bodyPr>
          <a:lstStyle>
            <a:defPPr>
              <a:defRPr lang="en-RO"/>
            </a:defPPr>
            <a:lvl1pPr indent="0" defTabSz="457189">
              <a:spcBef>
                <a:spcPct val="0"/>
              </a:spcBef>
              <a:spcAft>
                <a:spcPts val="0"/>
              </a:spcAft>
              <a:buFont typeface="Arial" pitchFamily="34" charset="0"/>
              <a:buNone/>
              <a:defRPr sz="4000" b="1" baseline="0">
                <a:solidFill>
                  <a:schemeClr val="accent1"/>
                </a:solidFill>
                <a:latin typeface="+mj-lt"/>
              </a:defRPr>
            </a:lvl1pPr>
            <a:lvl2pPr marL="177796" indent="-177796" defTabSz="457189">
              <a:lnSpc>
                <a:spcPct val="130000"/>
              </a:lnSpc>
              <a:spcBef>
                <a:spcPts val="0"/>
              </a:spcBef>
              <a:spcAft>
                <a:spcPts val="300"/>
              </a:spcAft>
              <a:buClr>
                <a:schemeClr val="accent1"/>
              </a:buClr>
              <a:buFont typeface="Arial" pitchFamily="34" charset="0"/>
              <a:buChar char="•"/>
              <a:defRPr sz="1200" b="0">
                <a:latin typeface="+mj-lt"/>
                <a:cs typeface="Calibri" panose="020F0502020204030204" pitchFamily="34" charset="0"/>
              </a:defRPr>
            </a:lvl2pPr>
            <a:lvl3pPr marL="361942" indent="-180970" defTabSz="514338">
              <a:lnSpc>
                <a:spcPct val="130000"/>
              </a:lnSpc>
              <a:spcBef>
                <a:spcPts val="0"/>
              </a:spcBef>
              <a:spcAft>
                <a:spcPts val="300"/>
              </a:spcAft>
              <a:buClr>
                <a:schemeClr val="bg1">
                  <a:lumMod val="50000"/>
                </a:schemeClr>
              </a:buClr>
              <a:buSzPct val="50000"/>
              <a:buFont typeface="Montserrat" panose="020B0604020202020204" charset="0"/>
              <a:buChar char="►"/>
              <a:defRPr sz="1200" b="0">
                <a:latin typeface="+mj-lt"/>
                <a:cs typeface="Calibri" panose="020F0502020204030204" pitchFamily="34" charset="0"/>
              </a:defRPr>
            </a:lvl3pPr>
            <a:lvl4pPr marL="536561" indent="-161921" defTabSz="457189">
              <a:spcBef>
                <a:spcPts val="0"/>
              </a:spcBef>
              <a:spcAft>
                <a:spcPts val="300"/>
              </a:spcAft>
              <a:buClr>
                <a:schemeClr val="bg1">
                  <a:lumMod val="50000"/>
                </a:schemeClr>
              </a:buClr>
              <a:buSzPct val="60000"/>
              <a:buFont typeface="Courier New" pitchFamily="49" charset="0"/>
              <a:buChar char="o"/>
              <a:tabLst/>
              <a:defRPr sz="1200" b="0">
                <a:cs typeface="Calibri" panose="020F0502020204030204" pitchFamily="34" charset="0"/>
              </a:defRPr>
            </a:lvl4pPr>
            <a:lvl5pPr marL="812780" indent="-165096" defTabSz="457189">
              <a:spcBef>
                <a:spcPts val="0"/>
              </a:spcBef>
              <a:buClr>
                <a:srgbClr val="D52B1E"/>
              </a:buClr>
              <a:buFont typeface="Calibri" pitchFamily="34" charset="0"/>
              <a:buChar char="-"/>
              <a:tabLst/>
              <a:defRPr sz="1100">
                <a:solidFill>
                  <a:srgbClr val="4D4F53"/>
                </a:solidFill>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r>
              <a:rPr lang="en-GB"/>
              <a:t>Supplier Registration – </a:t>
            </a:r>
            <a:r>
              <a:rPr lang="en-GB">
                <a:ea typeface="+mj-lt"/>
                <a:cs typeface="+mj-lt"/>
              </a:rPr>
              <a:t>Registration Profile</a:t>
            </a:r>
            <a:endParaRPr lang="en-US">
              <a:ea typeface="+mj-lt"/>
              <a:cs typeface="+mj-lt"/>
            </a:endParaRPr>
          </a:p>
        </p:txBody>
      </p:sp>
      <p:sp>
        <p:nvSpPr>
          <p:cNvPr id="3" name="Text Placeholder 13">
            <a:extLst>
              <a:ext uri="{FF2B5EF4-FFF2-40B4-BE49-F238E27FC236}">
                <a16:creationId xmlns:a16="http://schemas.microsoft.com/office/drawing/2014/main" id="{DB4CFDA0-FC79-58A8-3744-D87DCE9A2147}"/>
              </a:ext>
            </a:extLst>
          </p:cNvPr>
          <p:cNvSpPr txBox="1">
            <a:spLocks/>
          </p:cNvSpPr>
          <p:nvPr/>
        </p:nvSpPr>
        <p:spPr>
          <a:xfrm>
            <a:off x="852486" y="1059120"/>
            <a:ext cx="10944225" cy="548640"/>
          </a:xfrm>
          <a:prstGeom prst="rect">
            <a:avLst/>
          </a:prstGeom>
        </p:spPr>
        <p:txBody>
          <a:bodyPr lIns="91440" tIns="45720" rIns="91440" bIns="45720" anchor="t"/>
          <a:lstStyle>
            <a:lvl1pPr marL="0" indent="0" algn="l" defTabSz="457189" rtl="0" eaLnBrk="1" latinLnBrk="0" hangingPunct="1">
              <a:lnSpc>
                <a:spcPct val="130000"/>
              </a:lnSpc>
              <a:spcBef>
                <a:spcPts val="0"/>
              </a:spcBef>
              <a:spcAft>
                <a:spcPts val="1200"/>
              </a:spcAft>
              <a:buClr>
                <a:schemeClr val="bg1"/>
              </a:buClr>
              <a:buSzPct val="25000"/>
              <a:buFont typeface="Verdana" pitchFamily="34" charset="0"/>
              <a:buNone/>
              <a:defRPr kumimoji="0" lang="en-US" sz="1200" b="0" i="0" u="none" strike="noStrike" kern="1200" cap="none" spc="0" normalizeH="0" baseline="0" noProof="0" dirty="0">
                <a:ln>
                  <a:noFill/>
                </a:ln>
                <a:solidFill>
                  <a:schemeClr val="tx1"/>
                </a:solidFill>
                <a:effectLst/>
                <a:uLnTx/>
                <a:uFillTx/>
                <a:latin typeface="Calibri"/>
                <a:ea typeface="+mn-ea"/>
                <a:cs typeface="Segoe UI" panose="020B0502040204020203" pitchFamily="34" charset="0"/>
              </a:defRPr>
            </a:lvl1pPr>
            <a:lvl2pPr marL="177796" indent="-177796" algn="l" defTabSz="457189" rtl="0" eaLnBrk="1" latinLnBrk="0" hangingPunct="1">
              <a:lnSpc>
                <a:spcPct val="130000"/>
              </a:lnSpc>
              <a:spcBef>
                <a:spcPts val="0"/>
              </a:spcBef>
              <a:spcAft>
                <a:spcPts val="300"/>
              </a:spcAft>
              <a:buClr>
                <a:schemeClr val="accent1"/>
              </a:buClr>
              <a:buFont typeface="Arial" pitchFamily="34" charset="0"/>
              <a:buChar char="•"/>
              <a:defRPr lang="en-US" sz="1200" b="0" kern="1200" noProof="0" dirty="0">
                <a:solidFill>
                  <a:schemeClr val="tx1"/>
                </a:solidFill>
                <a:latin typeface="+mj-lt"/>
                <a:ea typeface="+mn-ea"/>
                <a:cs typeface="Calibri" panose="020F0502020204030204" pitchFamily="34" charset="0"/>
              </a:defRPr>
            </a:lvl2pPr>
            <a:lvl3pPr marL="361942" indent="-180970" algn="l" defTabSz="514338" rtl="0" eaLnBrk="1" latinLnBrk="0" hangingPunct="1">
              <a:lnSpc>
                <a:spcPct val="130000"/>
              </a:lnSpc>
              <a:spcBef>
                <a:spcPts val="0"/>
              </a:spcBef>
              <a:spcAft>
                <a:spcPts val="300"/>
              </a:spcAft>
              <a:buClr>
                <a:schemeClr val="bg1">
                  <a:lumMod val="50000"/>
                </a:schemeClr>
              </a:buClr>
              <a:buSzPct val="50000"/>
              <a:buFont typeface="Montserrat" panose="020B0604020202020204" charset="0"/>
              <a:buChar char="►"/>
              <a:defRPr lang="en-US" sz="1200" b="0" kern="1200" noProof="0" dirty="0" smtClean="0">
                <a:solidFill>
                  <a:schemeClr val="tx1"/>
                </a:solidFill>
                <a:latin typeface="+mj-lt"/>
                <a:ea typeface="+mn-ea"/>
                <a:cs typeface="Calibri" panose="020F0502020204030204" pitchFamily="34" charset="0"/>
              </a:defRPr>
            </a:lvl3pPr>
            <a:lvl4pPr marL="536561" indent="-161921" algn="l" defTabSz="457189" rtl="0" eaLnBrk="1" latinLnBrk="0" hangingPunct="1">
              <a:spcBef>
                <a:spcPts val="0"/>
              </a:spcBef>
              <a:spcAft>
                <a:spcPts val="300"/>
              </a:spcAft>
              <a:buClr>
                <a:schemeClr val="bg1">
                  <a:lumMod val="50000"/>
                </a:schemeClr>
              </a:buClr>
              <a:buSzPct val="60000"/>
              <a:buFont typeface="Courier New" pitchFamily="49" charset="0"/>
              <a:buChar char="o"/>
              <a:tabLst/>
              <a:defRPr lang="en-US" sz="1200" b="0" kern="1200" noProof="0" dirty="0">
                <a:solidFill>
                  <a:schemeClr val="tx1"/>
                </a:solidFill>
                <a:latin typeface="+mn-lt"/>
                <a:ea typeface="+mn-ea"/>
                <a:cs typeface="Calibri" panose="020F0502020204030204" pitchFamily="34" charset="0"/>
              </a:defRPr>
            </a:lvl4pPr>
            <a:lvl5pPr marL="812780" indent="-165096" algn="l" defTabSz="457189" rtl="0" eaLnBrk="1" latinLnBrk="0" hangingPunct="1">
              <a:spcBef>
                <a:spcPts val="0"/>
              </a:spcBef>
              <a:buClr>
                <a:srgbClr val="D52B1E"/>
              </a:buClr>
              <a:buFont typeface="Calibri" pitchFamily="34" charset="0"/>
              <a:buChar char="-"/>
              <a:tabLst/>
              <a:defRPr lang="en-GB" sz="1100" kern="1200" noProof="0">
                <a:solidFill>
                  <a:srgbClr val="4D4F53"/>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r>
              <a:rPr lang="en-GB" sz="2800" b="1">
                <a:cs typeface="Segoe UI"/>
              </a:rPr>
              <a:t>Step 2: Log In to Supplier Portal</a:t>
            </a:r>
            <a:endParaRPr lang="en-US" sz="2800" b="1">
              <a:ea typeface="Calibri"/>
              <a:cs typeface="Segoe UI"/>
            </a:endParaRPr>
          </a:p>
        </p:txBody>
      </p:sp>
      <p:sp>
        <p:nvSpPr>
          <p:cNvPr id="6" name="TextBox 5">
            <a:extLst>
              <a:ext uri="{FF2B5EF4-FFF2-40B4-BE49-F238E27FC236}">
                <a16:creationId xmlns:a16="http://schemas.microsoft.com/office/drawing/2014/main" id="{DD1E389D-AD84-E01B-0BE2-FDA4D91C5C85}"/>
              </a:ext>
            </a:extLst>
          </p:cNvPr>
          <p:cNvSpPr txBox="1"/>
          <p:nvPr/>
        </p:nvSpPr>
        <p:spPr>
          <a:xfrm>
            <a:off x="736373" y="1712686"/>
            <a:ext cx="11064210" cy="4355690"/>
          </a:xfrm>
          <a:prstGeom prst="rect">
            <a:avLst/>
          </a:prstGeom>
        </p:spPr>
        <p:txBody>
          <a:bodyPr vert="horz" lIns="0" tIns="0" rIns="0" bIns="0" rtlCol="0" anchor="t">
            <a:noAutofit/>
          </a:bodyPr>
          <a:lstStyle>
            <a:defPPr>
              <a:defRPr lang="en-RO"/>
            </a:defPPr>
            <a:lvl1pPr indent="0" defTabSz="457189" fontAlgn="base">
              <a:lnSpc>
                <a:spcPct val="100000"/>
              </a:lnSpc>
              <a:spcBef>
                <a:spcPts val="0"/>
              </a:spcBef>
              <a:spcAft>
                <a:spcPts val="1200"/>
              </a:spcAft>
              <a:buClr>
                <a:schemeClr val="bg1"/>
              </a:buClr>
              <a:buSzPct val="25000"/>
              <a:buFont typeface="Verdana" pitchFamily="34" charset="0"/>
              <a:buNone/>
              <a:defRPr kumimoji="0" sz="2400" b="0" i="0" u="none" strike="noStrike" cap="none" spc="0" normalizeH="0" baseline="0">
                <a:ln>
                  <a:noFill/>
                </a:ln>
                <a:effectLst/>
                <a:uLnTx/>
                <a:uFillTx/>
                <a:latin typeface="Calibri"/>
                <a:cs typeface="Segoe UI" panose="020B0502040204020203" pitchFamily="34" charset="0"/>
              </a:defRPr>
            </a:lvl1pPr>
            <a:lvl2pPr marL="177796" indent="-177796" defTabSz="457189">
              <a:lnSpc>
                <a:spcPct val="130000"/>
              </a:lnSpc>
              <a:spcBef>
                <a:spcPts val="0"/>
              </a:spcBef>
              <a:spcAft>
                <a:spcPts val="300"/>
              </a:spcAft>
              <a:buClr>
                <a:schemeClr val="accent1"/>
              </a:buClr>
              <a:buFont typeface="Arial" pitchFamily="34" charset="0"/>
              <a:buChar char="•"/>
              <a:defRPr sz="1200" b="0">
                <a:latin typeface="+mj-lt"/>
                <a:cs typeface="Calibri" panose="020F0502020204030204" pitchFamily="34" charset="0"/>
              </a:defRPr>
            </a:lvl2pPr>
            <a:lvl3pPr marL="361942" indent="-180970" defTabSz="514338">
              <a:lnSpc>
                <a:spcPct val="130000"/>
              </a:lnSpc>
              <a:spcBef>
                <a:spcPts val="0"/>
              </a:spcBef>
              <a:spcAft>
                <a:spcPts val="300"/>
              </a:spcAft>
              <a:buClr>
                <a:schemeClr val="bg1">
                  <a:lumMod val="50000"/>
                </a:schemeClr>
              </a:buClr>
              <a:buSzPct val="50000"/>
              <a:buFont typeface="Montserrat" panose="020B0604020202020204" charset="0"/>
              <a:buChar char="►"/>
              <a:defRPr sz="1200" b="0">
                <a:latin typeface="+mj-lt"/>
                <a:cs typeface="Calibri" panose="020F0502020204030204" pitchFamily="34" charset="0"/>
              </a:defRPr>
            </a:lvl3pPr>
            <a:lvl4pPr marL="536561" indent="-161921" defTabSz="457189">
              <a:spcBef>
                <a:spcPts val="0"/>
              </a:spcBef>
              <a:spcAft>
                <a:spcPts val="300"/>
              </a:spcAft>
              <a:buClr>
                <a:schemeClr val="bg1">
                  <a:lumMod val="50000"/>
                </a:schemeClr>
              </a:buClr>
              <a:buSzPct val="60000"/>
              <a:buFont typeface="Courier New" pitchFamily="49" charset="0"/>
              <a:buChar char="o"/>
              <a:tabLst/>
              <a:defRPr sz="1200" b="0">
                <a:cs typeface="Calibri" panose="020F0502020204030204" pitchFamily="34" charset="0"/>
              </a:defRPr>
            </a:lvl4pPr>
            <a:lvl5pPr marL="812780" indent="-165096" defTabSz="457189">
              <a:spcBef>
                <a:spcPts val="0"/>
              </a:spcBef>
              <a:buClr>
                <a:srgbClr val="D52B1E"/>
              </a:buClr>
              <a:buFont typeface="Calibri" pitchFamily="34" charset="0"/>
              <a:buChar char="-"/>
              <a:tabLst/>
              <a:defRPr sz="1100">
                <a:solidFill>
                  <a:srgbClr val="4D4F53"/>
                </a:solidFill>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r>
              <a:rPr lang="en-GB" sz="1400">
                <a:cs typeface="Segoe UI"/>
              </a:rPr>
              <a:t>Once you reset the password for the first time then use following link to log in as a supplier and complete the registration: </a:t>
            </a:r>
            <a:r>
              <a:rPr lang="en-GB" sz="1400">
                <a:cs typeface="Segoe UI"/>
                <a:hlinkClick r:id="rId2"/>
              </a:rPr>
              <a:t>https://demo.app11.jaggaer.com/portals/ebm_papst</a:t>
            </a:r>
            <a:r>
              <a:rPr lang="en-GB" sz="1400">
                <a:cs typeface="Segoe UI"/>
              </a:rPr>
              <a:t> (For DEMO) and </a:t>
            </a:r>
            <a:r>
              <a:rPr lang="en-GB" sz="1400">
                <a:cs typeface="Calibri"/>
                <a:hlinkClick r:id="rId2"/>
              </a:rPr>
              <a:t>https://app11.jaggaer.com/portals/ebm_papst</a:t>
            </a:r>
            <a:r>
              <a:rPr lang="en-GB" sz="1400">
                <a:cs typeface="Segoe UI"/>
              </a:rPr>
              <a:t> (For PROD)</a:t>
            </a:r>
          </a:p>
        </p:txBody>
      </p:sp>
      <p:pic>
        <p:nvPicPr>
          <p:cNvPr id="19" name="Picture 18" descr="A screenshot of a computer&#10;&#10;AI-generated content may be incorrect.">
            <a:extLst>
              <a:ext uri="{FF2B5EF4-FFF2-40B4-BE49-F238E27FC236}">
                <a16:creationId xmlns:a16="http://schemas.microsoft.com/office/drawing/2014/main" id="{74AF30EF-70C4-11B5-9822-3624B0EA0DBA}"/>
              </a:ext>
            </a:extLst>
          </p:cNvPr>
          <p:cNvPicPr>
            <a:picLocks noChangeAspect="1"/>
          </p:cNvPicPr>
          <p:nvPr/>
        </p:nvPicPr>
        <p:blipFill>
          <a:blip r:embed="rId3"/>
          <a:stretch>
            <a:fillRect/>
          </a:stretch>
        </p:blipFill>
        <p:spPr>
          <a:xfrm>
            <a:off x="852486" y="2533921"/>
            <a:ext cx="4948729" cy="2604594"/>
          </a:xfrm>
          <a:prstGeom prst="rect">
            <a:avLst/>
          </a:prstGeom>
        </p:spPr>
      </p:pic>
      <p:sp>
        <p:nvSpPr>
          <p:cNvPr id="21" name="Rectangle 20">
            <a:extLst>
              <a:ext uri="{FF2B5EF4-FFF2-40B4-BE49-F238E27FC236}">
                <a16:creationId xmlns:a16="http://schemas.microsoft.com/office/drawing/2014/main" id="{95D51A53-29BE-64E9-891C-22DDC88C04C1}"/>
              </a:ext>
            </a:extLst>
          </p:cNvPr>
          <p:cNvSpPr/>
          <p:nvPr/>
        </p:nvSpPr>
        <p:spPr>
          <a:xfrm>
            <a:off x="10137058" y="3048517"/>
            <a:ext cx="1850860" cy="1326838"/>
          </a:xfrm>
          <a:prstGeom prst="rect">
            <a:avLst/>
          </a:prstGeom>
          <a:noFill/>
          <a:ln w="38100">
            <a:solidFill>
              <a:srgbClr val="FFC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GB" sz="1400">
                <a:solidFill>
                  <a:schemeClr val="tx1"/>
                </a:solidFill>
              </a:rPr>
              <a:t>Then insert One-Time Authentication code which you received via another email.</a:t>
            </a:r>
            <a:endParaRPr lang="en-DE" sz="1400">
              <a:solidFill>
                <a:schemeClr val="tx1"/>
              </a:solidFill>
            </a:endParaRPr>
          </a:p>
        </p:txBody>
      </p:sp>
      <p:pic>
        <p:nvPicPr>
          <p:cNvPr id="23" name="Picture 22" descr="A screenshot of a computer&#10;&#10;AI-generated content may be incorrect.">
            <a:extLst>
              <a:ext uri="{FF2B5EF4-FFF2-40B4-BE49-F238E27FC236}">
                <a16:creationId xmlns:a16="http://schemas.microsoft.com/office/drawing/2014/main" id="{CFB9DA35-DE01-CAD3-C874-41FCF9A694BE}"/>
              </a:ext>
            </a:extLst>
          </p:cNvPr>
          <p:cNvPicPr>
            <a:picLocks noChangeAspect="1"/>
          </p:cNvPicPr>
          <p:nvPr/>
        </p:nvPicPr>
        <p:blipFill>
          <a:blip r:embed="rId4"/>
          <a:stretch>
            <a:fillRect/>
          </a:stretch>
        </p:blipFill>
        <p:spPr>
          <a:xfrm>
            <a:off x="6626194" y="2370564"/>
            <a:ext cx="3397006" cy="3125246"/>
          </a:xfrm>
          <a:prstGeom prst="rect">
            <a:avLst/>
          </a:prstGeom>
        </p:spPr>
      </p:pic>
      <p:cxnSp>
        <p:nvCxnSpPr>
          <p:cNvPr id="25" name="Straight Arrow Connector 24">
            <a:extLst>
              <a:ext uri="{FF2B5EF4-FFF2-40B4-BE49-F238E27FC236}">
                <a16:creationId xmlns:a16="http://schemas.microsoft.com/office/drawing/2014/main" id="{6A57CBAB-7E11-04C8-05A1-A153CC862E49}"/>
              </a:ext>
            </a:extLst>
          </p:cNvPr>
          <p:cNvCxnSpPr>
            <a:cxnSpLocks/>
          </p:cNvCxnSpPr>
          <p:nvPr/>
        </p:nvCxnSpPr>
        <p:spPr>
          <a:xfrm flipH="1">
            <a:off x="9086740" y="3529781"/>
            <a:ext cx="1050318" cy="609600"/>
          </a:xfrm>
          <a:prstGeom prst="straightConnector1">
            <a:avLst/>
          </a:prstGeom>
          <a:ln w="28575">
            <a:solidFill>
              <a:srgbClr val="FFC000"/>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178296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72C27A-386D-FCE0-8DC4-458966B5C320}"/>
            </a:ext>
          </a:extLst>
        </p:cNvPr>
        <p:cNvGrpSpPr/>
        <p:nvPr/>
      </p:nvGrpSpPr>
      <p:grpSpPr>
        <a:xfrm>
          <a:off x="0" y="0"/>
          <a:ext cx="0" cy="0"/>
          <a:chOff x="0" y="0"/>
          <a:chExt cx="0" cy="0"/>
        </a:xfrm>
      </p:grpSpPr>
      <p:sp>
        <p:nvSpPr>
          <p:cNvPr id="2" name="Text Placeholder 6">
            <a:extLst>
              <a:ext uri="{FF2B5EF4-FFF2-40B4-BE49-F238E27FC236}">
                <a16:creationId xmlns:a16="http://schemas.microsoft.com/office/drawing/2014/main" id="{09B8884E-E201-7AB9-5F7D-0AD51E4437DA}"/>
              </a:ext>
            </a:extLst>
          </p:cNvPr>
          <p:cNvSpPr txBox="1">
            <a:spLocks/>
          </p:cNvSpPr>
          <p:nvPr/>
        </p:nvSpPr>
        <p:spPr>
          <a:xfrm>
            <a:off x="852487" y="420369"/>
            <a:ext cx="10944225" cy="638751"/>
          </a:xfrm>
          <a:prstGeom prst="rect">
            <a:avLst/>
          </a:prstGeom>
        </p:spPr>
        <p:txBody>
          <a:bodyPr vert="horz" lIns="0" tIns="0" rIns="0" bIns="0" rtlCol="0" anchor="b" anchorCtr="0">
            <a:noAutofit/>
          </a:bodyPr>
          <a:lstStyle>
            <a:defPPr>
              <a:defRPr lang="en-RO"/>
            </a:defPPr>
            <a:lvl1pPr indent="0" defTabSz="457189">
              <a:spcBef>
                <a:spcPct val="0"/>
              </a:spcBef>
              <a:spcAft>
                <a:spcPts val="0"/>
              </a:spcAft>
              <a:buFont typeface="Arial" pitchFamily="34" charset="0"/>
              <a:buNone/>
              <a:defRPr sz="4000" b="1" baseline="0">
                <a:solidFill>
                  <a:schemeClr val="accent1"/>
                </a:solidFill>
                <a:latin typeface="+mj-lt"/>
              </a:defRPr>
            </a:lvl1pPr>
            <a:lvl2pPr marL="177796" indent="-177796" defTabSz="457189">
              <a:lnSpc>
                <a:spcPct val="130000"/>
              </a:lnSpc>
              <a:spcBef>
                <a:spcPts val="0"/>
              </a:spcBef>
              <a:spcAft>
                <a:spcPts val="300"/>
              </a:spcAft>
              <a:buClr>
                <a:schemeClr val="accent1"/>
              </a:buClr>
              <a:buFont typeface="Arial" pitchFamily="34" charset="0"/>
              <a:buChar char="•"/>
              <a:defRPr sz="1200" b="0">
                <a:latin typeface="+mj-lt"/>
                <a:cs typeface="Calibri" panose="020F0502020204030204" pitchFamily="34" charset="0"/>
              </a:defRPr>
            </a:lvl2pPr>
            <a:lvl3pPr marL="361942" indent="-180970" defTabSz="514338">
              <a:lnSpc>
                <a:spcPct val="130000"/>
              </a:lnSpc>
              <a:spcBef>
                <a:spcPts val="0"/>
              </a:spcBef>
              <a:spcAft>
                <a:spcPts val="300"/>
              </a:spcAft>
              <a:buClr>
                <a:schemeClr val="bg1">
                  <a:lumMod val="50000"/>
                </a:schemeClr>
              </a:buClr>
              <a:buSzPct val="50000"/>
              <a:buFont typeface="Montserrat" panose="020B0604020202020204" charset="0"/>
              <a:buChar char="►"/>
              <a:defRPr sz="1200" b="0">
                <a:latin typeface="+mj-lt"/>
                <a:cs typeface="Calibri" panose="020F0502020204030204" pitchFamily="34" charset="0"/>
              </a:defRPr>
            </a:lvl3pPr>
            <a:lvl4pPr marL="536561" indent="-161921" defTabSz="457189">
              <a:spcBef>
                <a:spcPts val="0"/>
              </a:spcBef>
              <a:spcAft>
                <a:spcPts val="300"/>
              </a:spcAft>
              <a:buClr>
                <a:schemeClr val="bg1">
                  <a:lumMod val="50000"/>
                </a:schemeClr>
              </a:buClr>
              <a:buSzPct val="60000"/>
              <a:buFont typeface="Courier New" pitchFamily="49" charset="0"/>
              <a:buChar char="o"/>
              <a:tabLst/>
              <a:defRPr sz="1200" b="0">
                <a:cs typeface="Calibri" panose="020F0502020204030204" pitchFamily="34" charset="0"/>
              </a:defRPr>
            </a:lvl4pPr>
            <a:lvl5pPr marL="812780" indent="-165096" defTabSz="457189">
              <a:spcBef>
                <a:spcPts val="0"/>
              </a:spcBef>
              <a:buClr>
                <a:srgbClr val="D52B1E"/>
              </a:buClr>
              <a:buFont typeface="Calibri" pitchFamily="34" charset="0"/>
              <a:buChar char="-"/>
              <a:tabLst/>
              <a:defRPr sz="1100">
                <a:solidFill>
                  <a:srgbClr val="4D4F53"/>
                </a:solidFill>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r>
              <a:rPr lang="en-GB"/>
              <a:t>Supplier Registration – </a:t>
            </a:r>
            <a:r>
              <a:rPr lang="en-GB">
                <a:ea typeface="+mj-lt"/>
                <a:cs typeface="+mj-lt"/>
              </a:rPr>
              <a:t>Registration Profile</a:t>
            </a:r>
            <a:endParaRPr lang="en-US">
              <a:ea typeface="+mj-lt"/>
              <a:cs typeface="+mj-lt"/>
            </a:endParaRPr>
          </a:p>
        </p:txBody>
      </p:sp>
      <p:sp>
        <p:nvSpPr>
          <p:cNvPr id="3" name="Text Placeholder 13">
            <a:extLst>
              <a:ext uri="{FF2B5EF4-FFF2-40B4-BE49-F238E27FC236}">
                <a16:creationId xmlns:a16="http://schemas.microsoft.com/office/drawing/2014/main" id="{0B45EDBA-C748-54EB-8CC3-C6C89307E1D3}"/>
              </a:ext>
            </a:extLst>
          </p:cNvPr>
          <p:cNvSpPr txBox="1">
            <a:spLocks/>
          </p:cNvSpPr>
          <p:nvPr/>
        </p:nvSpPr>
        <p:spPr>
          <a:xfrm>
            <a:off x="852486" y="1059120"/>
            <a:ext cx="10944225" cy="548640"/>
          </a:xfrm>
          <a:prstGeom prst="rect">
            <a:avLst/>
          </a:prstGeom>
        </p:spPr>
        <p:txBody>
          <a:bodyPr lIns="91440" tIns="45720" rIns="91440" bIns="45720" anchor="t"/>
          <a:lstStyle>
            <a:lvl1pPr marL="0" indent="0" algn="l" defTabSz="457189" rtl="0" eaLnBrk="1" latinLnBrk="0" hangingPunct="1">
              <a:lnSpc>
                <a:spcPct val="130000"/>
              </a:lnSpc>
              <a:spcBef>
                <a:spcPts val="0"/>
              </a:spcBef>
              <a:spcAft>
                <a:spcPts val="1200"/>
              </a:spcAft>
              <a:buClr>
                <a:schemeClr val="bg1"/>
              </a:buClr>
              <a:buSzPct val="25000"/>
              <a:buFont typeface="Verdana" pitchFamily="34" charset="0"/>
              <a:buNone/>
              <a:defRPr kumimoji="0" lang="en-US" sz="1200" b="0" i="0" u="none" strike="noStrike" kern="1200" cap="none" spc="0" normalizeH="0" baseline="0" noProof="0" dirty="0">
                <a:ln>
                  <a:noFill/>
                </a:ln>
                <a:solidFill>
                  <a:schemeClr val="tx1"/>
                </a:solidFill>
                <a:effectLst/>
                <a:uLnTx/>
                <a:uFillTx/>
                <a:latin typeface="Calibri"/>
                <a:ea typeface="+mn-ea"/>
                <a:cs typeface="Segoe UI" panose="020B0502040204020203" pitchFamily="34" charset="0"/>
              </a:defRPr>
            </a:lvl1pPr>
            <a:lvl2pPr marL="177796" indent="-177796" algn="l" defTabSz="457189" rtl="0" eaLnBrk="1" latinLnBrk="0" hangingPunct="1">
              <a:lnSpc>
                <a:spcPct val="130000"/>
              </a:lnSpc>
              <a:spcBef>
                <a:spcPts val="0"/>
              </a:spcBef>
              <a:spcAft>
                <a:spcPts val="300"/>
              </a:spcAft>
              <a:buClr>
                <a:schemeClr val="accent1"/>
              </a:buClr>
              <a:buFont typeface="Arial" pitchFamily="34" charset="0"/>
              <a:buChar char="•"/>
              <a:defRPr lang="en-US" sz="1200" b="0" kern="1200" noProof="0" dirty="0">
                <a:solidFill>
                  <a:schemeClr val="tx1"/>
                </a:solidFill>
                <a:latin typeface="+mj-lt"/>
                <a:ea typeface="+mn-ea"/>
                <a:cs typeface="Calibri" panose="020F0502020204030204" pitchFamily="34" charset="0"/>
              </a:defRPr>
            </a:lvl2pPr>
            <a:lvl3pPr marL="361942" indent="-180970" algn="l" defTabSz="514338" rtl="0" eaLnBrk="1" latinLnBrk="0" hangingPunct="1">
              <a:lnSpc>
                <a:spcPct val="130000"/>
              </a:lnSpc>
              <a:spcBef>
                <a:spcPts val="0"/>
              </a:spcBef>
              <a:spcAft>
                <a:spcPts val="300"/>
              </a:spcAft>
              <a:buClr>
                <a:schemeClr val="bg1">
                  <a:lumMod val="50000"/>
                </a:schemeClr>
              </a:buClr>
              <a:buSzPct val="50000"/>
              <a:buFont typeface="Montserrat" panose="020B0604020202020204" charset="0"/>
              <a:buChar char="►"/>
              <a:defRPr lang="en-US" sz="1200" b="0" kern="1200" noProof="0" dirty="0" smtClean="0">
                <a:solidFill>
                  <a:schemeClr val="tx1"/>
                </a:solidFill>
                <a:latin typeface="+mj-lt"/>
                <a:ea typeface="+mn-ea"/>
                <a:cs typeface="Calibri" panose="020F0502020204030204" pitchFamily="34" charset="0"/>
              </a:defRPr>
            </a:lvl3pPr>
            <a:lvl4pPr marL="536561" indent="-161921" algn="l" defTabSz="457189" rtl="0" eaLnBrk="1" latinLnBrk="0" hangingPunct="1">
              <a:spcBef>
                <a:spcPts val="0"/>
              </a:spcBef>
              <a:spcAft>
                <a:spcPts val="300"/>
              </a:spcAft>
              <a:buClr>
                <a:schemeClr val="bg1">
                  <a:lumMod val="50000"/>
                </a:schemeClr>
              </a:buClr>
              <a:buSzPct val="60000"/>
              <a:buFont typeface="Courier New" pitchFamily="49" charset="0"/>
              <a:buChar char="o"/>
              <a:tabLst/>
              <a:defRPr lang="en-US" sz="1200" b="0" kern="1200" noProof="0" dirty="0">
                <a:solidFill>
                  <a:schemeClr val="tx1"/>
                </a:solidFill>
                <a:latin typeface="+mn-lt"/>
                <a:ea typeface="+mn-ea"/>
                <a:cs typeface="Calibri" panose="020F0502020204030204" pitchFamily="34" charset="0"/>
              </a:defRPr>
            </a:lvl4pPr>
            <a:lvl5pPr marL="812780" indent="-165096" algn="l" defTabSz="457189" rtl="0" eaLnBrk="1" latinLnBrk="0" hangingPunct="1">
              <a:spcBef>
                <a:spcPts val="0"/>
              </a:spcBef>
              <a:buClr>
                <a:srgbClr val="D52B1E"/>
              </a:buClr>
              <a:buFont typeface="Calibri" pitchFamily="34" charset="0"/>
              <a:buChar char="-"/>
              <a:tabLst/>
              <a:defRPr lang="en-GB" sz="1100" kern="1200" noProof="0">
                <a:solidFill>
                  <a:srgbClr val="4D4F53"/>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r>
              <a:rPr lang="en-GB" sz="2800" b="1">
                <a:cs typeface="Segoe UI"/>
              </a:rPr>
              <a:t>Step 3: Navigate to Registration Profile</a:t>
            </a:r>
            <a:endParaRPr lang="en-US" sz="2800" b="1">
              <a:ea typeface="Calibri"/>
              <a:cs typeface="Segoe UI"/>
            </a:endParaRPr>
          </a:p>
        </p:txBody>
      </p:sp>
      <p:sp>
        <p:nvSpPr>
          <p:cNvPr id="6" name="TextBox 5">
            <a:extLst>
              <a:ext uri="{FF2B5EF4-FFF2-40B4-BE49-F238E27FC236}">
                <a16:creationId xmlns:a16="http://schemas.microsoft.com/office/drawing/2014/main" id="{514D6CD1-9A26-AC5E-C7C6-2888D4A2A37D}"/>
              </a:ext>
            </a:extLst>
          </p:cNvPr>
          <p:cNvSpPr txBox="1"/>
          <p:nvPr/>
        </p:nvSpPr>
        <p:spPr>
          <a:xfrm>
            <a:off x="852487" y="1828800"/>
            <a:ext cx="11064210" cy="4355690"/>
          </a:xfrm>
          <a:prstGeom prst="rect">
            <a:avLst/>
          </a:prstGeom>
        </p:spPr>
        <p:txBody>
          <a:bodyPr vert="horz" lIns="0" tIns="0" rIns="0" bIns="0" rtlCol="0">
            <a:noAutofit/>
          </a:bodyPr>
          <a:lstStyle>
            <a:defPPr>
              <a:defRPr lang="en-RO"/>
            </a:defPPr>
            <a:lvl1pPr indent="0" defTabSz="457189" fontAlgn="base">
              <a:lnSpc>
                <a:spcPct val="100000"/>
              </a:lnSpc>
              <a:spcBef>
                <a:spcPts val="0"/>
              </a:spcBef>
              <a:spcAft>
                <a:spcPts val="1200"/>
              </a:spcAft>
              <a:buClr>
                <a:schemeClr val="bg1"/>
              </a:buClr>
              <a:buSzPct val="25000"/>
              <a:buFont typeface="Verdana" pitchFamily="34" charset="0"/>
              <a:buNone/>
              <a:defRPr kumimoji="0" sz="2400" b="0" i="0" u="none" strike="noStrike" cap="none" spc="0" normalizeH="0" baseline="0">
                <a:ln>
                  <a:noFill/>
                </a:ln>
                <a:effectLst/>
                <a:uLnTx/>
                <a:uFillTx/>
                <a:latin typeface="Calibri"/>
                <a:cs typeface="Segoe UI" panose="020B0502040204020203" pitchFamily="34" charset="0"/>
              </a:defRPr>
            </a:lvl1pPr>
            <a:lvl2pPr marL="177796" indent="-177796" defTabSz="457189">
              <a:lnSpc>
                <a:spcPct val="130000"/>
              </a:lnSpc>
              <a:spcBef>
                <a:spcPts val="0"/>
              </a:spcBef>
              <a:spcAft>
                <a:spcPts val="300"/>
              </a:spcAft>
              <a:buClr>
                <a:schemeClr val="accent1"/>
              </a:buClr>
              <a:buFont typeface="Arial" pitchFamily="34" charset="0"/>
              <a:buChar char="•"/>
              <a:defRPr sz="1200" b="0">
                <a:latin typeface="+mj-lt"/>
                <a:cs typeface="Calibri" panose="020F0502020204030204" pitchFamily="34" charset="0"/>
              </a:defRPr>
            </a:lvl2pPr>
            <a:lvl3pPr marL="361942" indent="-180970" defTabSz="514338">
              <a:lnSpc>
                <a:spcPct val="130000"/>
              </a:lnSpc>
              <a:spcBef>
                <a:spcPts val="0"/>
              </a:spcBef>
              <a:spcAft>
                <a:spcPts val="300"/>
              </a:spcAft>
              <a:buClr>
                <a:schemeClr val="bg1">
                  <a:lumMod val="50000"/>
                </a:schemeClr>
              </a:buClr>
              <a:buSzPct val="50000"/>
              <a:buFont typeface="Montserrat" panose="020B0604020202020204" charset="0"/>
              <a:buChar char="►"/>
              <a:defRPr sz="1200" b="0">
                <a:latin typeface="+mj-lt"/>
                <a:cs typeface="Calibri" panose="020F0502020204030204" pitchFamily="34" charset="0"/>
              </a:defRPr>
            </a:lvl3pPr>
            <a:lvl4pPr marL="536561" indent="-161921" defTabSz="457189">
              <a:spcBef>
                <a:spcPts val="0"/>
              </a:spcBef>
              <a:spcAft>
                <a:spcPts val="300"/>
              </a:spcAft>
              <a:buClr>
                <a:schemeClr val="bg1">
                  <a:lumMod val="50000"/>
                </a:schemeClr>
              </a:buClr>
              <a:buSzPct val="60000"/>
              <a:buFont typeface="Courier New" pitchFamily="49" charset="0"/>
              <a:buChar char="o"/>
              <a:tabLst/>
              <a:defRPr sz="1200" b="0">
                <a:cs typeface="Calibri" panose="020F0502020204030204" pitchFamily="34" charset="0"/>
              </a:defRPr>
            </a:lvl4pPr>
            <a:lvl5pPr marL="812780" indent="-165096" defTabSz="457189">
              <a:spcBef>
                <a:spcPts val="0"/>
              </a:spcBef>
              <a:buClr>
                <a:srgbClr val="D52B1E"/>
              </a:buClr>
              <a:buFont typeface="Calibri" pitchFamily="34" charset="0"/>
              <a:buChar char="-"/>
              <a:tabLst/>
              <a:defRPr sz="1100">
                <a:solidFill>
                  <a:srgbClr val="4D4F53"/>
                </a:solidFill>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pPr algn="l"/>
            <a:r>
              <a:rPr lang="en-GB" sz="1600"/>
              <a:t>Now supplier has successfully logged in to the portal, but the supplier registration is not completed. To complete registration, click on small arrow as shown in following screenshot.</a:t>
            </a:r>
          </a:p>
        </p:txBody>
      </p:sp>
      <p:sp>
        <p:nvSpPr>
          <p:cNvPr id="9" name="Rectangle 8">
            <a:extLst>
              <a:ext uri="{FF2B5EF4-FFF2-40B4-BE49-F238E27FC236}">
                <a16:creationId xmlns:a16="http://schemas.microsoft.com/office/drawing/2014/main" id="{226500EF-2DDC-D419-0E82-28A546B4F08D}"/>
              </a:ext>
            </a:extLst>
          </p:cNvPr>
          <p:cNvSpPr/>
          <p:nvPr/>
        </p:nvSpPr>
        <p:spPr>
          <a:xfrm>
            <a:off x="2974259" y="4072503"/>
            <a:ext cx="4606412" cy="2042420"/>
          </a:xfrm>
          <a:prstGeom prst="rect">
            <a:avLst/>
          </a:prstGeom>
          <a:noFill/>
          <a:ln w="38100">
            <a:solidFill>
              <a:srgbClr val="B4C6E7"/>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DE" sz="1400" err="1">
              <a:solidFill>
                <a:schemeClr val="tx1"/>
              </a:solidFill>
            </a:endParaRPr>
          </a:p>
        </p:txBody>
      </p:sp>
      <p:sp>
        <p:nvSpPr>
          <p:cNvPr id="10" name="TextBox 9">
            <a:extLst>
              <a:ext uri="{FF2B5EF4-FFF2-40B4-BE49-F238E27FC236}">
                <a16:creationId xmlns:a16="http://schemas.microsoft.com/office/drawing/2014/main" id="{E9AA36FB-1FD1-ED11-D4EE-1366975F5FF7}"/>
              </a:ext>
            </a:extLst>
          </p:cNvPr>
          <p:cNvSpPr txBox="1"/>
          <p:nvPr/>
        </p:nvSpPr>
        <p:spPr>
          <a:xfrm>
            <a:off x="7983794" y="5468592"/>
            <a:ext cx="934064" cy="646331"/>
          </a:xfrm>
          <a:prstGeom prst="rect">
            <a:avLst/>
          </a:prstGeom>
          <a:noFill/>
          <a:ln w="28575">
            <a:solidFill>
              <a:srgbClr val="B4C6E7"/>
            </a:solidFill>
          </a:ln>
        </p:spPr>
        <p:txBody>
          <a:bodyPr wrap="square" lIns="0" rIns="0" rtlCol="0">
            <a:spAutoFit/>
          </a:bodyPr>
          <a:lstStyle/>
          <a:p>
            <a:pPr algn="l"/>
            <a:r>
              <a:rPr lang="en-GB" sz="1200"/>
              <a:t>Important Information for suppliers</a:t>
            </a:r>
            <a:endParaRPr lang="en-DE" sz="1200" err="1"/>
          </a:p>
        </p:txBody>
      </p:sp>
      <p:cxnSp>
        <p:nvCxnSpPr>
          <p:cNvPr id="12" name="Straight Arrow Connector 11">
            <a:extLst>
              <a:ext uri="{FF2B5EF4-FFF2-40B4-BE49-F238E27FC236}">
                <a16:creationId xmlns:a16="http://schemas.microsoft.com/office/drawing/2014/main" id="{EB2DA338-3ED1-DD74-0E87-0047AC2A115F}"/>
              </a:ext>
            </a:extLst>
          </p:cNvPr>
          <p:cNvCxnSpPr>
            <a:cxnSpLocks/>
          </p:cNvCxnSpPr>
          <p:nvPr/>
        </p:nvCxnSpPr>
        <p:spPr>
          <a:xfrm flipH="1" flipV="1">
            <a:off x="7580671" y="5762074"/>
            <a:ext cx="344129" cy="137281"/>
          </a:xfrm>
          <a:prstGeom prst="straightConnector1">
            <a:avLst/>
          </a:prstGeom>
          <a:ln w="28575">
            <a:solidFill>
              <a:srgbClr val="B4C6E7"/>
            </a:solidFill>
            <a:tailEnd type="triangle"/>
          </a:ln>
          <a:effectLst/>
        </p:spPr>
        <p:style>
          <a:lnRef idx="2">
            <a:schemeClr val="accent1"/>
          </a:lnRef>
          <a:fillRef idx="0">
            <a:schemeClr val="accent1"/>
          </a:fillRef>
          <a:effectRef idx="1">
            <a:schemeClr val="accent1"/>
          </a:effectRef>
          <a:fontRef idx="minor">
            <a:schemeClr val="tx1"/>
          </a:fontRef>
        </p:style>
      </p:cxnSp>
      <p:grpSp>
        <p:nvGrpSpPr>
          <p:cNvPr id="7" name="Gruppieren 6">
            <a:extLst>
              <a:ext uri="{FF2B5EF4-FFF2-40B4-BE49-F238E27FC236}">
                <a16:creationId xmlns:a16="http://schemas.microsoft.com/office/drawing/2014/main" id="{A85E7F4E-EC46-2E9D-7222-E4FAE4A0CEC6}"/>
              </a:ext>
            </a:extLst>
          </p:cNvPr>
          <p:cNvGrpSpPr/>
          <p:nvPr/>
        </p:nvGrpSpPr>
        <p:grpSpPr>
          <a:xfrm>
            <a:off x="2466322" y="2321960"/>
            <a:ext cx="7259356" cy="3792963"/>
            <a:chOff x="2466322" y="2321960"/>
            <a:chExt cx="7259356" cy="3792963"/>
          </a:xfrm>
        </p:grpSpPr>
        <p:pic>
          <p:nvPicPr>
            <p:cNvPr id="8" name="Picture 7">
              <a:extLst>
                <a:ext uri="{FF2B5EF4-FFF2-40B4-BE49-F238E27FC236}">
                  <a16:creationId xmlns:a16="http://schemas.microsoft.com/office/drawing/2014/main" id="{E337BBB0-5FF4-10F4-FD4F-A0FE54F62B67}"/>
                </a:ext>
              </a:extLst>
            </p:cNvPr>
            <p:cNvPicPr>
              <a:picLocks noChangeAspect="1"/>
            </p:cNvPicPr>
            <p:nvPr/>
          </p:nvPicPr>
          <p:blipFill>
            <a:blip r:embed="rId3"/>
            <a:stretch>
              <a:fillRect/>
            </a:stretch>
          </p:blipFill>
          <p:spPr>
            <a:xfrm>
              <a:off x="2466322" y="2439141"/>
              <a:ext cx="7259356" cy="367578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Rectangle 3">
              <a:extLst>
                <a:ext uri="{FF2B5EF4-FFF2-40B4-BE49-F238E27FC236}">
                  <a16:creationId xmlns:a16="http://schemas.microsoft.com/office/drawing/2014/main" id="{48594FF2-E452-A02A-4AD0-4ECF51EE947F}"/>
                </a:ext>
              </a:extLst>
            </p:cNvPr>
            <p:cNvSpPr/>
            <p:nvPr>
              <p:custDataLst>
                <p:tags r:id="rId1"/>
              </p:custDataLst>
            </p:nvPr>
          </p:nvSpPr>
          <p:spPr>
            <a:xfrm>
              <a:off x="6096001" y="3079445"/>
              <a:ext cx="235974" cy="204529"/>
            </a:xfrm>
            <a:prstGeom prst="rect">
              <a:avLst/>
            </a:prstGeom>
            <a:noFill/>
            <a:ln w="38100">
              <a:solidFill>
                <a:srgbClr val="FFC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DE" sz="1400" err="1">
                <a:solidFill>
                  <a:schemeClr val="tx1"/>
                </a:solidFill>
              </a:endParaRPr>
            </a:p>
          </p:txBody>
        </p:sp>
        <p:cxnSp>
          <p:nvCxnSpPr>
            <p:cNvPr id="14" name="Straight Arrow Connector 13">
              <a:extLst>
                <a:ext uri="{FF2B5EF4-FFF2-40B4-BE49-F238E27FC236}">
                  <a16:creationId xmlns:a16="http://schemas.microsoft.com/office/drawing/2014/main" id="{4E173C92-7B36-836E-5FD2-94EF6AB65FBA}"/>
                </a:ext>
              </a:extLst>
            </p:cNvPr>
            <p:cNvCxnSpPr>
              <a:cxnSpLocks/>
            </p:cNvCxnSpPr>
            <p:nvPr/>
          </p:nvCxnSpPr>
          <p:spPr>
            <a:xfrm>
              <a:off x="4633645" y="2321960"/>
              <a:ext cx="1462355" cy="687918"/>
            </a:xfrm>
            <a:prstGeom prst="straightConnector1">
              <a:avLst/>
            </a:prstGeom>
            <a:ln w="28575">
              <a:solidFill>
                <a:srgbClr val="FFC000"/>
              </a:solidFill>
              <a:tailEnd type="triangle"/>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7320906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D253B-4C39-6688-2E69-EE7931CFC047}"/>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06B20C03-8143-10ED-5EE3-81E04430D38F}"/>
              </a:ext>
            </a:extLst>
          </p:cNvPr>
          <p:cNvPicPr>
            <a:picLocks noChangeAspect="1"/>
          </p:cNvPicPr>
          <p:nvPr/>
        </p:nvPicPr>
        <p:blipFill>
          <a:blip r:embed="rId2"/>
          <a:stretch>
            <a:fillRect/>
          </a:stretch>
        </p:blipFill>
        <p:spPr>
          <a:xfrm>
            <a:off x="1632155" y="2403421"/>
            <a:ext cx="8155227" cy="4034210"/>
          </a:xfrm>
          <a:prstGeom prst="rect">
            <a:avLst/>
          </a:prstGeom>
        </p:spPr>
      </p:pic>
      <p:sp>
        <p:nvSpPr>
          <p:cNvPr id="2" name="Text Placeholder 6">
            <a:extLst>
              <a:ext uri="{FF2B5EF4-FFF2-40B4-BE49-F238E27FC236}">
                <a16:creationId xmlns:a16="http://schemas.microsoft.com/office/drawing/2014/main" id="{5A5E5489-C7E9-550E-7849-4DB04CB03B55}"/>
              </a:ext>
            </a:extLst>
          </p:cNvPr>
          <p:cNvSpPr txBox="1">
            <a:spLocks/>
          </p:cNvSpPr>
          <p:nvPr/>
        </p:nvSpPr>
        <p:spPr>
          <a:xfrm>
            <a:off x="852487" y="420369"/>
            <a:ext cx="10944225" cy="638751"/>
          </a:xfrm>
          <a:prstGeom prst="rect">
            <a:avLst/>
          </a:prstGeom>
        </p:spPr>
        <p:txBody>
          <a:bodyPr vert="horz" lIns="0" tIns="0" rIns="0" bIns="0" rtlCol="0" anchor="b" anchorCtr="0">
            <a:noAutofit/>
          </a:bodyPr>
          <a:lstStyle>
            <a:defPPr>
              <a:defRPr lang="en-RO"/>
            </a:defPPr>
            <a:lvl1pPr indent="0" defTabSz="457189">
              <a:spcBef>
                <a:spcPct val="0"/>
              </a:spcBef>
              <a:spcAft>
                <a:spcPts val="0"/>
              </a:spcAft>
              <a:buFont typeface="Arial" pitchFamily="34" charset="0"/>
              <a:buNone/>
              <a:defRPr sz="4000" b="1" baseline="0">
                <a:solidFill>
                  <a:schemeClr val="accent1"/>
                </a:solidFill>
                <a:latin typeface="+mj-lt"/>
              </a:defRPr>
            </a:lvl1pPr>
            <a:lvl2pPr marL="177796" indent="-177796" defTabSz="457189">
              <a:lnSpc>
                <a:spcPct val="130000"/>
              </a:lnSpc>
              <a:spcBef>
                <a:spcPts val="0"/>
              </a:spcBef>
              <a:spcAft>
                <a:spcPts val="300"/>
              </a:spcAft>
              <a:buClr>
                <a:schemeClr val="accent1"/>
              </a:buClr>
              <a:buFont typeface="Arial" pitchFamily="34" charset="0"/>
              <a:buChar char="•"/>
              <a:defRPr sz="1200" b="0">
                <a:latin typeface="+mj-lt"/>
                <a:cs typeface="Calibri" panose="020F0502020204030204" pitchFamily="34" charset="0"/>
              </a:defRPr>
            </a:lvl2pPr>
            <a:lvl3pPr marL="361942" indent="-180970" defTabSz="514338">
              <a:lnSpc>
                <a:spcPct val="130000"/>
              </a:lnSpc>
              <a:spcBef>
                <a:spcPts val="0"/>
              </a:spcBef>
              <a:spcAft>
                <a:spcPts val="300"/>
              </a:spcAft>
              <a:buClr>
                <a:schemeClr val="bg1">
                  <a:lumMod val="50000"/>
                </a:schemeClr>
              </a:buClr>
              <a:buSzPct val="50000"/>
              <a:buFont typeface="Montserrat" panose="020B0604020202020204" charset="0"/>
              <a:buChar char="►"/>
              <a:defRPr sz="1200" b="0">
                <a:latin typeface="+mj-lt"/>
                <a:cs typeface="Calibri" panose="020F0502020204030204" pitchFamily="34" charset="0"/>
              </a:defRPr>
            </a:lvl3pPr>
            <a:lvl4pPr marL="536561" indent="-161921" defTabSz="457189">
              <a:spcBef>
                <a:spcPts val="0"/>
              </a:spcBef>
              <a:spcAft>
                <a:spcPts val="300"/>
              </a:spcAft>
              <a:buClr>
                <a:schemeClr val="bg1">
                  <a:lumMod val="50000"/>
                </a:schemeClr>
              </a:buClr>
              <a:buSzPct val="60000"/>
              <a:buFont typeface="Courier New" pitchFamily="49" charset="0"/>
              <a:buChar char="o"/>
              <a:tabLst/>
              <a:defRPr sz="1200" b="0">
                <a:cs typeface="Calibri" panose="020F0502020204030204" pitchFamily="34" charset="0"/>
              </a:defRPr>
            </a:lvl4pPr>
            <a:lvl5pPr marL="812780" indent="-165096" defTabSz="457189">
              <a:spcBef>
                <a:spcPts val="0"/>
              </a:spcBef>
              <a:buClr>
                <a:srgbClr val="D52B1E"/>
              </a:buClr>
              <a:buFont typeface="Calibri" pitchFamily="34" charset="0"/>
              <a:buChar char="-"/>
              <a:tabLst/>
              <a:defRPr sz="1100">
                <a:solidFill>
                  <a:srgbClr val="4D4F53"/>
                </a:solidFill>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r>
              <a:rPr lang="en-GB"/>
              <a:t>Supplier Registration – </a:t>
            </a:r>
            <a:r>
              <a:rPr lang="en-GB">
                <a:ea typeface="+mj-lt"/>
                <a:cs typeface="+mj-lt"/>
              </a:rPr>
              <a:t>Registration Profile</a:t>
            </a:r>
            <a:endParaRPr lang="en-US">
              <a:ea typeface="+mj-lt"/>
              <a:cs typeface="+mj-lt"/>
            </a:endParaRPr>
          </a:p>
        </p:txBody>
      </p:sp>
      <p:sp>
        <p:nvSpPr>
          <p:cNvPr id="3" name="Text Placeholder 13">
            <a:extLst>
              <a:ext uri="{FF2B5EF4-FFF2-40B4-BE49-F238E27FC236}">
                <a16:creationId xmlns:a16="http://schemas.microsoft.com/office/drawing/2014/main" id="{57FCE326-9910-EF9E-CE12-B016367BEBE1}"/>
              </a:ext>
            </a:extLst>
          </p:cNvPr>
          <p:cNvSpPr txBox="1">
            <a:spLocks/>
          </p:cNvSpPr>
          <p:nvPr/>
        </p:nvSpPr>
        <p:spPr>
          <a:xfrm>
            <a:off x="852486" y="1059120"/>
            <a:ext cx="10944225" cy="548640"/>
          </a:xfrm>
          <a:prstGeom prst="rect">
            <a:avLst/>
          </a:prstGeom>
        </p:spPr>
        <p:txBody>
          <a:bodyPr lIns="91440" tIns="45720" rIns="91440" bIns="45720" anchor="t"/>
          <a:lstStyle>
            <a:lvl1pPr marL="0" indent="0" algn="l" defTabSz="457189" rtl="0" eaLnBrk="1" latinLnBrk="0" hangingPunct="1">
              <a:lnSpc>
                <a:spcPct val="130000"/>
              </a:lnSpc>
              <a:spcBef>
                <a:spcPts val="0"/>
              </a:spcBef>
              <a:spcAft>
                <a:spcPts val="1200"/>
              </a:spcAft>
              <a:buClr>
                <a:schemeClr val="bg1"/>
              </a:buClr>
              <a:buSzPct val="25000"/>
              <a:buFont typeface="Verdana" pitchFamily="34" charset="0"/>
              <a:buNone/>
              <a:defRPr kumimoji="0" lang="en-US" sz="1200" b="0" i="0" u="none" strike="noStrike" kern="1200" cap="none" spc="0" normalizeH="0" baseline="0" noProof="0" dirty="0">
                <a:ln>
                  <a:noFill/>
                </a:ln>
                <a:solidFill>
                  <a:schemeClr val="tx1"/>
                </a:solidFill>
                <a:effectLst/>
                <a:uLnTx/>
                <a:uFillTx/>
                <a:latin typeface="Calibri"/>
                <a:ea typeface="+mn-ea"/>
                <a:cs typeface="Segoe UI" panose="020B0502040204020203" pitchFamily="34" charset="0"/>
              </a:defRPr>
            </a:lvl1pPr>
            <a:lvl2pPr marL="177796" indent="-177796" algn="l" defTabSz="457189" rtl="0" eaLnBrk="1" latinLnBrk="0" hangingPunct="1">
              <a:lnSpc>
                <a:spcPct val="130000"/>
              </a:lnSpc>
              <a:spcBef>
                <a:spcPts val="0"/>
              </a:spcBef>
              <a:spcAft>
                <a:spcPts val="300"/>
              </a:spcAft>
              <a:buClr>
                <a:schemeClr val="accent1"/>
              </a:buClr>
              <a:buFont typeface="Arial" pitchFamily="34" charset="0"/>
              <a:buChar char="•"/>
              <a:defRPr lang="en-US" sz="1200" b="0" kern="1200" noProof="0" dirty="0">
                <a:solidFill>
                  <a:schemeClr val="tx1"/>
                </a:solidFill>
                <a:latin typeface="+mj-lt"/>
                <a:ea typeface="+mn-ea"/>
                <a:cs typeface="Calibri" panose="020F0502020204030204" pitchFamily="34" charset="0"/>
              </a:defRPr>
            </a:lvl2pPr>
            <a:lvl3pPr marL="361942" indent="-180970" algn="l" defTabSz="514338" rtl="0" eaLnBrk="1" latinLnBrk="0" hangingPunct="1">
              <a:lnSpc>
                <a:spcPct val="130000"/>
              </a:lnSpc>
              <a:spcBef>
                <a:spcPts val="0"/>
              </a:spcBef>
              <a:spcAft>
                <a:spcPts val="300"/>
              </a:spcAft>
              <a:buClr>
                <a:schemeClr val="bg1">
                  <a:lumMod val="50000"/>
                </a:schemeClr>
              </a:buClr>
              <a:buSzPct val="50000"/>
              <a:buFont typeface="Montserrat" panose="020B0604020202020204" charset="0"/>
              <a:buChar char="►"/>
              <a:defRPr lang="en-US" sz="1200" b="0" kern="1200" noProof="0" dirty="0" smtClean="0">
                <a:solidFill>
                  <a:schemeClr val="tx1"/>
                </a:solidFill>
                <a:latin typeface="+mj-lt"/>
                <a:ea typeface="+mn-ea"/>
                <a:cs typeface="Calibri" panose="020F0502020204030204" pitchFamily="34" charset="0"/>
              </a:defRPr>
            </a:lvl3pPr>
            <a:lvl4pPr marL="536561" indent="-161921" algn="l" defTabSz="457189" rtl="0" eaLnBrk="1" latinLnBrk="0" hangingPunct="1">
              <a:spcBef>
                <a:spcPts val="0"/>
              </a:spcBef>
              <a:spcAft>
                <a:spcPts val="300"/>
              </a:spcAft>
              <a:buClr>
                <a:schemeClr val="bg1">
                  <a:lumMod val="50000"/>
                </a:schemeClr>
              </a:buClr>
              <a:buSzPct val="60000"/>
              <a:buFont typeface="Courier New" pitchFamily="49" charset="0"/>
              <a:buChar char="o"/>
              <a:tabLst/>
              <a:defRPr lang="en-US" sz="1200" b="0" kern="1200" noProof="0" dirty="0">
                <a:solidFill>
                  <a:schemeClr val="tx1"/>
                </a:solidFill>
                <a:latin typeface="+mn-lt"/>
                <a:ea typeface="+mn-ea"/>
                <a:cs typeface="Calibri" panose="020F0502020204030204" pitchFamily="34" charset="0"/>
              </a:defRPr>
            </a:lvl4pPr>
            <a:lvl5pPr marL="812780" indent="-165096" algn="l" defTabSz="457189" rtl="0" eaLnBrk="1" latinLnBrk="0" hangingPunct="1">
              <a:spcBef>
                <a:spcPts val="0"/>
              </a:spcBef>
              <a:buClr>
                <a:srgbClr val="D52B1E"/>
              </a:buClr>
              <a:buFont typeface="Calibri" pitchFamily="34" charset="0"/>
              <a:buChar char="-"/>
              <a:tabLst/>
              <a:defRPr lang="en-GB" sz="1100" kern="1200" noProof="0">
                <a:solidFill>
                  <a:srgbClr val="4D4F53"/>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r>
              <a:rPr lang="en-GB" sz="2800" b="1">
                <a:cs typeface="Segoe UI"/>
              </a:rPr>
              <a:t>Step 4: Registration Base data</a:t>
            </a:r>
            <a:endParaRPr lang="en-US" sz="2800" b="1">
              <a:ea typeface="Calibri"/>
              <a:cs typeface="Segoe UI"/>
            </a:endParaRPr>
          </a:p>
        </p:txBody>
      </p:sp>
      <p:sp>
        <p:nvSpPr>
          <p:cNvPr id="6" name="TextBox 5">
            <a:extLst>
              <a:ext uri="{FF2B5EF4-FFF2-40B4-BE49-F238E27FC236}">
                <a16:creationId xmlns:a16="http://schemas.microsoft.com/office/drawing/2014/main" id="{0E774999-DBE7-0C54-18A8-0A74962E9939}"/>
              </a:ext>
            </a:extLst>
          </p:cNvPr>
          <p:cNvSpPr txBox="1"/>
          <p:nvPr/>
        </p:nvSpPr>
        <p:spPr>
          <a:xfrm>
            <a:off x="852487" y="1828800"/>
            <a:ext cx="11064210" cy="4355690"/>
          </a:xfrm>
          <a:prstGeom prst="rect">
            <a:avLst/>
          </a:prstGeom>
        </p:spPr>
        <p:txBody>
          <a:bodyPr vert="horz" lIns="0" tIns="0" rIns="0" bIns="0" rtlCol="0">
            <a:noAutofit/>
          </a:bodyPr>
          <a:lstStyle>
            <a:defPPr>
              <a:defRPr lang="en-RO"/>
            </a:defPPr>
            <a:lvl1pPr indent="0" defTabSz="457189" fontAlgn="base">
              <a:lnSpc>
                <a:spcPct val="100000"/>
              </a:lnSpc>
              <a:spcBef>
                <a:spcPts val="0"/>
              </a:spcBef>
              <a:spcAft>
                <a:spcPts val="1200"/>
              </a:spcAft>
              <a:buClr>
                <a:schemeClr val="bg1"/>
              </a:buClr>
              <a:buSzPct val="25000"/>
              <a:buFont typeface="Verdana" pitchFamily="34" charset="0"/>
              <a:buNone/>
              <a:defRPr kumimoji="0" sz="2400" b="0" i="0" u="none" strike="noStrike" cap="none" spc="0" normalizeH="0" baseline="0">
                <a:ln>
                  <a:noFill/>
                </a:ln>
                <a:effectLst/>
                <a:uLnTx/>
                <a:uFillTx/>
                <a:latin typeface="Calibri"/>
                <a:cs typeface="Segoe UI" panose="020B0502040204020203" pitchFamily="34" charset="0"/>
              </a:defRPr>
            </a:lvl1pPr>
            <a:lvl2pPr marL="177796" indent="-177796" defTabSz="457189">
              <a:lnSpc>
                <a:spcPct val="130000"/>
              </a:lnSpc>
              <a:spcBef>
                <a:spcPts val="0"/>
              </a:spcBef>
              <a:spcAft>
                <a:spcPts val="300"/>
              </a:spcAft>
              <a:buClr>
                <a:schemeClr val="accent1"/>
              </a:buClr>
              <a:buFont typeface="Arial" pitchFamily="34" charset="0"/>
              <a:buChar char="•"/>
              <a:defRPr sz="1200" b="0">
                <a:latin typeface="+mj-lt"/>
                <a:cs typeface="Calibri" panose="020F0502020204030204" pitchFamily="34" charset="0"/>
              </a:defRPr>
            </a:lvl2pPr>
            <a:lvl3pPr marL="361942" indent="-180970" defTabSz="514338">
              <a:lnSpc>
                <a:spcPct val="130000"/>
              </a:lnSpc>
              <a:spcBef>
                <a:spcPts val="0"/>
              </a:spcBef>
              <a:spcAft>
                <a:spcPts val="300"/>
              </a:spcAft>
              <a:buClr>
                <a:schemeClr val="bg1">
                  <a:lumMod val="50000"/>
                </a:schemeClr>
              </a:buClr>
              <a:buSzPct val="50000"/>
              <a:buFont typeface="Montserrat" panose="020B0604020202020204" charset="0"/>
              <a:buChar char="►"/>
              <a:defRPr sz="1200" b="0">
                <a:latin typeface="+mj-lt"/>
                <a:cs typeface="Calibri" panose="020F0502020204030204" pitchFamily="34" charset="0"/>
              </a:defRPr>
            </a:lvl3pPr>
            <a:lvl4pPr marL="536561" indent="-161921" defTabSz="457189">
              <a:spcBef>
                <a:spcPts val="0"/>
              </a:spcBef>
              <a:spcAft>
                <a:spcPts val="300"/>
              </a:spcAft>
              <a:buClr>
                <a:schemeClr val="bg1">
                  <a:lumMod val="50000"/>
                </a:schemeClr>
              </a:buClr>
              <a:buSzPct val="60000"/>
              <a:buFont typeface="Courier New" pitchFamily="49" charset="0"/>
              <a:buChar char="o"/>
              <a:tabLst/>
              <a:defRPr sz="1200" b="0">
                <a:cs typeface="Calibri" panose="020F0502020204030204" pitchFamily="34" charset="0"/>
              </a:defRPr>
            </a:lvl4pPr>
            <a:lvl5pPr marL="812780" indent="-165096" defTabSz="457189">
              <a:spcBef>
                <a:spcPts val="0"/>
              </a:spcBef>
              <a:buClr>
                <a:srgbClr val="D52B1E"/>
              </a:buClr>
              <a:buFont typeface="Calibri" pitchFamily="34" charset="0"/>
              <a:buChar char="-"/>
              <a:tabLst/>
              <a:defRPr sz="1100">
                <a:solidFill>
                  <a:srgbClr val="4D4F53"/>
                </a:solidFill>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pPr algn="l"/>
            <a:r>
              <a:rPr lang="en-GB" sz="1600"/>
              <a:t>Review the company details within the Data tab and then click continue. </a:t>
            </a:r>
          </a:p>
        </p:txBody>
      </p:sp>
      <p:sp>
        <p:nvSpPr>
          <p:cNvPr id="4" name="Rectangle 3">
            <a:extLst>
              <a:ext uri="{FF2B5EF4-FFF2-40B4-BE49-F238E27FC236}">
                <a16:creationId xmlns:a16="http://schemas.microsoft.com/office/drawing/2014/main" id="{695DCBEF-3B31-4EBF-676C-3B2A5BA280DB}"/>
              </a:ext>
            </a:extLst>
          </p:cNvPr>
          <p:cNvSpPr/>
          <p:nvPr/>
        </p:nvSpPr>
        <p:spPr>
          <a:xfrm>
            <a:off x="8996518" y="2695987"/>
            <a:ext cx="790864" cy="313891"/>
          </a:xfrm>
          <a:prstGeom prst="rect">
            <a:avLst/>
          </a:prstGeom>
          <a:noFill/>
          <a:ln w="38100">
            <a:solidFill>
              <a:srgbClr val="FFC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DE" sz="1400" err="1">
              <a:solidFill>
                <a:schemeClr val="tx1"/>
              </a:solidFill>
            </a:endParaRPr>
          </a:p>
        </p:txBody>
      </p:sp>
      <p:sp>
        <p:nvSpPr>
          <p:cNvPr id="9" name="Rectangle 8">
            <a:extLst>
              <a:ext uri="{FF2B5EF4-FFF2-40B4-BE49-F238E27FC236}">
                <a16:creationId xmlns:a16="http://schemas.microsoft.com/office/drawing/2014/main" id="{EBE588C9-F623-9681-009A-D2C1873899BE}"/>
              </a:ext>
            </a:extLst>
          </p:cNvPr>
          <p:cNvSpPr/>
          <p:nvPr/>
        </p:nvSpPr>
        <p:spPr>
          <a:xfrm>
            <a:off x="2974259" y="3588774"/>
            <a:ext cx="4606412" cy="2848857"/>
          </a:xfrm>
          <a:prstGeom prst="rect">
            <a:avLst/>
          </a:prstGeom>
          <a:noFill/>
          <a:ln w="38100">
            <a:solidFill>
              <a:srgbClr val="B4C6E7"/>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DE" sz="1400" err="1">
              <a:solidFill>
                <a:schemeClr val="tx1"/>
              </a:solidFill>
            </a:endParaRPr>
          </a:p>
        </p:txBody>
      </p:sp>
      <p:sp>
        <p:nvSpPr>
          <p:cNvPr id="10" name="TextBox 9">
            <a:extLst>
              <a:ext uri="{FF2B5EF4-FFF2-40B4-BE49-F238E27FC236}">
                <a16:creationId xmlns:a16="http://schemas.microsoft.com/office/drawing/2014/main" id="{A11629AC-8FA8-6B5B-5401-0A62CCEF88EE}"/>
              </a:ext>
            </a:extLst>
          </p:cNvPr>
          <p:cNvSpPr txBox="1"/>
          <p:nvPr/>
        </p:nvSpPr>
        <p:spPr>
          <a:xfrm>
            <a:off x="7983794" y="5468592"/>
            <a:ext cx="934064" cy="461665"/>
          </a:xfrm>
          <a:prstGeom prst="rect">
            <a:avLst/>
          </a:prstGeom>
          <a:noFill/>
          <a:ln w="28575">
            <a:solidFill>
              <a:srgbClr val="B4C6E7"/>
            </a:solidFill>
          </a:ln>
        </p:spPr>
        <p:txBody>
          <a:bodyPr wrap="square" lIns="0" rIns="0" rtlCol="0">
            <a:spAutoFit/>
          </a:bodyPr>
          <a:lstStyle/>
          <a:p>
            <a:pPr algn="l"/>
            <a:r>
              <a:rPr lang="en-GB" sz="1200"/>
              <a:t>Review the data</a:t>
            </a:r>
            <a:endParaRPr lang="en-DE" sz="1200" err="1"/>
          </a:p>
        </p:txBody>
      </p:sp>
      <p:cxnSp>
        <p:nvCxnSpPr>
          <p:cNvPr id="12" name="Straight Arrow Connector 11">
            <a:extLst>
              <a:ext uri="{FF2B5EF4-FFF2-40B4-BE49-F238E27FC236}">
                <a16:creationId xmlns:a16="http://schemas.microsoft.com/office/drawing/2014/main" id="{FAF8687F-8C9A-2F07-1628-5CFFB67DAABA}"/>
              </a:ext>
            </a:extLst>
          </p:cNvPr>
          <p:cNvCxnSpPr>
            <a:cxnSpLocks/>
          </p:cNvCxnSpPr>
          <p:nvPr/>
        </p:nvCxnSpPr>
        <p:spPr>
          <a:xfrm flipH="1" flipV="1">
            <a:off x="7580671" y="5762074"/>
            <a:ext cx="344129" cy="137281"/>
          </a:xfrm>
          <a:prstGeom prst="straightConnector1">
            <a:avLst/>
          </a:prstGeom>
          <a:ln w="28575">
            <a:solidFill>
              <a:srgbClr val="B4C6E7"/>
            </a:solidFill>
            <a:tailEnd type="triangle"/>
          </a:ln>
          <a:effectLst/>
        </p:spPr>
        <p:style>
          <a:lnRef idx="2">
            <a:schemeClr val="accent1"/>
          </a:lnRef>
          <a:fillRef idx="0">
            <a:schemeClr val="accent1"/>
          </a:fillRef>
          <a:effectRef idx="1">
            <a:schemeClr val="accent1"/>
          </a:effectRef>
          <a:fontRef idx="minor">
            <a:schemeClr val="tx1"/>
          </a:fontRef>
        </p:style>
      </p:cxnSp>
      <p:sp>
        <p:nvSpPr>
          <p:cNvPr id="11" name="Rectangle 10">
            <a:extLst>
              <a:ext uri="{FF2B5EF4-FFF2-40B4-BE49-F238E27FC236}">
                <a16:creationId xmlns:a16="http://schemas.microsoft.com/office/drawing/2014/main" id="{04CBA5A4-2453-7636-D7B0-62A817C2698D}"/>
              </a:ext>
            </a:extLst>
          </p:cNvPr>
          <p:cNvSpPr/>
          <p:nvPr/>
        </p:nvSpPr>
        <p:spPr>
          <a:xfrm>
            <a:off x="3387215" y="3071060"/>
            <a:ext cx="790864" cy="313891"/>
          </a:xfrm>
          <a:prstGeom prst="rect">
            <a:avLst/>
          </a:prstGeom>
          <a:noFill/>
          <a:ln w="38100">
            <a:solidFill>
              <a:srgbClr val="FFC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DE" sz="1400" err="1">
              <a:solidFill>
                <a:schemeClr val="tx1"/>
              </a:solidFill>
            </a:endParaRPr>
          </a:p>
        </p:txBody>
      </p:sp>
    </p:spTree>
    <p:extLst>
      <p:ext uri="{BB962C8B-B14F-4D97-AF65-F5344CB8AC3E}">
        <p14:creationId xmlns:p14="http://schemas.microsoft.com/office/powerpoint/2010/main" val="24459348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090BD-EFD5-8759-0BA9-C10506440FB9}"/>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6808775A-ECD5-D558-0FCF-AA635998332D}"/>
              </a:ext>
            </a:extLst>
          </p:cNvPr>
          <p:cNvPicPr>
            <a:picLocks noChangeAspect="1"/>
          </p:cNvPicPr>
          <p:nvPr/>
        </p:nvPicPr>
        <p:blipFill>
          <a:blip r:embed="rId2"/>
          <a:stretch>
            <a:fillRect/>
          </a:stretch>
        </p:blipFill>
        <p:spPr>
          <a:xfrm>
            <a:off x="1541114" y="2464883"/>
            <a:ext cx="9820967" cy="38461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ext Placeholder 6">
            <a:extLst>
              <a:ext uri="{FF2B5EF4-FFF2-40B4-BE49-F238E27FC236}">
                <a16:creationId xmlns:a16="http://schemas.microsoft.com/office/drawing/2014/main" id="{047D7412-7BF1-4363-D933-16BEF39EE354}"/>
              </a:ext>
            </a:extLst>
          </p:cNvPr>
          <p:cNvSpPr txBox="1">
            <a:spLocks/>
          </p:cNvSpPr>
          <p:nvPr/>
        </p:nvSpPr>
        <p:spPr>
          <a:xfrm>
            <a:off x="852487" y="420369"/>
            <a:ext cx="10944225" cy="638751"/>
          </a:xfrm>
          <a:prstGeom prst="rect">
            <a:avLst/>
          </a:prstGeom>
        </p:spPr>
        <p:txBody>
          <a:bodyPr vert="horz" lIns="0" tIns="0" rIns="0" bIns="0" rtlCol="0" anchor="b" anchorCtr="0">
            <a:noAutofit/>
          </a:bodyPr>
          <a:lstStyle>
            <a:defPPr>
              <a:defRPr lang="en-RO"/>
            </a:defPPr>
            <a:lvl1pPr indent="0" defTabSz="457189">
              <a:spcBef>
                <a:spcPct val="0"/>
              </a:spcBef>
              <a:spcAft>
                <a:spcPts val="0"/>
              </a:spcAft>
              <a:buFont typeface="Arial" pitchFamily="34" charset="0"/>
              <a:buNone/>
              <a:defRPr sz="4000" b="1" baseline="0">
                <a:solidFill>
                  <a:schemeClr val="accent1"/>
                </a:solidFill>
                <a:latin typeface="+mj-lt"/>
              </a:defRPr>
            </a:lvl1pPr>
            <a:lvl2pPr marL="177796" indent="-177796" defTabSz="457189">
              <a:lnSpc>
                <a:spcPct val="130000"/>
              </a:lnSpc>
              <a:spcBef>
                <a:spcPts val="0"/>
              </a:spcBef>
              <a:spcAft>
                <a:spcPts val="300"/>
              </a:spcAft>
              <a:buClr>
                <a:schemeClr val="accent1"/>
              </a:buClr>
              <a:buFont typeface="Arial" pitchFamily="34" charset="0"/>
              <a:buChar char="•"/>
              <a:defRPr sz="1200" b="0">
                <a:latin typeface="+mj-lt"/>
                <a:cs typeface="Calibri" panose="020F0502020204030204" pitchFamily="34" charset="0"/>
              </a:defRPr>
            </a:lvl2pPr>
            <a:lvl3pPr marL="361942" indent="-180970" defTabSz="514338">
              <a:lnSpc>
                <a:spcPct val="130000"/>
              </a:lnSpc>
              <a:spcBef>
                <a:spcPts val="0"/>
              </a:spcBef>
              <a:spcAft>
                <a:spcPts val="300"/>
              </a:spcAft>
              <a:buClr>
                <a:schemeClr val="bg1">
                  <a:lumMod val="50000"/>
                </a:schemeClr>
              </a:buClr>
              <a:buSzPct val="50000"/>
              <a:buFont typeface="Montserrat" panose="020B0604020202020204" charset="0"/>
              <a:buChar char="►"/>
              <a:defRPr sz="1200" b="0">
                <a:latin typeface="+mj-lt"/>
                <a:cs typeface="Calibri" panose="020F0502020204030204" pitchFamily="34" charset="0"/>
              </a:defRPr>
            </a:lvl3pPr>
            <a:lvl4pPr marL="536561" indent="-161921" defTabSz="457189">
              <a:spcBef>
                <a:spcPts val="0"/>
              </a:spcBef>
              <a:spcAft>
                <a:spcPts val="300"/>
              </a:spcAft>
              <a:buClr>
                <a:schemeClr val="bg1">
                  <a:lumMod val="50000"/>
                </a:schemeClr>
              </a:buClr>
              <a:buSzPct val="60000"/>
              <a:buFont typeface="Courier New" pitchFamily="49" charset="0"/>
              <a:buChar char="o"/>
              <a:tabLst/>
              <a:defRPr sz="1200" b="0">
                <a:cs typeface="Calibri" panose="020F0502020204030204" pitchFamily="34" charset="0"/>
              </a:defRPr>
            </a:lvl4pPr>
            <a:lvl5pPr marL="812780" indent="-165096" defTabSz="457189">
              <a:spcBef>
                <a:spcPts val="0"/>
              </a:spcBef>
              <a:buClr>
                <a:srgbClr val="D52B1E"/>
              </a:buClr>
              <a:buFont typeface="Calibri" pitchFamily="34" charset="0"/>
              <a:buChar char="-"/>
              <a:tabLst/>
              <a:defRPr sz="1100">
                <a:solidFill>
                  <a:srgbClr val="4D4F53"/>
                </a:solidFill>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r>
              <a:rPr lang="en-GB"/>
              <a:t>Supplier Registration – </a:t>
            </a:r>
            <a:r>
              <a:rPr lang="en-GB">
                <a:ea typeface="+mj-lt"/>
                <a:cs typeface="+mj-lt"/>
              </a:rPr>
              <a:t>Registration Profile</a:t>
            </a:r>
            <a:endParaRPr lang="en-US">
              <a:ea typeface="+mj-lt"/>
              <a:cs typeface="+mj-lt"/>
            </a:endParaRPr>
          </a:p>
        </p:txBody>
      </p:sp>
      <p:sp>
        <p:nvSpPr>
          <p:cNvPr id="3" name="Text Placeholder 13">
            <a:extLst>
              <a:ext uri="{FF2B5EF4-FFF2-40B4-BE49-F238E27FC236}">
                <a16:creationId xmlns:a16="http://schemas.microsoft.com/office/drawing/2014/main" id="{37724196-303C-5EBE-56D5-C1DEB96D9E29}"/>
              </a:ext>
            </a:extLst>
          </p:cNvPr>
          <p:cNvSpPr txBox="1">
            <a:spLocks/>
          </p:cNvSpPr>
          <p:nvPr/>
        </p:nvSpPr>
        <p:spPr>
          <a:xfrm>
            <a:off x="852486" y="1059120"/>
            <a:ext cx="10944225" cy="548640"/>
          </a:xfrm>
          <a:prstGeom prst="rect">
            <a:avLst/>
          </a:prstGeom>
        </p:spPr>
        <p:txBody>
          <a:bodyPr lIns="91440" tIns="45720" rIns="91440" bIns="45720" anchor="t"/>
          <a:lstStyle>
            <a:lvl1pPr marL="0" indent="0" algn="l" defTabSz="457189" rtl="0" eaLnBrk="1" latinLnBrk="0" hangingPunct="1">
              <a:lnSpc>
                <a:spcPct val="130000"/>
              </a:lnSpc>
              <a:spcBef>
                <a:spcPts val="0"/>
              </a:spcBef>
              <a:spcAft>
                <a:spcPts val="1200"/>
              </a:spcAft>
              <a:buClr>
                <a:schemeClr val="bg1"/>
              </a:buClr>
              <a:buSzPct val="25000"/>
              <a:buFont typeface="Verdana" pitchFamily="34" charset="0"/>
              <a:buNone/>
              <a:defRPr kumimoji="0" lang="en-US" sz="1200" b="0" i="0" u="none" strike="noStrike" kern="1200" cap="none" spc="0" normalizeH="0" baseline="0" noProof="0" dirty="0">
                <a:ln>
                  <a:noFill/>
                </a:ln>
                <a:solidFill>
                  <a:schemeClr val="tx1"/>
                </a:solidFill>
                <a:effectLst/>
                <a:uLnTx/>
                <a:uFillTx/>
                <a:latin typeface="Calibri"/>
                <a:ea typeface="+mn-ea"/>
                <a:cs typeface="Segoe UI" panose="020B0502040204020203" pitchFamily="34" charset="0"/>
              </a:defRPr>
            </a:lvl1pPr>
            <a:lvl2pPr marL="177796" indent="-177796" algn="l" defTabSz="457189" rtl="0" eaLnBrk="1" latinLnBrk="0" hangingPunct="1">
              <a:lnSpc>
                <a:spcPct val="130000"/>
              </a:lnSpc>
              <a:spcBef>
                <a:spcPts val="0"/>
              </a:spcBef>
              <a:spcAft>
                <a:spcPts val="300"/>
              </a:spcAft>
              <a:buClr>
                <a:schemeClr val="accent1"/>
              </a:buClr>
              <a:buFont typeface="Arial" pitchFamily="34" charset="0"/>
              <a:buChar char="•"/>
              <a:defRPr lang="en-US" sz="1200" b="0" kern="1200" noProof="0" dirty="0">
                <a:solidFill>
                  <a:schemeClr val="tx1"/>
                </a:solidFill>
                <a:latin typeface="+mj-lt"/>
                <a:ea typeface="+mn-ea"/>
                <a:cs typeface="Calibri" panose="020F0502020204030204" pitchFamily="34" charset="0"/>
              </a:defRPr>
            </a:lvl2pPr>
            <a:lvl3pPr marL="361942" indent="-180970" algn="l" defTabSz="514338" rtl="0" eaLnBrk="1" latinLnBrk="0" hangingPunct="1">
              <a:lnSpc>
                <a:spcPct val="130000"/>
              </a:lnSpc>
              <a:spcBef>
                <a:spcPts val="0"/>
              </a:spcBef>
              <a:spcAft>
                <a:spcPts val="300"/>
              </a:spcAft>
              <a:buClr>
                <a:schemeClr val="bg1">
                  <a:lumMod val="50000"/>
                </a:schemeClr>
              </a:buClr>
              <a:buSzPct val="50000"/>
              <a:buFont typeface="Montserrat" panose="020B0604020202020204" charset="0"/>
              <a:buChar char="►"/>
              <a:defRPr lang="en-US" sz="1200" b="0" kern="1200" noProof="0" dirty="0" smtClean="0">
                <a:solidFill>
                  <a:schemeClr val="tx1"/>
                </a:solidFill>
                <a:latin typeface="+mj-lt"/>
                <a:ea typeface="+mn-ea"/>
                <a:cs typeface="Calibri" panose="020F0502020204030204" pitchFamily="34" charset="0"/>
              </a:defRPr>
            </a:lvl3pPr>
            <a:lvl4pPr marL="536561" indent="-161921" algn="l" defTabSz="457189" rtl="0" eaLnBrk="1" latinLnBrk="0" hangingPunct="1">
              <a:spcBef>
                <a:spcPts val="0"/>
              </a:spcBef>
              <a:spcAft>
                <a:spcPts val="300"/>
              </a:spcAft>
              <a:buClr>
                <a:schemeClr val="bg1">
                  <a:lumMod val="50000"/>
                </a:schemeClr>
              </a:buClr>
              <a:buSzPct val="60000"/>
              <a:buFont typeface="Courier New" pitchFamily="49" charset="0"/>
              <a:buChar char="o"/>
              <a:tabLst/>
              <a:defRPr lang="en-US" sz="1200" b="0" kern="1200" noProof="0" dirty="0">
                <a:solidFill>
                  <a:schemeClr val="tx1"/>
                </a:solidFill>
                <a:latin typeface="+mn-lt"/>
                <a:ea typeface="+mn-ea"/>
                <a:cs typeface="Calibri" panose="020F0502020204030204" pitchFamily="34" charset="0"/>
              </a:defRPr>
            </a:lvl4pPr>
            <a:lvl5pPr marL="812780" indent="-165096" algn="l" defTabSz="457189" rtl="0" eaLnBrk="1" latinLnBrk="0" hangingPunct="1">
              <a:spcBef>
                <a:spcPts val="0"/>
              </a:spcBef>
              <a:buClr>
                <a:srgbClr val="D52B1E"/>
              </a:buClr>
              <a:buFont typeface="Calibri" pitchFamily="34" charset="0"/>
              <a:buChar char="-"/>
              <a:tabLst/>
              <a:defRPr lang="en-GB" sz="1100" kern="1200" noProof="0">
                <a:solidFill>
                  <a:srgbClr val="4D4F53"/>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r>
              <a:rPr lang="en-GB" sz="2800" b="1">
                <a:cs typeface="Segoe UI"/>
              </a:rPr>
              <a:t>Step 5: Maintain Contact and Assign responsibility</a:t>
            </a:r>
            <a:endParaRPr lang="en-US" sz="2800" b="1">
              <a:ea typeface="Calibri"/>
              <a:cs typeface="Segoe UI"/>
            </a:endParaRPr>
          </a:p>
        </p:txBody>
      </p:sp>
      <p:sp>
        <p:nvSpPr>
          <p:cNvPr id="6" name="TextBox 5">
            <a:extLst>
              <a:ext uri="{FF2B5EF4-FFF2-40B4-BE49-F238E27FC236}">
                <a16:creationId xmlns:a16="http://schemas.microsoft.com/office/drawing/2014/main" id="{267DE4C3-6C26-C83F-7433-502E70C1AB01}"/>
              </a:ext>
            </a:extLst>
          </p:cNvPr>
          <p:cNvSpPr txBox="1"/>
          <p:nvPr/>
        </p:nvSpPr>
        <p:spPr>
          <a:xfrm>
            <a:off x="852487" y="1611086"/>
            <a:ext cx="11064210" cy="4355690"/>
          </a:xfrm>
          <a:prstGeom prst="rect">
            <a:avLst/>
          </a:prstGeom>
        </p:spPr>
        <p:txBody>
          <a:bodyPr vert="horz" lIns="0" tIns="0" rIns="0" bIns="0" rtlCol="0" anchor="t">
            <a:noAutofit/>
          </a:bodyPr>
          <a:lstStyle>
            <a:defPPr>
              <a:defRPr lang="en-RO"/>
            </a:defPPr>
            <a:lvl1pPr indent="0" defTabSz="457189" fontAlgn="base">
              <a:lnSpc>
                <a:spcPct val="100000"/>
              </a:lnSpc>
              <a:spcBef>
                <a:spcPts val="0"/>
              </a:spcBef>
              <a:spcAft>
                <a:spcPts val="1200"/>
              </a:spcAft>
              <a:buClr>
                <a:schemeClr val="bg1"/>
              </a:buClr>
              <a:buSzPct val="25000"/>
              <a:buFont typeface="Verdana" pitchFamily="34" charset="0"/>
              <a:buNone/>
              <a:defRPr kumimoji="0" sz="2400" b="0" i="0" u="none" strike="noStrike" cap="none" spc="0" normalizeH="0" baseline="0">
                <a:ln>
                  <a:noFill/>
                </a:ln>
                <a:effectLst/>
                <a:uLnTx/>
                <a:uFillTx/>
                <a:latin typeface="Calibri"/>
                <a:cs typeface="Segoe UI" panose="020B0502040204020203" pitchFamily="34" charset="0"/>
              </a:defRPr>
            </a:lvl1pPr>
            <a:lvl2pPr marL="177796" indent="-177796" defTabSz="457189">
              <a:lnSpc>
                <a:spcPct val="130000"/>
              </a:lnSpc>
              <a:spcBef>
                <a:spcPts val="0"/>
              </a:spcBef>
              <a:spcAft>
                <a:spcPts val="300"/>
              </a:spcAft>
              <a:buClr>
                <a:schemeClr val="accent1"/>
              </a:buClr>
              <a:buFont typeface="Arial" pitchFamily="34" charset="0"/>
              <a:buChar char="•"/>
              <a:defRPr sz="1200" b="0">
                <a:latin typeface="+mj-lt"/>
                <a:cs typeface="Calibri" panose="020F0502020204030204" pitchFamily="34" charset="0"/>
              </a:defRPr>
            </a:lvl2pPr>
            <a:lvl3pPr marL="361942" indent="-180970" defTabSz="514338">
              <a:lnSpc>
                <a:spcPct val="130000"/>
              </a:lnSpc>
              <a:spcBef>
                <a:spcPts val="0"/>
              </a:spcBef>
              <a:spcAft>
                <a:spcPts val="300"/>
              </a:spcAft>
              <a:buClr>
                <a:schemeClr val="bg1">
                  <a:lumMod val="50000"/>
                </a:schemeClr>
              </a:buClr>
              <a:buSzPct val="50000"/>
              <a:buFont typeface="Montserrat" panose="020B0604020202020204" charset="0"/>
              <a:buChar char="►"/>
              <a:defRPr sz="1200" b="0">
                <a:latin typeface="+mj-lt"/>
                <a:cs typeface="Calibri" panose="020F0502020204030204" pitchFamily="34" charset="0"/>
              </a:defRPr>
            </a:lvl3pPr>
            <a:lvl4pPr marL="536561" indent="-161921" defTabSz="457189">
              <a:spcBef>
                <a:spcPts val="0"/>
              </a:spcBef>
              <a:spcAft>
                <a:spcPts val="300"/>
              </a:spcAft>
              <a:buClr>
                <a:schemeClr val="bg1">
                  <a:lumMod val="50000"/>
                </a:schemeClr>
              </a:buClr>
              <a:buSzPct val="60000"/>
              <a:buFont typeface="Courier New" pitchFamily="49" charset="0"/>
              <a:buChar char="o"/>
              <a:tabLst/>
              <a:defRPr sz="1200" b="0">
                <a:cs typeface="Calibri" panose="020F0502020204030204" pitchFamily="34" charset="0"/>
              </a:defRPr>
            </a:lvl4pPr>
            <a:lvl5pPr marL="812780" indent="-165096" defTabSz="457189">
              <a:spcBef>
                <a:spcPts val="0"/>
              </a:spcBef>
              <a:buClr>
                <a:srgbClr val="D52B1E"/>
              </a:buClr>
              <a:buFont typeface="Calibri" pitchFamily="34" charset="0"/>
              <a:buChar char="-"/>
              <a:tabLst/>
              <a:defRPr sz="1100">
                <a:solidFill>
                  <a:srgbClr val="4D4F53"/>
                </a:solidFill>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r>
              <a:rPr lang="en-GB" sz="1600">
                <a:cs typeface="Segoe UI"/>
              </a:rPr>
              <a:t>The Contacts tab displays the supplier contact (your email) with responsibilities such as Order Confirmation, Key Account Manager, and Quality &amp; Compliance requester. More contacts can be added or updated if needed by clicking on "Add New Contact". Click ‘Continue’.</a:t>
            </a:r>
          </a:p>
        </p:txBody>
      </p:sp>
      <p:sp>
        <p:nvSpPr>
          <p:cNvPr id="4" name="Rectangle 3">
            <a:extLst>
              <a:ext uri="{FF2B5EF4-FFF2-40B4-BE49-F238E27FC236}">
                <a16:creationId xmlns:a16="http://schemas.microsoft.com/office/drawing/2014/main" id="{9DFA9BD5-68D9-F02B-975D-BE9303710CF8}"/>
              </a:ext>
            </a:extLst>
          </p:cNvPr>
          <p:cNvSpPr/>
          <p:nvPr/>
        </p:nvSpPr>
        <p:spPr>
          <a:xfrm>
            <a:off x="10483335" y="2846280"/>
            <a:ext cx="790864" cy="313891"/>
          </a:xfrm>
          <a:prstGeom prst="rect">
            <a:avLst/>
          </a:prstGeom>
          <a:noFill/>
          <a:ln w="38100">
            <a:solidFill>
              <a:srgbClr val="FFC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DE" sz="1400" err="1">
              <a:solidFill>
                <a:schemeClr val="tx1"/>
              </a:solidFill>
            </a:endParaRPr>
          </a:p>
        </p:txBody>
      </p:sp>
      <p:sp>
        <p:nvSpPr>
          <p:cNvPr id="11" name="Rectangle 10">
            <a:extLst>
              <a:ext uri="{FF2B5EF4-FFF2-40B4-BE49-F238E27FC236}">
                <a16:creationId xmlns:a16="http://schemas.microsoft.com/office/drawing/2014/main" id="{DAC0702F-413E-FD73-63A8-4D8419600D37}"/>
              </a:ext>
            </a:extLst>
          </p:cNvPr>
          <p:cNvSpPr/>
          <p:nvPr/>
        </p:nvSpPr>
        <p:spPr>
          <a:xfrm>
            <a:off x="5375203" y="3271937"/>
            <a:ext cx="1007805" cy="316720"/>
          </a:xfrm>
          <a:prstGeom prst="rect">
            <a:avLst/>
          </a:prstGeom>
          <a:noFill/>
          <a:ln w="38100">
            <a:solidFill>
              <a:srgbClr val="FFC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DE" sz="1400" err="1">
              <a:solidFill>
                <a:schemeClr val="tx1"/>
              </a:solidFill>
            </a:endParaRPr>
          </a:p>
        </p:txBody>
      </p:sp>
    </p:spTree>
    <p:extLst>
      <p:ext uri="{BB962C8B-B14F-4D97-AF65-F5344CB8AC3E}">
        <p14:creationId xmlns:p14="http://schemas.microsoft.com/office/powerpoint/2010/main" val="16897002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95E0C-7DDC-46EE-48AB-DC9D923B3A62}"/>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5EA7A603-B013-DA77-A9C3-67D16BCD602B}"/>
              </a:ext>
            </a:extLst>
          </p:cNvPr>
          <p:cNvPicPr>
            <a:picLocks noChangeAspect="1"/>
          </p:cNvPicPr>
          <p:nvPr/>
        </p:nvPicPr>
        <p:blipFill>
          <a:blip r:embed="rId2"/>
          <a:stretch>
            <a:fillRect/>
          </a:stretch>
        </p:blipFill>
        <p:spPr>
          <a:xfrm>
            <a:off x="1666875" y="2872596"/>
            <a:ext cx="7870108" cy="3104529"/>
          </a:xfrm>
          <a:prstGeom prst="rect">
            <a:avLst/>
          </a:prstGeom>
        </p:spPr>
      </p:pic>
      <p:sp>
        <p:nvSpPr>
          <p:cNvPr id="2" name="Text Placeholder 6">
            <a:extLst>
              <a:ext uri="{FF2B5EF4-FFF2-40B4-BE49-F238E27FC236}">
                <a16:creationId xmlns:a16="http://schemas.microsoft.com/office/drawing/2014/main" id="{1F87283D-0340-A403-0C3A-BA920727EF93}"/>
              </a:ext>
            </a:extLst>
          </p:cNvPr>
          <p:cNvSpPr txBox="1">
            <a:spLocks/>
          </p:cNvSpPr>
          <p:nvPr/>
        </p:nvSpPr>
        <p:spPr>
          <a:xfrm>
            <a:off x="852487" y="420369"/>
            <a:ext cx="10944225" cy="638751"/>
          </a:xfrm>
          <a:prstGeom prst="rect">
            <a:avLst/>
          </a:prstGeom>
        </p:spPr>
        <p:txBody>
          <a:bodyPr vert="horz" lIns="0" tIns="0" rIns="0" bIns="0" rtlCol="0" anchor="b" anchorCtr="0">
            <a:noAutofit/>
          </a:bodyPr>
          <a:lstStyle>
            <a:defPPr>
              <a:defRPr lang="en-RO"/>
            </a:defPPr>
            <a:lvl1pPr indent="0" defTabSz="457189">
              <a:spcBef>
                <a:spcPct val="0"/>
              </a:spcBef>
              <a:spcAft>
                <a:spcPts val="0"/>
              </a:spcAft>
              <a:buFont typeface="Arial" pitchFamily="34" charset="0"/>
              <a:buNone/>
              <a:defRPr sz="4000" b="1" baseline="0">
                <a:solidFill>
                  <a:schemeClr val="accent1"/>
                </a:solidFill>
                <a:latin typeface="+mj-lt"/>
              </a:defRPr>
            </a:lvl1pPr>
            <a:lvl2pPr marL="177796" indent="-177796" defTabSz="457189">
              <a:lnSpc>
                <a:spcPct val="130000"/>
              </a:lnSpc>
              <a:spcBef>
                <a:spcPts val="0"/>
              </a:spcBef>
              <a:spcAft>
                <a:spcPts val="300"/>
              </a:spcAft>
              <a:buClr>
                <a:schemeClr val="accent1"/>
              </a:buClr>
              <a:buFont typeface="Arial" pitchFamily="34" charset="0"/>
              <a:buChar char="•"/>
              <a:defRPr sz="1200" b="0">
                <a:latin typeface="+mj-lt"/>
                <a:cs typeface="Calibri" panose="020F0502020204030204" pitchFamily="34" charset="0"/>
              </a:defRPr>
            </a:lvl2pPr>
            <a:lvl3pPr marL="361942" indent="-180970" defTabSz="514338">
              <a:lnSpc>
                <a:spcPct val="130000"/>
              </a:lnSpc>
              <a:spcBef>
                <a:spcPts val="0"/>
              </a:spcBef>
              <a:spcAft>
                <a:spcPts val="300"/>
              </a:spcAft>
              <a:buClr>
                <a:schemeClr val="bg1">
                  <a:lumMod val="50000"/>
                </a:schemeClr>
              </a:buClr>
              <a:buSzPct val="50000"/>
              <a:buFont typeface="Montserrat" panose="020B0604020202020204" charset="0"/>
              <a:buChar char="►"/>
              <a:defRPr sz="1200" b="0">
                <a:latin typeface="+mj-lt"/>
                <a:cs typeface="Calibri" panose="020F0502020204030204" pitchFamily="34" charset="0"/>
              </a:defRPr>
            </a:lvl3pPr>
            <a:lvl4pPr marL="536561" indent="-161921" defTabSz="457189">
              <a:spcBef>
                <a:spcPts val="0"/>
              </a:spcBef>
              <a:spcAft>
                <a:spcPts val="300"/>
              </a:spcAft>
              <a:buClr>
                <a:schemeClr val="bg1">
                  <a:lumMod val="50000"/>
                </a:schemeClr>
              </a:buClr>
              <a:buSzPct val="60000"/>
              <a:buFont typeface="Courier New" pitchFamily="49" charset="0"/>
              <a:buChar char="o"/>
              <a:tabLst/>
              <a:defRPr sz="1200" b="0">
                <a:cs typeface="Calibri" panose="020F0502020204030204" pitchFamily="34" charset="0"/>
              </a:defRPr>
            </a:lvl4pPr>
            <a:lvl5pPr marL="812780" indent="-165096" defTabSz="457189">
              <a:spcBef>
                <a:spcPts val="0"/>
              </a:spcBef>
              <a:buClr>
                <a:srgbClr val="D52B1E"/>
              </a:buClr>
              <a:buFont typeface="Calibri" pitchFamily="34" charset="0"/>
              <a:buChar char="-"/>
              <a:tabLst/>
              <a:defRPr sz="1100">
                <a:solidFill>
                  <a:srgbClr val="4D4F53"/>
                </a:solidFill>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r>
              <a:rPr lang="en-GB"/>
              <a:t>Supplier Registration – </a:t>
            </a:r>
            <a:r>
              <a:rPr lang="en-GB">
                <a:ea typeface="+mj-lt"/>
                <a:cs typeface="+mj-lt"/>
              </a:rPr>
              <a:t>Registration Profile</a:t>
            </a:r>
            <a:endParaRPr lang="en-US">
              <a:ea typeface="+mj-lt"/>
              <a:cs typeface="+mj-lt"/>
            </a:endParaRPr>
          </a:p>
        </p:txBody>
      </p:sp>
      <p:sp>
        <p:nvSpPr>
          <p:cNvPr id="3" name="Text Placeholder 13">
            <a:extLst>
              <a:ext uri="{FF2B5EF4-FFF2-40B4-BE49-F238E27FC236}">
                <a16:creationId xmlns:a16="http://schemas.microsoft.com/office/drawing/2014/main" id="{3E990E87-4159-8D41-AE10-3B2C3DBD8C55}"/>
              </a:ext>
            </a:extLst>
          </p:cNvPr>
          <p:cNvSpPr txBox="1">
            <a:spLocks/>
          </p:cNvSpPr>
          <p:nvPr/>
        </p:nvSpPr>
        <p:spPr>
          <a:xfrm>
            <a:off x="852486" y="1059120"/>
            <a:ext cx="10944225" cy="548640"/>
          </a:xfrm>
          <a:prstGeom prst="rect">
            <a:avLst/>
          </a:prstGeom>
        </p:spPr>
        <p:txBody>
          <a:bodyPr lIns="91440" tIns="45720" rIns="91440" bIns="45720" anchor="t"/>
          <a:lstStyle>
            <a:lvl1pPr marL="0" indent="0" algn="l" defTabSz="457189" rtl="0" eaLnBrk="1" latinLnBrk="0" hangingPunct="1">
              <a:lnSpc>
                <a:spcPct val="130000"/>
              </a:lnSpc>
              <a:spcBef>
                <a:spcPts val="0"/>
              </a:spcBef>
              <a:spcAft>
                <a:spcPts val="1200"/>
              </a:spcAft>
              <a:buClr>
                <a:schemeClr val="bg1"/>
              </a:buClr>
              <a:buSzPct val="25000"/>
              <a:buFont typeface="Verdana" pitchFamily="34" charset="0"/>
              <a:buNone/>
              <a:defRPr kumimoji="0" lang="en-US" sz="1200" b="0" i="0" u="none" strike="noStrike" kern="1200" cap="none" spc="0" normalizeH="0" baseline="0" noProof="0" dirty="0">
                <a:ln>
                  <a:noFill/>
                </a:ln>
                <a:solidFill>
                  <a:schemeClr val="tx1"/>
                </a:solidFill>
                <a:effectLst/>
                <a:uLnTx/>
                <a:uFillTx/>
                <a:latin typeface="Calibri"/>
                <a:ea typeface="+mn-ea"/>
                <a:cs typeface="Segoe UI" panose="020B0502040204020203" pitchFamily="34" charset="0"/>
              </a:defRPr>
            </a:lvl1pPr>
            <a:lvl2pPr marL="177796" indent="-177796" algn="l" defTabSz="457189" rtl="0" eaLnBrk="1" latinLnBrk="0" hangingPunct="1">
              <a:lnSpc>
                <a:spcPct val="130000"/>
              </a:lnSpc>
              <a:spcBef>
                <a:spcPts val="0"/>
              </a:spcBef>
              <a:spcAft>
                <a:spcPts val="300"/>
              </a:spcAft>
              <a:buClr>
                <a:schemeClr val="accent1"/>
              </a:buClr>
              <a:buFont typeface="Arial" pitchFamily="34" charset="0"/>
              <a:buChar char="•"/>
              <a:defRPr lang="en-US" sz="1200" b="0" kern="1200" noProof="0" dirty="0">
                <a:solidFill>
                  <a:schemeClr val="tx1"/>
                </a:solidFill>
                <a:latin typeface="+mj-lt"/>
                <a:ea typeface="+mn-ea"/>
                <a:cs typeface="Calibri" panose="020F0502020204030204" pitchFamily="34" charset="0"/>
              </a:defRPr>
            </a:lvl2pPr>
            <a:lvl3pPr marL="361942" indent="-180970" algn="l" defTabSz="514338" rtl="0" eaLnBrk="1" latinLnBrk="0" hangingPunct="1">
              <a:lnSpc>
                <a:spcPct val="130000"/>
              </a:lnSpc>
              <a:spcBef>
                <a:spcPts val="0"/>
              </a:spcBef>
              <a:spcAft>
                <a:spcPts val="300"/>
              </a:spcAft>
              <a:buClr>
                <a:schemeClr val="bg1">
                  <a:lumMod val="50000"/>
                </a:schemeClr>
              </a:buClr>
              <a:buSzPct val="50000"/>
              <a:buFont typeface="Montserrat" panose="020B0604020202020204" charset="0"/>
              <a:buChar char="►"/>
              <a:defRPr lang="en-US" sz="1200" b="0" kern="1200" noProof="0" dirty="0" smtClean="0">
                <a:solidFill>
                  <a:schemeClr val="tx1"/>
                </a:solidFill>
                <a:latin typeface="+mj-lt"/>
                <a:ea typeface="+mn-ea"/>
                <a:cs typeface="Calibri" panose="020F0502020204030204" pitchFamily="34" charset="0"/>
              </a:defRPr>
            </a:lvl3pPr>
            <a:lvl4pPr marL="536561" indent="-161921" algn="l" defTabSz="457189" rtl="0" eaLnBrk="1" latinLnBrk="0" hangingPunct="1">
              <a:spcBef>
                <a:spcPts val="0"/>
              </a:spcBef>
              <a:spcAft>
                <a:spcPts val="300"/>
              </a:spcAft>
              <a:buClr>
                <a:schemeClr val="bg1">
                  <a:lumMod val="50000"/>
                </a:schemeClr>
              </a:buClr>
              <a:buSzPct val="60000"/>
              <a:buFont typeface="Courier New" pitchFamily="49" charset="0"/>
              <a:buChar char="o"/>
              <a:tabLst/>
              <a:defRPr lang="en-US" sz="1200" b="0" kern="1200" noProof="0" dirty="0">
                <a:solidFill>
                  <a:schemeClr val="tx1"/>
                </a:solidFill>
                <a:latin typeface="+mn-lt"/>
                <a:ea typeface="+mn-ea"/>
                <a:cs typeface="Calibri" panose="020F0502020204030204" pitchFamily="34" charset="0"/>
              </a:defRPr>
            </a:lvl4pPr>
            <a:lvl5pPr marL="812780" indent="-165096" algn="l" defTabSz="457189" rtl="0" eaLnBrk="1" latinLnBrk="0" hangingPunct="1">
              <a:spcBef>
                <a:spcPts val="0"/>
              </a:spcBef>
              <a:buClr>
                <a:srgbClr val="D52B1E"/>
              </a:buClr>
              <a:buFont typeface="Calibri" pitchFamily="34" charset="0"/>
              <a:buChar char="-"/>
              <a:tabLst/>
              <a:defRPr lang="en-GB" sz="1100" kern="1200" noProof="0">
                <a:solidFill>
                  <a:srgbClr val="4D4F53"/>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r>
              <a:rPr lang="en-GB" sz="2800" b="1">
                <a:cs typeface="Segoe UI"/>
              </a:rPr>
              <a:t>Step 6: Select Category</a:t>
            </a:r>
            <a:endParaRPr lang="en-US" sz="2800" b="1">
              <a:ea typeface="Calibri"/>
              <a:cs typeface="Segoe UI"/>
            </a:endParaRPr>
          </a:p>
        </p:txBody>
      </p:sp>
      <p:sp>
        <p:nvSpPr>
          <p:cNvPr id="6" name="TextBox 5">
            <a:extLst>
              <a:ext uri="{FF2B5EF4-FFF2-40B4-BE49-F238E27FC236}">
                <a16:creationId xmlns:a16="http://schemas.microsoft.com/office/drawing/2014/main" id="{DB344A63-72C3-8EAD-E178-502F4C85EA8F}"/>
              </a:ext>
            </a:extLst>
          </p:cNvPr>
          <p:cNvSpPr txBox="1"/>
          <p:nvPr/>
        </p:nvSpPr>
        <p:spPr>
          <a:xfrm>
            <a:off x="852487" y="1828800"/>
            <a:ext cx="11064210" cy="4355690"/>
          </a:xfrm>
          <a:prstGeom prst="rect">
            <a:avLst/>
          </a:prstGeom>
        </p:spPr>
        <p:txBody>
          <a:bodyPr vert="horz" lIns="0" tIns="0" rIns="0" bIns="0" rtlCol="0" anchor="t">
            <a:noAutofit/>
          </a:bodyPr>
          <a:lstStyle>
            <a:defPPr>
              <a:defRPr lang="en-RO"/>
            </a:defPPr>
            <a:lvl1pPr indent="0" defTabSz="457189" fontAlgn="base">
              <a:lnSpc>
                <a:spcPct val="100000"/>
              </a:lnSpc>
              <a:spcBef>
                <a:spcPts val="0"/>
              </a:spcBef>
              <a:spcAft>
                <a:spcPts val="1200"/>
              </a:spcAft>
              <a:buClr>
                <a:schemeClr val="bg1"/>
              </a:buClr>
              <a:buSzPct val="25000"/>
              <a:buFont typeface="Verdana" pitchFamily="34" charset="0"/>
              <a:buNone/>
              <a:defRPr kumimoji="0" sz="2400" b="0" i="0" u="none" strike="noStrike" cap="none" spc="0" normalizeH="0" baseline="0">
                <a:ln>
                  <a:noFill/>
                </a:ln>
                <a:effectLst/>
                <a:uLnTx/>
                <a:uFillTx/>
                <a:latin typeface="Calibri"/>
                <a:cs typeface="Segoe UI" panose="020B0502040204020203" pitchFamily="34" charset="0"/>
              </a:defRPr>
            </a:lvl1pPr>
            <a:lvl2pPr marL="177796" indent="-177796" defTabSz="457189">
              <a:lnSpc>
                <a:spcPct val="130000"/>
              </a:lnSpc>
              <a:spcBef>
                <a:spcPts val="0"/>
              </a:spcBef>
              <a:spcAft>
                <a:spcPts val="300"/>
              </a:spcAft>
              <a:buClr>
                <a:schemeClr val="accent1"/>
              </a:buClr>
              <a:buFont typeface="Arial" pitchFamily="34" charset="0"/>
              <a:buChar char="•"/>
              <a:defRPr sz="1200" b="0">
                <a:latin typeface="+mj-lt"/>
                <a:cs typeface="Calibri" panose="020F0502020204030204" pitchFamily="34" charset="0"/>
              </a:defRPr>
            </a:lvl2pPr>
            <a:lvl3pPr marL="361942" indent="-180970" defTabSz="514338">
              <a:lnSpc>
                <a:spcPct val="130000"/>
              </a:lnSpc>
              <a:spcBef>
                <a:spcPts val="0"/>
              </a:spcBef>
              <a:spcAft>
                <a:spcPts val="300"/>
              </a:spcAft>
              <a:buClr>
                <a:schemeClr val="bg1">
                  <a:lumMod val="50000"/>
                </a:schemeClr>
              </a:buClr>
              <a:buSzPct val="50000"/>
              <a:buFont typeface="Montserrat" panose="020B0604020202020204" charset="0"/>
              <a:buChar char="►"/>
              <a:defRPr sz="1200" b="0">
                <a:latin typeface="+mj-lt"/>
                <a:cs typeface="Calibri" panose="020F0502020204030204" pitchFamily="34" charset="0"/>
              </a:defRPr>
            </a:lvl3pPr>
            <a:lvl4pPr marL="536561" indent="-161921" defTabSz="457189">
              <a:spcBef>
                <a:spcPts val="0"/>
              </a:spcBef>
              <a:spcAft>
                <a:spcPts val="300"/>
              </a:spcAft>
              <a:buClr>
                <a:schemeClr val="bg1">
                  <a:lumMod val="50000"/>
                </a:schemeClr>
              </a:buClr>
              <a:buSzPct val="60000"/>
              <a:buFont typeface="Courier New" pitchFamily="49" charset="0"/>
              <a:buChar char="o"/>
              <a:tabLst/>
              <a:defRPr sz="1200" b="0">
                <a:cs typeface="Calibri" panose="020F0502020204030204" pitchFamily="34" charset="0"/>
              </a:defRPr>
            </a:lvl4pPr>
            <a:lvl5pPr marL="812780" indent="-165096" defTabSz="457189">
              <a:spcBef>
                <a:spcPts val="0"/>
              </a:spcBef>
              <a:buClr>
                <a:srgbClr val="D52B1E"/>
              </a:buClr>
              <a:buFont typeface="Calibri" pitchFamily="34" charset="0"/>
              <a:buChar char="-"/>
              <a:tabLst/>
              <a:defRPr sz="1100">
                <a:solidFill>
                  <a:srgbClr val="4D4F53"/>
                </a:solidFill>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r>
              <a:rPr lang="en-GB" sz="1200" b="1">
                <a:cs typeface="Calibri"/>
              </a:rPr>
              <a:t>Primary Category</a:t>
            </a:r>
            <a:r>
              <a:rPr lang="en-GB" sz="1200">
                <a:cs typeface="Calibri"/>
              </a:rPr>
              <a:t> must be selected to complete the registration and several secondary category can be selected if needed. </a:t>
            </a:r>
            <a:r>
              <a:rPr lang="en-GB" sz="1200">
                <a:cs typeface="Segoe UI"/>
              </a:rPr>
              <a:t>In the Assign Category step, if a supplier selects a category without an assigned Lead Buyer, the request is routed to the Clearing Group for approval. The assigned user can approve, reject, or forward the request.  </a:t>
            </a:r>
            <a:endParaRPr lang="en-GB" sz="1200">
              <a:ea typeface="Calibri"/>
            </a:endParaRPr>
          </a:p>
          <a:p>
            <a:pPr algn="l"/>
            <a:r>
              <a:rPr lang="en-GB" sz="1200"/>
              <a:t>In this case, the category is preselected by the buyer; the supplier may change it if needed, but for this training, it will remain unchanged. Click ‘Continue’.</a:t>
            </a:r>
          </a:p>
          <a:p>
            <a:pPr algn="l"/>
            <a:endParaRPr lang="en-GB" sz="1600"/>
          </a:p>
        </p:txBody>
      </p:sp>
      <p:sp>
        <p:nvSpPr>
          <p:cNvPr id="4" name="Rectangle 3">
            <a:extLst>
              <a:ext uri="{FF2B5EF4-FFF2-40B4-BE49-F238E27FC236}">
                <a16:creationId xmlns:a16="http://schemas.microsoft.com/office/drawing/2014/main" id="{01AC52A2-BB21-708E-9860-371663FF6DD1}"/>
              </a:ext>
            </a:extLst>
          </p:cNvPr>
          <p:cNvSpPr/>
          <p:nvPr/>
        </p:nvSpPr>
        <p:spPr>
          <a:xfrm>
            <a:off x="8917857" y="3115109"/>
            <a:ext cx="619125" cy="313891"/>
          </a:xfrm>
          <a:prstGeom prst="rect">
            <a:avLst/>
          </a:prstGeom>
          <a:noFill/>
          <a:ln w="38100">
            <a:solidFill>
              <a:srgbClr val="FFC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DE" sz="1400" err="1">
              <a:solidFill>
                <a:schemeClr val="tx1"/>
              </a:solidFill>
            </a:endParaRPr>
          </a:p>
        </p:txBody>
      </p:sp>
      <p:sp>
        <p:nvSpPr>
          <p:cNvPr id="11" name="Rectangle 10">
            <a:extLst>
              <a:ext uri="{FF2B5EF4-FFF2-40B4-BE49-F238E27FC236}">
                <a16:creationId xmlns:a16="http://schemas.microsoft.com/office/drawing/2014/main" id="{66FE0D4F-0E22-F219-8B69-8216D3B17BDA}"/>
              </a:ext>
            </a:extLst>
          </p:cNvPr>
          <p:cNvSpPr/>
          <p:nvPr/>
        </p:nvSpPr>
        <p:spPr>
          <a:xfrm>
            <a:off x="5880689" y="3429000"/>
            <a:ext cx="1007805" cy="316720"/>
          </a:xfrm>
          <a:prstGeom prst="rect">
            <a:avLst/>
          </a:prstGeom>
          <a:noFill/>
          <a:ln w="38100">
            <a:solidFill>
              <a:srgbClr val="FFC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DE" sz="1400" err="1">
              <a:solidFill>
                <a:schemeClr val="tx1"/>
              </a:solidFill>
            </a:endParaRPr>
          </a:p>
        </p:txBody>
      </p:sp>
      <p:sp>
        <p:nvSpPr>
          <p:cNvPr id="9" name="Rectangle 8">
            <a:extLst>
              <a:ext uri="{FF2B5EF4-FFF2-40B4-BE49-F238E27FC236}">
                <a16:creationId xmlns:a16="http://schemas.microsoft.com/office/drawing/2014/main" id="{D137CDB8-5E9D-CFD2-F36A-16255A4B8EDE}"/>
              </a:ext>
            </a:extLst>
          </p:cNvPr>
          <p:cNvSpPr/>
          <p:nvPr/>
        </p:nvSpPr>
        <p:spPr>
          <a:xfrm>
            <a:off x="2202425" y="5019171"/>
            <a:ext cx="1602659" cy="156945"/>
          </a:xfrm>
          <a:prstGeom prst="rect">
            <a:avLst/>
          </a:prstGeom>
          <a:noFill/>
          <a:ln w="38100">
            <a:solidFill>
              <a:srgbClr val="FFC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DE" sz="1400" err="1">
              <a:solidFill>
                <a:schemeClr val="tx1"/>
              </a:solidFill>
            </a:endParaRPr>
          </a:p>
        </p:txBody>
      </p:sp>
    </p:spTree>
    <p:extLst>
      <p:ext uri="{BB962C8B-B14F-4D97-AF65-F5344CB8AC3E}">
        <p14:creationId xmlns:p14="http://schemas.microsoft.com/office/powerpoint/2010/main" val="10755714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22DB20-93B5-0A21-DD76-123AF5DCEDE3}"/>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CE7502E6-C7B6-41A0-3B8F-25F73950FFDA}"/>
              </a:ext>
            </a:extLst>
          </p:cNvPr>
          <p:cNvPicPr>
            <a:picLocks noChangeAspect="1"/>
          </p:cNvPicPr>
          <p:nvPr/>
        </p:nvPicPr>
        <p:blipFill>
          <a:blip r:embed="rId2"/>
          <a:stretch>
            <a:fillRect/>
          </a:stretch>
        </p:blipFill>
        <p:spPr>
          <a:xfrm>
            <a:off x="713232" y="2030871"/>
            <a:ext cx="11286744" cy="4199719"/>
          </a:xfrm>
          <a:prstGeom prst="rect">
            <a:avLst/>
          </a:prstGeom>
        </p:spPr>
      </p:pic>
      <p:sp>
        <p:nvSpPr>
          <p:cNvPr id="2" name="Text Placeholder 6">
            <a:extLst>
              <a:ext uri="{FF2B5EF4-FFF2-40B4-BE49-F238E27FC236}">
                <a16:creationId xmlns:a16="http://schemas.microsoft.com/office/drawing/2014/main" id="{ACFCECCC-7B2B-88A5-1325-9E52F4C270A4}"/>
              </a:ext>
            </a:extLst>
          </p:cNvPr>
          <p:cNvSpPr txBox="1">
            <a:spLocks/>
          </p:cNvSpPr>
          <p:nvPr/>
        </p:nvSpPr>
        <p:spPr>
          <a:xfrm>
            <a:off x="852487" y="420369"/>
            <a:ext cx="10944225" cy="638751"/>
          </a:xfrm>
          <a:prstGeom prst="rect">
            <a:avLst/>
          </a:prstGeom>
        </p:spPr>
        <p:txBody>
          <a:bodyPr vert="horz" lIns="0" tIns="0" rIns="0" bIns="0" rtlCol="0" anchor="b" anchorCtr="0">
            <a:noAutofit/>
          </a:bodyPr>
          <a:lstStyle>
            <a:defPPr>
              <a:defRPr lang="en-RO"/>
            </a:defPPr>
            <a:lvl1pPr indent="0" defTabSz="457189">
              <a:spcBef>
                <a:spcPct val="0"/>
              </a:spcBef>
              <a:spcAft>
                <a:spcPts val="0"/>
              </a:spcAft>
              <a:buFont typeface="Arial" pitchFamily="34" charset="0"/>
              <a:buNone/>
              <a:defRPr sz="4000" b="1" baseline="0">
                <a:solidFill>
                  <a:schemeClr val="accent1"/>
                </a:solidFill>
                <a:latin typeface="+mj-lt"/>
              </a:defRPr>
            </a:lvl1pPr>
            <a:lvl2pPr marL="177796" indent="-177796" defTabSz="457189">
              <a:lnSpc>
                <a:spcPct val="130000"/>
              </a:lnSpc>
              <a:spcBef>
                <a:spcPts val="0"/>
              </a:spcBef>
              <a:spcAft>
                <a:spcPts val="300"/>
              </a:spcAft>
              <a:buClr>
                <a:schemeClr val="accent1"/>
              </a:buClr>
              <a:buFont typeface="Arial" pitchFamily="34" charset="0"/>
              <a:buChar char="•"/>
              <a:defRPr sz="1200" b="0">
                <a:latin typeface="+mj-lt"/>
                <a:cs typeface="Calibri" panose="020F0502020204030204" pitchFamily="34" charset="0"/>
              </a:defRPr>
            </a:lvl2pPr>
            <a:lvl3pPr marL="361942" indent="-180970" defTabSz="514338">
              <a:lnSpc>
                <a:spcPct val="130000"/>
              </a:lnSpc>
              <a:spcBef>
                <a:spcPts val="0"/>
              </a:spcBef>
              <a:spcAft>
                <a:spcPts val="300"/>
              </a:spcAft>
              <a:buClr>
                <a:schemeClr val="bg1">
                  <a:lumMod val="50000"/>
                </a:schemeClr>
              </a:buClr>
              <a:buSzPct val="50000"/>
              <a:buFont typeface="Montserrat" panose="020B0604020202020204" charset="0"/>
              <a:buChar char="►"/>
              <a:defRPr sz="1200" b="0">
                <a:latin typeface="+mj-lt"/>
                <a:cs typeface="Calibri" panose="020F0502020204030204" pitchFamily="34" charset="0"/>
              </a:defRPr>
            </a:lvl3pPr>
            <a:lvl4pPr marL="536561" indent="-161921" defTabSz="457189">
              <a:spcBef>
                <a:spcPts val="0"/>
              </a:spcBef>
              <a:spcAft>
                <a:spcPts val="300"/>
              </a:spcAft>
              <a:buClr>
                <a:schemeClr val="bg1">
                  <a:lumMod val="50000"/>
                </a:schemeClr>
              </a:buClr>
              <a:buSzPct val="60000"/>
              <a:buFont typeface="Courier New" pitchFamily="49" charset="0"/>
              <a:buChar char="o"/>
              <a:tabLst/>
              <a:defRPr sz="1200" b="0">
                <a:cs typeface="Calibri" panose="020F0502020204030204" pitchFamily="34" charset="0"/>
              </a:defRPr>
            </a:lvl4pPr>
            <a:lvl5pPr marL="812780" indent="-165096" defTabSz="457189">
              <a:spcBef>
                <a:spcPts val="0"/>
              </a:spcBef>
              <a:buClr>
                <a:srgbClr val="D52B1E"/>
              </a:buClr>
              <a:buFont typeface="Calibri" pitchFamily="34" charset="0"/>
              <a:buChar char="-"/>
              <a:tabLst/>
              <a:defRPr sz="1100">
                <a:solidFill>
                  <a:srgbClr val="4D4F53"/>
                </a:solidFill>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r>
              <a:rPr lang="en-GB"/>
              <a:t>Supplier Registration - </a:t>
            </a:r>
            <a:r>
              <a:rPr lang="en-GB">
                <a:ea typeface="+mj-lt"/>
                <a:cs typeface="+mj-lt"/>
              </a:rPr>
              <a:t>Registration Profile</a:t>
            </a:r>
            <a:endParaRPr lang="en-US">
              <a:ea typeface="+mj-lt"/>
              <a:cs typeface="+mj-lt"/>
            </a:endParaRPr>
          </a:p>
        </p:txBody>
      </p:sp>
      <p:sp>
        <p:nvSpPr>
          <p:cNvPr id="3" name="Text Placeholder 13">
            <a:extLst>
              <a:ext uri="{FF2B5EF4-FFF2-40B4-BE49-F238E27FC236}">
                <a16:creationId xmlns:a16="http://schemas.microsoft.com/office/drawing/2014/main" id="{D8A9C908-3CD5-BC37-684E-9BD02489A0EB}"/>
              </a:ext>
            </a:extLst>
          </p:cNvPr>
          <p:cNvSpPr txBox="1">
            <a:spLocks/>
          </p:cNvSpPr>
          <p:nvPr/>
        </p:nvSpPr>
        <p:spPr>
          <a:xfrm>
            <a:off x="852486" y="1059120"/>
            <a:ext cx="10944225" cy="548640"/>
          </a:xfrm>
          <a:prstGeom prst="rect">
            <a:avLst/>
          </a:prstGeom>
        </p:spPr>
        <p:txBody>
          <a:bodyPr lIns="91440" tIns="45720" rIns="91440" bIns="45720" anchor="t"/>
          <a:lstStyle>
            <a:lvl1pPr marL="0" indent="0" algn="l" defTabSz="457189" rtl="0" eaLnBrk="1" latinLnBrk="0" hangingPunct="1">
              <a:lnSpc>
                <a:spcPct val="130000"/>
              </a:lnSpc>
              <a:spcBef>
                <a:spcPts val="0"/>
              </a:spcBef>
              <a:spcAft>
                <a:spcPts val="1200"/>
              </a:spcAft>
              <a:buClr>
                <a:schemeClr val="bg1"/>
              </a:buClr>
              <a:buSzPct val="25000"/>
              <a:buFont typeface="Verdana" pitchFamily="34" charset="0"/>
              <a:buNone/>
              <a:defRPr kumimoji="0" lang="en-US" sz="1200" b="0" i="0" u="none" strike="noStrike" kern="1200" cap="none" spc="0" normalizeH="0" baseline="0" noProof="0" dirty="0">
                <a:ln>
                  <a:noFill/>
                </a:ln>
                <a:solidFill>
                  <a:schemeClr val="tx1"/>
                </a:solidFill>
                <a:effectLst/>
                <a:uLnTx/>
                <a:uFillTx/>
                <a:latin typeface="Calibri"/>
                <a:ea typeface="+mn-ea"/>
                <a:cs typeface="Segoe UI" panose="020B0502040204020203" pitchFamily="34" charset="0"/>
              </a:defRPr>
            </a:lvl1pPr>
            <a:lvl2pPr marL="177796" indent="-177796" algn="l" defTabSz="457189" rtl="0" eaLnBrk="1" latinLnBrk="0" hangingPunct="1">
              <a:lnSpc>
                <a:spcPct val="130000"/>
              </a:lnSpc>
              <a:spcBef>
                <a:spcPts val="0"/>
              </a:spcBef>
              <a:spcAft>
                <a:spcPts val="300"/>
              </a:spcAft>
              <a:buClr>
                <a:schemeClr val="accent1"/>
              </a:buClr>
              <a:buFont typeface="Arial" pitchFamily="34" charset="0"/>
              <a:buChar char="•"/>
              <a:defRPr lang="en-US" sz="1200" b="0" kern="1200" noProof="0" dirty="0">
                <a:solidFill>
                  <a:schemeClr val="tx1"/>
                </a:solidFill>
                <a:latin typeface="+mj-lt"/>
                <a:ea typeface="+mn-ea"/>
                <a:cs typeface="Calibri" panose="020F0502020204030204" pitchFamily="34" charset="0"/>
              </a:defRPr>
            </a:lvl2pPr>
            <a:lvl3pPr marL="361942" indent="-180970" algn="l" defTabSz="514338" rtl="0" eaLnBrk="1" latinLnBrk="0" hangingPunct="1">
              <a:lnSpc>
                <a:spcPct val="130000"/>
              </a:lnSpc>
              <a:spcBef>
                <a:spcPts val="0"/>
              </a:spcBef>
              <a:spcAft>
                <a:spcPts val="300"/>
              </a:spcAft>
              <a:buClr>
                <a:schemeClr val="bg1">
                  <a:lumMod val="50000"/>
                </a:schemeClr>
              </a:buClr>
              <a:buSzPct val="50000"/>
              <a:buFont typeface="Montserrat" panose="020B0604020202020204" charset="0"/>
              <a:buChar char="►"/>
              <a:defRPr lang="en-US" sz="1200" b="0" kern="1200" noProof="0" dirty="0" smtClean="0">
                <a:solidFill>
                  <a:schemeClr val="tx1"/>
                </a:solidFill>
                <a:latin typeface="+mj-lt"/>
                <a:ea typeface="+mn-ea"/>
                <a:cs typeface="Calibri" panose="020F0502020204030204" pitchFamily="34" charset="0"/>
              </a:defRPr>
            </a:lvl3pPr>
            <a:lvl4pPr marL="536561" indent="-161921" algn="l" defTabSz="457189" rtl="0" eaLnBrk="1" latinLnBrk="0" hangingPunct="1">
              <a:spcBef>
                <a:spcPts val="0"/>
              </a:spcBef>
              <a:spcAft>
                <a:spcPts val="300"/>
              </a:spcAft>
              <a:buClr>
                <a:schemeClr val="bg1">
                  <a:lumMod val="50000"/>
                </a:schemeClr>
              </a:buClr>
              <a:buSzPct val="60000"/>
              <a:buFont typeface="Courier New" pitchFamily="49" charset="0"/>
              <a:buChar char="o"/>
              <a:tabLst/>
              <a:defRPr lang="en-US" sz="1200" b="0" kern="1200" noProof="0" dirty="0">
                <a:solidFill>
                  <a:schemeClr val="tx1"/>
                </a:solidFill>
                <a:latin typeface="+mn-lt"/>
                <a:ea typeface="+mn-ea"/>
                <a:cs typeface="Calibri" panose="020F0502020204030204" pitchFamily="34" charset="0"/>
              </a:defRPr>
            </a:lvl4pPr>
            <a:lvl5pPr marL="812780" indent="-165096" algn="l" defTabSz="457189" rtl="0" eaLnBrk="1" latinLnBrk="0" hangingPunct="1">
              <a:spcBef>
                <a:spcPts val="0"/>
              </a:spcBef>
              <a:buClr>
                <a:srgbClr val="D52B1E"/>
              </a:buClr>
              <a:buFont typeface="Calibri" pitchFamily="34" charset="0"/>
              <a:buChar char="-"/>
              <a:tabLst/>
              <a:defRPr lang="en-GB" sz="1100" kern="1200" noProof="0">
                <a:solidFill>
                  <a:srgbClr val="4D4F53"/>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r>
              <a:rPr lang="en-GB" sz="2800" b="1">
                <a:cs typeface="Segoe UI"/>
              </a:rPr>
              <a:t>Step 7: Complete Registration Profile</a:t>
            </a:r>
            <a:endParaRPr lang="en-US" sz="2800" b="1">
              <a:ea typeface="Calibri"/>
              <a:cs typeface="Segoe UI"/>
            </a:endParaRPr>
          </a:p>
        </p:txBody>
      </p:sp>
      <p:sp>
        <p:nvSpPr>
          <p:cNvPr id="6" name="TextBox 5">
            <a:extLst>
              <a:ext uri="{FF2B5EF4-FFF2-40B4-BE49-F238E27FC236}">
                <a16:creationId xmlns:a16="http://schemas.microsoft.com/office/drawing/2014/main" id="{09AB30C1-C0B6-B2BA-223A-B93B86FA32AE}"/>
              </a:ext>
            </a:extLst>
          </p:cNvPr>
          <p:cNvSpPr txBox="1"/>
          <p:nvPr/>
        </p:nvSpPr>
        <p:spPr>
          <a:xfrm>
            <a:off x="852487" y="1828800"/>
            <a:ext cx="11064210" cy="4355690"/>
          </a:xfrm>
          <a:prstGeom prst="rect">
            <a:avLst/>
          </a:prstGeom>
        </p:spPr>
        <p:txBody>
          <a:bodyPr vert="horz" lIns="0" tIns="0" rIns="0" bIns="0" rtlCol="0" anchor="t">
            <a:noAutofit/>
          </a:bodyPr>
          <a:lstStyle>
            <a:defPPr>
              <a:defRPr lang="en-RO"/>
            </a:defPPr>
            <a:lvl1pPr indent="0" defTabSz="457189" fontAlgn="base">
              <a:lnSpc>
                <a:spcPct val="100000"/>
              </a:lnSpc>
              <a:spcBef>
                <a:spcPts val="0"/>
              </a:spcBef>
              <a:spcAft>
                <a:spcPts val="1200"/>
              </a:spcAft>
              <a:buClr>
                <a:schemeClr val="bg1"/>
              </a:buClr>
              <a:buSzPct val="25000"/>
              <a:buFont typeface="Verdana" pitchFamily="34" charset="0"/>
              <a:buNone/>
              <a:defRPr kumimoji="0" sz="2400" b="0" i="0" u="none" strike="noStrike" cap="none" spc="0" normalizeH="0" baseline="0">
                <a:ln>
                  <a:noFill/>
                </a:ln>
                <a:effectLst/>
                <a:uLnTx/>
                <a:uFillTx/>
                <a:latin typeface="Calibri"/>
                <a:cs typeface="Segoe UI" panose="020B0502040204020203" pitchFamily="34" charset="0"/>
              </a:defRPr>
            </a:lvl1pPr>
            <a:lvl2pPr marL="177796" indent="-177796" defTabSz="457189">
              <a:lnSpc>
                <a:spcPct val="130000"/>
              </a:lnSpc>
              <a:spcBef>
                <a:spcPts val="0"/>
              </a:spcBef>
              <a:spcAft>
                <a:spcPts val="300"/>
              </a:spcAft>
              <a:buClr>
                <a:schemeClr val="accent1"/>
              </a:buClr>
              <a:buFont typeface="Arial" pitchFamily="34" charset="0"/>
              <a:buChar char="•"/>
              <a:defRPr sz="1200" b="0">
                <a:latin typeface="+mj-lt"/>
                <a:cs typeface="Calibri" panose="020F0502020204030204" pitchFamily="34" charset="0"/>
              </a:defRPr>
            </a:lvl2pPr>
            <a:lvl3pPr marL="361942" indent="-180970" defTabSz="514338">
              <a:lnSpc>
                <a:spcPct val="130000"/>
              </a:lnSpc>
              <a:spcBef>
                <a:spcPts val="0"/>
              </a:spcBef>
              <a:spcAft>
                <a:spcPts val="300"/>
              </a:spcAft>
              <a:buClr>
                <a:schemeClr val="bg1">
                  <a:lumMod val="50000"/>
                </a:schemeClr>
              </a:buClr>
              <a:buSzPct val="50000"/>
              <a:buFont typeface="Montserrat" panose="020B0604020202020204" charset="0"/>
              <a:buChar char="►"/>
              <a:defRPr sz="1200" b="0">
                <a:latin typeface="+mj-lt"/>
                <a:cs typeface="Calibri" panose="020F0502020204030204" pitchFamily="34" charset="0"/>
              </a:defRPr>
            </a:lvl3pPr>
            <a:lvl4pPr marL="536561" indent="-161921" defTabSz="457189">
              <a:spcBef>
                <a:spcPts val="0"/>
              </a:spcBef>
              <a:spcAft>
                <a:spcPts val="300"/>
              </a:spcAft>
              <a:buClr>
                <a:schemeClr val="bg1">
                  <a:lumMod val="50000"/>
                </a:schemeClr>
              </a:buClr>
              <a:buSzPct val="60000"/>
              <a:buFont typeface="Courier New" pitchFamily="49" charset="0"/>
              <a:buChar char="o"/>
              <a:tabLst/>
              <a:defRPr sz="1200" b="0">
                <a:cs typeface="Calibri" panose="020F0502020204030204" pitchFamily="34" charset="0"/>
              </a:defRPr>
            </a:lvl4pPr>
            <a:lvl5pPr marL="812780" indent="-165096" defTabSz="457189">
              <a:spcBef>
                <a:spcPts val="0"/>
              </a:spcBef>
              <a:buClr>
                <a:srgbClr val="D52B1E"/>
              </a:buClr>
              <a:buFont typeface="Calibri" pitchFamily="34" charset="0"/>
              <a:buChar char="-"/>
              <a:tabLst/>
              <a:defRPr sz="1100">
                <a:solidFill>
                  <a:srgbClr val="4D4F53"/>
                </a:solidFill>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r>
              <a:rPr lang="en-GB" sz="1200">
                <a:cs typeface="Segoe UI"/>
              </a:rPr>
              <a:t>Fill supplier profile questionnaire from Company Info, Certificates, Contracts, Company presentation, </a:t>
            </a:r>
            <a:r>
              <a:rPr lang="en-GB" sz="1200" err="1">
                <a:cs typeface="Segoe UI"/>
              </a:rPr>
              <a:t>ebm-papst</a:t>
            </a:r>
            <a:r>
              <a:rPr lang="en-GB" sz="1200">
                <a:cs typeface="Segoe UI"/>
              </a:rPr>
              <a:t> Supplier manual and Documents then </a:t>
            </a:r>
            <a:r>
              <a:rPr lang="en-GB" sz="1200" b="1">
                <a:cs typeface="Segoe UI"/>
              </a:rPr>
              <a:t>Save &amp; Next</a:t>
            </a:r>
            <a:r>
              <a:rPr lang="en-GB" sz="1200">
                <a:cs typeface="Segoe UI"/>
              </a:rPr>
              <a:t>.</a:t>
            </a:r>
          </a:p>
          <a:p>
            <a:pPr algn="l"/>
            <a:endParaRPr lang="en-GB" sz="1600"/>
          </a:p>
        </p:txBody>
      </p:sp>
      <p:sp>
        <p:nvSpPr>
          <p:cNvPr id="4" name="Rectangle 3">
            <a:extLst>
              <a:ext uri="{FF2B5EF4-FFF2-40B4-BE49-F238E27FC236}">
                <a16:creationId xmlns:a16="http://schemas.microsoft.com/office/drawing/2014/main" id="{367C61A6-57DC-6EB8-B8B2-6199F31FB6EA}"/>
              </a:ext>
            </a:extLst>
          </p:cNvPr>
          <p:cNvSpPr/>
          <p:nvPr/>
        </p:nvSpPr>
        <p:spPr>
          <a:xfrm>
            <a:off x="11137939" y="2889039"/>
            <a:ext cx="747253" cy="313892"/>
          </a:xfrm>
          <a:prstGeom prst="rect">
            <a:avLst/>
          </a:prstGeom>
          <a:noFill/>
          <a:ln w="38100">
            <a:solidFill>
              <a:srgbClr val="FFC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DE" sz="1400" err="1">
              <a:solidFill>
                <a:schemeClr val="tx1"/>
              </a:solidFill>
            </a:endParaRPr>
          </a:p>
        </p:txBody>
      </p:sp>
      <p:sp>
        <p:nvSpPr>
          <p:cNvPr id="11" name="Rectangle 10">
            <a:extLst>
              <a:ext uri="{FF2B5EF4-FFF2-40B4-BE49-F238E27FC236}">
                <a16:creationId xmlns:a16="http://schemas.microsoft.com/office/drawing/2014/main" id="{40CB1707-2A4B-CFC5-908B-FD6440014523}"/>
              </a:ext>
            </a:extLst>
          </p:cNvPr>
          <p:cNvSpPr/>
          <p:nvPr/>
        </p:nvSpPr>
        <p:spPr>
          <a:xfrm>
            <a:off x="768095" y="3263973"/>
            <a:ext cx="4532353" cy="850827"/>
          </a:xfrm>
          <a:prstGeom prst="rect">
            <a:avLst/>
          </a:prstGeom>
          <a:noFill/>
          <a:ln w="38100">
            <a:solidFill>
              <a:srgbClr val="B4C6E7"/>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DE" sz="1400" err="1">
              <a:solidFill>
                <a:schemeClr val="tx1"/>
              </a:solidFill>
            </a:endParaRPr>
          </a:p>
        </p:txBody>
      </p:sp>
      <p:sp>
        <p:nvSpPr>
          <p:cNvPr id="9" name="Rectangle 8">
            <a:extLst>
              <a:ext uri="{FF2B5EF4-FFF2-40B4-BE49-F238E27FC236}">
                <a16:creationId xmlns:a16="http://schemas.microsoft.com/office/drawing/2014/main" id="{ECEFB69A-61A6-C1D6-B82D-AE0934BB7BD6}"/>
              </a:ext>
            </a:extLst>
          </p:cNvPr>
          <p:cNvSpPr/>
          <p:nvPr/>
        </p:nvSpPr>
        <p:spPr>
          <a:xfrm>
            <a:off x="844800" y="2931794"/>
            <a:ext cx="5345688" cy="241174"/>
          </a:xfrm>
          <a:prstGeom prst="rect">
            <a:avLst/>
          </a:prstGeom>
          <a:noFill/>
          <a:ln w="38100">
            <a:solidFill>
              <a:srgbClr val="FFC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DE" sz="1400" err="1">
              <a:solidFill>
                <a:schemeClr val="tx1"/>
              </a:solidFill>
            </a:endParaRPr>
          </a:p>
        </p:txBody>
      </p:sp>
      <p:sp>
        <p:nvSpPr>
          <p:cNvPr id="10" name="TextBox 9">
            <a:extLst>
              <a:ext uri="{FF2B5EF4-FFF2-40B4-BE49-F238E27FC236}">
                <a16:creationId xmlns:a16="http://schemas.microsoft.com/office/drawing/2014/main" id="{41F312FA-72D5-97A7-19AA-39BBA2432609}"/>
              </a:ext>
            </a:extLst>
          </p:cNvPr>
          <p:cNvSpPr txBox="1"/>
          <p:nvPr/>
        </p:nvSpPr>
        <p:spPr>
          <a:xfrm>
            <a:off x="6312310" y="3539613"/>
            <a:ext cx="1936955" cy="646331"/>
          </a:xfrm>
          <a:prstGeom prst="rect">
            <a:avLst/>
          </a:prstGeom>
          <a:noFill/>
          <a:ln w="28575">
            <a:solidFill>
              <a:srgbClr val="B4C6E7"/>
            </a:solidFill>
          </a:ln>
        </p:spPr>
        <p:txBody>
          <a:bodyPr wrap="square" lIns="0" rIns="0" rtlCol="0">
            <a:spAutoFit/>
          </a:bodyPr>
          <a:lstStyle/>
          <a:p>
            <a:pPr algn="l"/>
            <a:r>
              <a:rPr lang="en-GB" sz="1200"/>
              <a:t>The yellow box shows the progress of mandatory field completion.</a:t>
            </a:r>
            <a:endParaRPr lang="en-DE" sz="1200" err="1"/>
          </a:p>
        </p:txBody>
      </p:sp>
      <p:cxnSp>
        <p:nvCxnSpPr>
          <p:cNvPr id="12" name="Straight Arrow Connector 11">
            <a:extLst>
              <a:ext uri="{FF2B5EF4-FFF2-40B4-BE49-F238E27FC236}">
                <a16:creationId xmlns:a16="http://schemas.microsoft.com/office/drawing/2014/main" id="{62A9BE79-1A5A-3584-43E5-CE9C9C732BB0}"/>
              </a:ext>
            </a:extLst>
          </p:cNvPr>
          <p:cNvCxnSpPr>
            <a:cxnSpLocks/>
            <a:stCxn id="10" idx="1"/>
            <a:endCxn id="11" idx="3"/>
          </p:cNvCxnSpPr>
          <p:nvPr/>
        </p:nvCxnSpPr>
        <p:spPr>
          <a:xfrm flipH="1" flipV="1">
            <a:off x="5300448" y="3689387"/>
            <a:ext cx="1011862" cy="173392"/>
          </a:xfrm>
          <a:prstGeom prst="straightConnector1">
            <a:avLst/>
          </a:prstGeom>
          <a:ln w="28575">
            <a:solidFill>
              <a:srgbClr val="B4C6E7"/>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147677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30000-ABDE-0369-A678-31E50B91D708}"/>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30EC209E-C300-9378-D589-2CAF02065A2D}"/>
              </a:ext>
            </a:extLst>
          </p:cNvPr>
          <p:cNvPicPr>
            <a:picLocks noChangeAspect="1"/>
          </p:cNvPicPr>
          <p:nvPr/>
        </p:nvPicPr>
        <p:blipFill>
          <a:blip r:embed="rId2"/>
          <a:stretch>
            <a:fillRect/>
          </a:stretch>
        </p:blipFill>
        <p:spPr>
          <a:xfrm>
            <a:off x="353139" y="2046243"/>
            <a:ext cx="11741753" cy="4210266"/>
          </a:xfrm>
          <a:prstGeom prst="rect">
            <a:avLst/>
          </a:prstGeom>
        </p:spPr>
      </p:pic>
      <p:sp>
        <p:nvSpPr>
          <p:cNvPr id="2" name="Text Placeholder 6">
            <a:extLst>
              <a:ext uri="{FF2B5EF4-FFF2-40B4-BE49-F238E27FC236}">
                <a16:creationId xmlns:a16="http://schemas.microsoft.com/office/drawing/2014/main" id="{50C57C2F-60FF-7660-895B-3292094ACE35}"/>
              </a:ext>
            </a:extLst>
          </p:cNvPr>
          <p:cNvSpPr txBox="1">
            <a:spLocks/>
          </p:cNvSpPr>
          <p:nvPr/>
        </p:nvSpPr>
        <p:spPr>
          <a:xfrm>
            <a:off x="852487" y="420369"/>
            <a:ext cx="10944225" cy="638751"/>
          </a:xfrm>
          <a:prstGeom prst="rect">
            <a:avLst/>
          </a:prstGeom>
        </p:spPr>
        <p:txBody>
          <a:bodyPr vert="horz" lIns="0" tIns="0" rIns="0" bIns="0" rtlCol="0" anchor="b" anchorCtr="0">
            <a:noAutofit/>
          </a:bodyPr>
          <a:lstStyle>
            <a:defPPr>
              <a:defRPr lang="en-RO"/>
            </a:defPPr>
            <a:lvl1pPr indent="0" defTabSz="457189">
              <a:spcBef>
                <a:spcPct val="0"/>
              </a:spcBef>
              <a:spcAft>
                <a:spcPts val="0"/>
              </a:spcAft>
              <a:buFont typeface="Arial" pitchFamily="34" charset="0"/>
              <a:buNone/>
              <a:defRPr sz="4000" b="1" baseline="0">
                <a:solidFill>
                  <a:schemeClr val="accent1"/>
                </a:solidFill>
                <a:latin typeface="+mj-lt"/>
              </a:defRPr>
            </a:lvl1pPr>
            <a:lvl2pPr marL="177796" indent="-177796" defTabSz="457189">
              <a:lnSpc>
                <a:spcPct val="130000"/>
              </a:lnSpc>
              <a:spcBef>
                <a:spcPts val="0"/>
              </a:spcBef>
              <a:spcAft>
                <a:spcPts val="300"/>
              </a:spcAft>
              <a:buClr>
                <a:schemeClr val="accent1"/>
              </a:buClr>
              <a:buFont typeface="Arial" pitchFamily="34" charset="0"/>
              <a:buChar char="•"/>
              <a:defRPr sz="1200" b="0">
                <a:latin typeface="+mj-lt"/>
                <a:cs typeface="Calibri" panose="020F0502020204030204" pitchFamily="34" charset="0"/>
              </a:defRPr>
            </a:lvl2pPr>
            <a:lvl3pPr marL="361942" indent="-180970" defTabSz="514338">
              <a:lnSpc>
                <a:spcPct val="130000"/>
              </a:lnSpc>
              <a:spcBef>
                <a:spcPts val="0"/>
              </a:spcBef>
              <a:spcAft>
                <a:spcPts val="300"/>
              </a:spcAft>
              <a:buClr>
                <a:schemeClr val="bg1">
                  <a:lumMod val="50000"/>
                </a:schemeClr>
              </a:buClr>
              <a:buSzPct val="50000"/>
              <a:buFont typeface="Montserrat" panose="020B0604020202020204" charset="0"/>
              <a:buChar char="►"/>
              <a:defRPr sz="1200" b="0">
                <a:latin typeface="+mj-lt"/>
                <a:cs typeface="Calibri" panose="020F0502020204030204" pitchFamily="34" charset="0"/>
              </a:defRPr>
            </a:lvl3pPr>
            <a:lvl4pPr marL="536561" indent="-161921" defTabSz="457189">
              <a:spcBef>
                <a:spcPts val="0"/>
              </a:spcBef>
              <a:spcAft>
                <a:spcPts val="300"/>
              </a:spcAft>
              <a:buClr>
                <a:schemeClr val="bg1">
                  <a:lumMod val="50000"/>
                </a:schemeClr>
              </a:buClr>
              <a:buSzPct val="60000"/>
              <a:buFont typeface="Courier New" pitchFamily="49" charset="0"/>
              <a:buChar char="o"/>
              <a:tabLst/>
              <a:defRPr sz="1200" b="0">
                <a:cs typeface="Calibri" panose="020F0502020204030204" pitchFamily="34" charset="0"/>
              </a:defRPr>
            </a:lvl4pPr>
            <a:lvl5pPr marL="812780" indent="-165096" defTabSz="457189">
              <a:spcBef>
                <a:spcPts val="0"/>
              </a:spcBef>
              <a:buClr>
                <a:srgbClr val="D52B1E"/>
              </a:buClr>
              <a:buFont typeface="Calibri" pitchFamily="34" charset="0"/>
              <a:buChar char="-"/>
              <a:tabLst/>
              <a:defRPr sz="1100">
                <a:solidFill>
                  <a:srgbClr val="4D4F53"/>
                </a:solidFill>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r>
              <a:rPr lang="en-GB"/>
              <a:t>Supplier Registration – </a:t>
            </a:r>
            <a:r>
              <a:rPr lang="en-GB">
                <a:ea typeface="+mj-lt"/>
                <a:cs typeface="+mj-lt"/>
              </a:rPr>
              <a:t>Registration Profile</a:t>
            </a:r>
            <a:endParaRPr lang="en-US">
              <a:ea typeface="+mj-lt"/>
              <a:cs typeface="+mj-lt"/>
            </a:endParaRPr>
          </a:p>
        </p:txBody>
      </p:sp>
      <p:sp>
        <p:nvSpPr>
          <p:cNvPr id="3" name="Text Placeholder 13">
            <a:extLst>
              <a:ext uri="{FF2B5EF4-FFF2-40B4-BE49-F238E27FC236}">
                <a16:creationId xmlns:a16="http://schemas.microsoft.com/office/drawing/2014/main" id="{8F9ECF3E-E92E-779A-3BBC-CD295F86B07E}"/>
              </a:ext>
            </a:extLst>
          </p:cNvPr>
          <p:cNvSpPr txBox="1">
            <a:spLocks/>
          </p:cNvSpPr>
          <p:nvPr/>
        </p:nvSpPr>
        <p:spPr>
          <a:xfrm>
            <a:off x="852486" y="1059120"/>
            <a:ext cx="10944225" cy="548640"/>
          </a:xfrm>
          <a:prstGeom prst="rect">
            <a:avLst/>
          </a:prstGeom>
        </p:spPr>
        <p:txBody>
          <a:bodyPr lIns="91440" tIns="45720" rIns="91440" bIns="45720" anchor="t"/>
          <a:lstStyle>
            <a:lvl1pPr marL="0" indent="0" algn="l" defTabSz="457189" rtl="0" eaLnBrk="1" latinLnBrk="0" hangingPunct="1">
              <a:lnSpc>
                <a:spcPct val="130000"/>
              </a:lnSpc>
              <a:spcBef>
                <a:spcPts val="0"/>
              </a:spcBef>
              <a:spcAft>
                <a:spcPts val="1200"/>
              </a:spcAft>
              <a:buClr>
                <a:schemeClr val="bg1"/>
              </a:buClr>
              <a:buSzPct val="25000"/>
              <a:buFont typeface="Verdana" pitchFamily="34" charset="0"/>
              <a:buNone/>
              <a:defRPr kumimoji="0" lang="en-US" sz="1200" b="0" i="0" u="none" strike="noStrike" kern="1200" cap="none" spc="0" normalizeH="0" baseline="0" noProof="0" dirty="0">
                <a:ln>
                  <a:noFill/>
                </a:ln>
                <a:solidFill>
                  <a:schemeClr val="tx1"/>
                </a:solidFill>
                <a:effectLst/>
                <a:uLnTx/>
                <a:uFillTx/>
                <a:latin typeface="Calibri"/>
                <a:ea typeface="+mn-ea"/>
                <a:cs typeface="Segoe UI" panose="020B0502040204020203" pitchFamily="34" charset="0"/>
              </a:defRPr>
            </a:lvl1pPr>
            <a:lvl2pPr marL="177796" indent="-177796" algn="l" defTabSz="457189" rtl="0" eaLnBrk="1" latinLnBrk="0" hangingPunct="1">
              <a:lnSpc>
                <a:spcPct val="130000"/>
              </a:lnSpc>
              <a:spcBef>
                <a:spcPts val="0"/>
              </a:spcBef>
              <a:spcAft>
                <a:spcPts val="300"/>
              </a:spcAft>
              <a:buClr>
                <a:schemeClr val="accent1"/>
              </a:buClr>
              <a:buFont typeface="Arial" pitchFamily="34" charset="0"/>
              <a:buChar char="•"/>
              <a:defRPr lang="en-US" sz="1200" b="0" kern="1200" noProof="0" dirty="0">
                <a:solidFill>
                  <a:schemeClr val="tx1"/>
                </a:solidFill>
                <a:latin typeface="+mj-lt"/>
                <a:ea typeface="+mn-ea"/>
                <a:cs typeface="Calibri" panose="020F0502020204030204" pitchFamily="34" charset="0"/>
              </a:defRPr>
            </a:lvl2pPr>
            <a:lvl3pPr marL="361942" indent="-180970" algn="l" defTabSz="514338" rtl="0" eaLnBrk="1" latinLnBrk="0" hangingPunct="1">
              <a:lnSpc>
                <a:spcPct val="130000"/>
              </a:lnSpc>
              <a:spcBef>
                <a:spcPts val="0"/>
              </a:spcBef>
              <a:spcAft>
                <a:spcPts val="300"/>
              </a:spcAft>
              <a:buClr>
                <a:schemeClr val="bg1">
                  <a:lumMod val="50000"/>
                </a:schemeClr>
              </a:buClr>
              <a:buSzPct val="50000"/>
              <a:buFont typeface="Montserrat" panose="020B0604020202020204" charset="0"/>
              <a:buChar char="►"/>
              <a:defRPr lang="en-US" sz="1200" b="0" kern="1200" noProof="0" dirty="0" smtClean="0">
                <a:solidFill>
                  <a:schemeClr val="tx1"/>
                </a:solidFill>
                <a:latin typeface="+mj-lt"/>
                <a:ea typeface="+mn-ea"/>
                <a:cs typeface="Calibri" panose="020F0502020204030204" pitchFamily="34" charset="0"/>
              </a:defRPr>
            </a:lvl3pPr>
            <a:lvl4pPr marL="536561" indent="-161921" algn="l" defTabSz="457189" rtl="0" eaLnBrk="1" latinLnBrk="0" hangingPunct="1">
              <a:spcBef>
                <a:spcPts val="0"/>
              </a:spcBef>
              <a:spcAft>
                <a:spcPts val="300"/>
              </a:spcAft>
              <a:buClr>
                <a:schemeClr val="bg1">
                  <a:lumMod val="50000"/>
                </a:schemeClr>
              </a:buClr>
              <a:buSzPct val="60000"/>
              <a:buFont typeface="Courier New" pitchFamily="49" charset="0"/>
              <a:buChar char="o"/>
              <a:tabLst/>
              <a:defRPr lang="en-US" sz="1200" b="0" kern="1200" noProof="0" dirty="0">
                <a:solidFill>
                  <a:schemeClr val="tx1"/>
                </a:solidFill>
                <a:latin typeface="+mn-lt"/>
                <a:ea typeface="+mn-ea"/>
                <a:cs typeface="Calibri" panose="020F0502020204030204" pitchFamily="34" charset="0"/>
              </a:defRPr>
            </a:lvl4pPr>
            <a:lvl5pPr marL="812780" indent="-165096" algn="l" defTabSz="457189" rtl="0" eaLnBrk="1" latinLnBrk="0" hangingPunct="1">
              <a:spcBef>
                <a:spcPts val="0"/>
              </a:spcBef>
              <a:buClr>
                <a:srgbClr val="D52B1E"/>
              </a:buClr>
              <a:buFont typeface="Calibri" pitchFamily="34" charset="0"/>
              <a:buChar char="-"/>
              <a:tabLst/>
              <a:defRPr lang="en-GB" sz="1100" kern="1200" noProof="0">
                <a:solidFill>
                  <a:srgbClr val="4D4F53"/>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r>
              <a:rPr lang="en-GB" sz="2800" b="1">
                <a:cs typeface="Segoe UI"/>
              </a:rPr>
              <a:t>Step 8: Publish Registration Profile</a:t>
            </a:r>
            <a:endParaRPr lang="en-US" sz="2800" b="1">
              <a:ea typeface="Calibri"/>
              <a:cs typeface="Segoe UI"/>
            </a:endParaRPr>
          </a:p>
        </p:txBody>
      </p:sp>
      <p:sp>
        <p:nvSpPr>
          <p:cNvPr id="6" name="TextBox 5">
            <a:extLst>
              <a:ext uri="{FF2B5EF4-FFF2-40B4-BE49-F238E27FC236}">
                <a16:creationId xmlns:a16="http://schemas.microsoft.com/office/drawing/2014/main" id="{7136FF03-AD4E-3607-0ECB-78D9A7802F34}"/>
              </a:ext>
            </a:extLst>
          </p:cNvPr>
          <p:cNvSpPr txBox="1"/>
          <p:nvPr/>
        </p:nvSpPr>
        <p:spPr>
          <a:xfrm>
            <a:off x="852487" y="1828800"/>
            <a:ext cx="11064210" cy="4355690"/>
          </a:xfrm>
          <a:prstGeom prst="rect">
            <a:avLst/>
          </a:prstGeom>
        </p:spPr>
        <p:txBody>
          <a:bodyPr vert="horz" lIns="0" tIns="0" rIns="0" bIns="0" rtlCol="0" anchor="t">
            <a:noAutofit/>
          </a:bodyPr>
          <a:lstStyle>
            <a:defPPr>
              <a:defRPr lang="en-RO"/>
            </a:defPPr>
            <a:lvl1pPr indent="0" defTabSz="457189" fontAlgn="base">
              <a:lnSpc>
                <a:spcPct val="100000"/>
              </a:lnSpc>
              <a:spcBef>
                <a:spcPts val="0"/>
              </a:spcBef>
              <a:spcAft>
                <a:spcPts val="1200"/>
              </a:spcAft>
              <a:buClr>
                <a:schemeClr val="bg1"/>
              </a:buClr>
              <a:buSzPct val="25000"/>
              <a:buFont typeface="Verdana" pitchFamily="34" charset="0"/>
              <a:buNone/>
              <a:defRPr kumimoji="0" sz="2400" b="0" i="0" u="none" strike="noStrike" cap="none" spc="0" normalizeH="0" baseline="0">
                <a:ln>
                  <a:noFill/>
                </a:ln>
                <a:effectLst/>
                <a:uLnTx/>
                <a:uFillTx/>
                <a:latin typeface="Calibri"/>
                <a:cs typeface="Segoe UI" panose="020B0502040204020203" pitchFamily="34" charset="0"/>
              </a:defRPr>
            </a:lvl1pPr>
            <a:lvl2pPr marL="177796" indent="-177796" defTabSz="457189">
              <a:lnSpc>
                <a:spcPct val="130000"/>
              </a:lnSpc>
              <a:spcBef>
                <a:spcPts val="0"/>
              </a:spcBef>
              <a:spcAft>
                <a:spcPts val="300"/>
              </a:spcAft>
              <a:buClr>
                <a:schemeClr val="accent1"/>
              </a:buClr>
              <a:buFont typeface="Arial" pitchFamily="34" charset="0"/>
              <a:buChar char="•"/>
              <a:defRPr sz="1200" b="0">
                <a:latin typeface="+mj-lt"/>
                <a:cs typeface="Calibri" panose="020F0502020204030204" pitchFamily="34" charset="0"/>
              </a:defRPr>
            </a:lvl2pPr>
            <a:lvl3pPr marL="361942" indent="-180970" defTabSz="514338">
              <a:lnSpc>
                <a:spcPct val="130000"/>
              </a:lnSpc>
              <a:spcBef>
                <a:spcPts val="0"/>
              </a:spcBef>
              <a:spcAft>
                <a:spcPts val="300"/>
              </a:spcAft>
              <a:buClr>
                <a:schemeClr val="bg1">
                  <a:lumMod val="50000"/>
                </a:schemeClr>
              </a:buClr>
              <a:buSzPct val="50000"/>
              <a:buFont typeface="Montserrat" panose="020B0604020202020204" charset="0"/>
              <a:buChar char="►"/>
              <a:defRPr sz="1200" b="0">
                <a:latin typeface="+mj-lt"/>
                <a:cs typeface="Calibri" panose="020F0502020204030204" pitchFamily="34" charset="0"/>
              </a:defRPr>
            </a:lvl3pPr>
            <a:lvl4pPr marL="536561" indent="-161921" defTabSz="457189">
              <a:spcBef>
                <a:spcPts val="0"/>
              </a:spcBef>
              <a:spcAft>
                <a:spcPts val="300"/>
              </a:spcAft>
              <a:buClr>
                <a:schemeClr val="bg1">
                  <a:lumMod val="50000"/>
                </a:schemeClr>
              </a:buClr>
              <a:buSzPct val="60000"/>
              <a:buFont typeface="Courier New" pitchFamily="49" charset="0"/>
              <a:buChar char="o"/>
              <a:tabLst/>
              <a:defRPr sz="1200" b="0">
                <a:cs typeface="Calibri" panose="020F0502020204030204" pitchFamily="34" charset="0"/>
              </a:defRPr>
            </a:lvl4pPr>
            <a:lvl5pPr marL="812780" indent="-165096" defTabSz="457189">
              <a:spcBef>
                <a:spcPts val="0"/>
              </a:spcBef>
              <a:buClr>
                <a:srgbClr val="D52B1E"/>
              </a:buClr>
              <a:buFont typeface="Calibri" pitchFamily="34" charset="0"/>
              <a:buChar char="-"/>
              <a:tabLst/>
              <a:defRPr sz="1100">
                <a:solidFill>
                  <a:srgbClr val="4D4F53"/>
                </a:solidFill>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pPr algn="l"/>
            <a:r>
              <a:rPr lang="en-GB" sz="1200">
                <a:cs typeface="Segoe UI"/>
              </a:rPr>
              <a:t>After filling all mandatory fields from Supplier Questionnaire click on </a:t>
            </a:r>
            <a:r>
              <a:rPr lang="en-GB" sz="1200" b="1">
                <a:cs typeface="Segoe UI"/>
              </a:rPr>
              <a:t>Publish</a:t>
            </a:r>
          </a:p>
          <a:p>
            <a:pPr algn="l"/>
            <a:endParaRPr lang="en-GB" sz="1600"/>
          </a:p>
        </p:txBody>
      </p:sp>
      <p:sp>
        <p:nvSpPr>
          <p:cNvPr id="4" name="Rectangle 3">
            <a:extLst>
              <a:ext uri="{FF2B5EF4-FFF2-40B4-BE49-F238E27FC236}">
                <a16:creationId xmlns:a16="http://schemas.microsoft.com/office/drawing/2014/main" id="{0B427359-705E-5A60-7088-FFC0F095BCA3}"/>
              </a:ext>
            </a:extLst>
          </p:cNvPr>
          <p:cNvSpPr/>
          <p:nvPr/>
        </p:nvSpPr>
        <p:spPr>
          <a:xfrm>
            <a:off x="11399599" y="2344313"/>
            <a:ext cx="571316" cy="288569"/>
          </a:xfrm>
          <a:prstGeom prst="rect">
            <a:avLst/>
          </a:prstGeom>
          <a:noFill/>
          <a:ln w="38100">
            <a:solidFill>
              <a:srgbClr val="FFC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DE" sz="1400" err="1">
              <a:solidFill>
                <a:schemeClr val="tx1"/>
              </a:solidFill>
            </a:endParaRPr>
          </a:p>
        </p:txBody>
      </p:sp>
      <p:sp>
        <p:nvSpPr>
          <p:cNvPr id="11" name="Rectangle 10">
            <a:extLst>
              <a:ext uri="{FF2B5EF4-FFF2-40B4-BE49-F238E27FC236}">
                <a16:creationId xmlns:a16="http://schemas.microsoft.com/office/drawing/2014/main" id="{8A3E52DC-B8F5-8765-A200-02848A2FA8A3}"/>
              </a:ext>
            </a:extLst>
          </p:cNvPr>
          <p:cNvSpPr/>
          <p:nvPr/>
        </p:nvSpPr>
        <p:spPr>
          <a:xfrm>
            <a:off x="394387" y="3283384"/>
            <a:ext cx="4285866" cy="346857"/>
          </a:xfrm>
          <a:prstGeom prst="rect">
            <a:avLst/>
          </a:prstGeom>
          <a:noFill/>
          <a:ln w="38100">
            <a:solidFill>
              <a:srgbClr val="B4C6E7"/>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DE" sz="1400" err="1">
              <a:solidFill>
                <a:schemeClr val="tx1"/>
              </a:solidFill>
            </a:endParaRPr>
          </a:p>
        </p:txBody>
      </p:sp>
    </p:spTree>
    <p:extLst>
      <p:ext uri="{BB962C8B-B14F-4D97-AF65-F5344CB8AC3E}">
        <p14:creationId xmlns:p14="http://schemas.microsoft.com/office/powerpoint/2010/main" val="23618105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D2299-08E7-534D-8EC8-AD67AE497BA1}"/>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4A90F9B6-2FAE-315F-D098-F14ACA0751F8}"/>
              </a:ext>
            </a:extLst>
          </p:cNvPr>
          <p:cNvPicPr>
            <a:picLocks noChangeAspect="1"/>
          </p:cNvPicPr>
          <p:nvPr/>
        </p:nvPicPr>
        <p:blipFill>
          <a:blip r:embed="rId2"/>
          <a:stretch>
            <a:fillRect/>
          </a:stretch>
        </p:blipFill>
        <p:spPr>
          <a:xfrm>
            <a:off x="353139" y="2046243"/>
            <a:ext cx="11741753" cy="4210266"/>
          </a:xfrm>
          <a:prstGeom prst="rect">
            <a:avLst/>
          </a:prstGeom>
        </p:spPr>
      </p:pic>
      <p:sp>
        <p:nvSpPr>
          <p:cNvPr id="2" name="Text Placeholder 6">
            <a:extLst>
              <a:ext uri="{FF2B5EF4-FFF2-40B4-BE49-F238E27FC236}">
                <a16:creationId xmlns:a16="http://schemas.microsoft.com/office/drawing/2014/main" id="{85ECF903-3A7E-9AE9-85C9-42CF8646EF9A}"/>
              </a:ext>
            </a:extLst>
          </p:cNvPr>
          <p:cNvSpPr txBox="1">
            <a:spLocks/>
          </p:cNvSpPr>
          <p:nvPr/>
        </p:nvSpPr>
        <p:spPr>
          <a:xfrm>
            <a:off x="852487" y="420369"/>
            <a:ext cx="10944225" cy="638751"/>
          </a:xfrm>
          <a:prstGeom prst="rect">
            <a:avLst/>
          </a:prstGeom>
        </p:spPr>
        <p:txBody>
          <a:bodyPr vert="horz" lIns="0" tIns="0" rIns="0" bIns="0" rtlCol="0" anchor="b" anchorCtr="0">
            <a:noAutofit/>
          </a:bodyPr>
          <a:lstStyle>
            <a:defPPr>
              <a:defRPr lang="en-RO"/>
            </a:defPPr>
            <a:lvl1pPr indent="0" defTabSz="457189">
              <a:spcBef>
                <a:spcPct val="0"/>
              </a:spcBef>
              <a:spcAft>
                <a:spcPts val="0"/>
              </a:spcAft>
              <a:buFont typeface="Arial" pitchFamily="34" charset="0"/>
              <a:buNone/>
              <a:defRPr sz="4000" b="1" baseline="0">
                <a:solidFill>
                  <a:schemeClr val="accent1"/>
                </a:solidFill>
                <a:latin typeface="+mj-lt"/>
              </a:defRPr>
            </a:lvl1pPr>
            <a:lvl2pPr marL="177796" indent="-177796" defTabSz="457189">
              <a:lnSpc>
                <a:spcPct val="130000"/>
              </a:lnSpc>
              <a:spcBef>
                <a:spcPts val="0"/>
              </a:spcBef>
              <a:spcAft>
                <a:spcPts val="300"/>
              </a:spcAft>
              <a:buClr>
                <a:schemeClr val="accent1"/>
              </a:buClr>
              <a:buFont typeface="Arial" pitchFamily="34" charset="0"/>
              <a:buChar char="•"/>
              <a:defRPr sz="1200" b="0">
                <a:latin typeface="+mj-lt"/>
                <a:cs typeface="Calibri" panose="020F0502020204030204" pitchFamily="34" charset="0"/>
              </a:defRPr>
            </a:lvl2pPr>
            <a:lvl3pPr marL="361942" indent="-180970" defTabSz="514338">
              <a:lnSpc>
                <a:spcPct val="130000"/>
              </a:lnSpc>
              <a:spcBef>
                <a:spcPts val="0"/>
              </a:spcBef>
              <a:spcAft>
                <a:spcPts val="300"/>
              </a:spcAft>
              <a:buClr>
                <a:schemeClr val="bg1">
                  <a:lumMod val="50000"/>
                </a:schemeClr>
              </a:buClr>
              <a:buSzPct val="50000"/>
              <a:buFont typeface="Montserrat" panose="020B0604020202020204" charset="0"/>
              <a:buChar char="►"/>
              <a:defRPr sz="1200" b="0">
                <a:latin typeface="+mj-lt"/>
                <a:cs typeface="Calibri" panose="020F0502020204030204" pitchFamily="34" charset="0"/>
              </a:defRPr>
            </a:lvl3pPr>
            <a:lvl4pPr marL="536561" indent="-161921" defTabSz="457189">
              <a:spcBef>
                <a:spcPts val="0"/>
              </a:spcBef>
              <a:spcAft>
                <a:spcPts val="300"/>
              </a:spcAft>
              <a:buClr>
                <a:schemeClr val="bg1">
                  <a:lumMod val="50000"/>
                </a:schemeClr>
              </a:buClr>
              <a:buSzPct val="60000"/>
              <a:buFont typeface="Courier New" pitchFamily="49" charset="0"/>
              <a:buChar char="o"/>
              <a:tabLst/>
              <a:defRPr sz="1200" b="0">
                <a:cs typeface="Calibri" panose="020F0502020204030204" pitchFamily="34" charset="0"/>
              </a:defRPr>
            </a:lvl4pPr>
            <a:lvl5pPr marL="812780" indent="-165096" defTabSz="457189">
              <a:spcBef>
                <a:spcPts val="0"/>
              </a:spcBef>
              <a:buClr>
                <a:srgbClr val="D52B1E"/>
              </a:buClr>
              <a:buFont typeface="Calibri" pitchFamily="34" charset="0"/>
              <a:buChar char="-"/>
              <a:tabLst/>
              <a:defRPr sz="1100">
                <a:solidFill>
                  <a:srgbClr val="4D4F53"/>
                </a:solidFill>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r>
              <a:rPr lang="en-GB"/>
              <a:t>Supplier Registration – </a:t>
            </a:r>
            <a:r>
              <a:rPr lang="en-GB">
                <a:ea typeface="+mj-lt"/>
                <a:cs typeface="+mj-lt"/>
              </a:rPr>
              <a:t>Registration Profile</a:t>
            </a:r>
            <a:endParaRPr lang="en-US">
              <a:ea typeface="+mj-lt"/>
              <a:cs typeface="+mj-lt"/>
            </a:endParaRPr>
          </a:p>
        </p:txBody>
      </p:sp>
      <p:sp>
        <p:nvSpPr>
          <p:cNvPr id="3" name="Text Placeholder 13">
            <a:extLst>
              <a:ext uri="{FF2B5EF4-FFF2-40B4-BE49-F238E27FC236}">
                <a16:creationId xmlns:a16="http://schemas.microsoft.com/office/drawing/2014/main" id="{91C6CB16-6DE2-5C1E-6F74-A4DB3F63B160}"/>
              </a:ext>
            </a:extLst>
          </p:cNvPr>
          <p:cNvSpPr txBox="1">
            <a:spLocks/>
          </p:cNvSpPr>
          <p:nvPr/>
        </p:nvSpPr>
        <p:spPr>
          <a:xfrm>
            <a:off x="852486" y="1031688"/>
            <a:ext cx="10944225" cy="548640"/>
          </a:xfrm>
          <a:prstGeom prst="rect">
            <a:avLst/>
          </a:prstGeom>
        </p:spPr>
        <p:txBody>
          <a:bodyPr lIns="91440" tIns="45720" rIns="91440" bIns="45720" anchor="t"/>
          <a:lstStyle>
            <a:lvl1pPr marL="0" indent="0" algn="l" defTabSz="457189" rtl="0" eaLnBrk="1" latinLnBrk="0" hangingPunct="1">
              <a:lnSpc>
                <a:spcPct val="130000"/>
              </a:lnSpc>
              <a:spcBef>
                <a:spcPts val="0"/>
              </a:spcBef>
              <a:spcAft>
                <a:spcPts val="1200"/>
              </a:spcAft>
              <a:buClr>
                <a:schemeClr val="bg1"/>
              </a:buClr>
              <a:buSzPct val="25000"/>
              <a:buFont typeface="Verdana" pitchFamily="34" charset="0"/>
              <a:buNone/>
              <a:defRPr kumimoji="0" lang="en-US" sz="1200" b="0" i="0" u="none" strike="noStrike" kern="1200" cap="none" spc="0" normalizeH="0" baseline="0" noProof="0" dirty="0">
                <a:ln>
                  <a:noFill/>
                </a:ln>
                <a:solidFill>
                  <a:schemeClr val="tx1"/>
                </a:solidFill>
                <a:effectLst/>
                <a:uLnTx/>
                <a:uFillTx/>
                <a:latin typeface="Calibri"/>
                <a:ea typeface="+mn-ea"/>
                <a:cs typeface="Segoe UI" panose="020B0502040204020203" pitchFamily="34" charset="0"/>
              </a:defRPr>
            </a:lvl1pPr>
            <a:lvl2pPr marL="177796" indent="-177796" algn="l" defTabSz="457189" rtl="0" eaLnBrk="1" latinLnBrk="0" hangingPunct="1">
              <a:lnSpc>
                <a:spcPct val="130000"/>
              </a:lnSpc>
              <a:spcBef>
                <a:spcPts val="0"/>
              </a:spcBef>
              <a:spcAft>
                <a:spcPts val="300"/>
              </a:spcAft>
              <a:buClr>
                <a:schemeClr val="accent1"/>
              </a:buClr>
              <a:buFont typeface="Arial" pitchFamily="34" charset="0"/>
              <a:buChar char="•"/>
              <a:defRPr lang="en-US" sz="1200" b="0" kern="1200" noProof="0" dirty="0">
                <a:solidFill>
                  <a:schemeClr val="tx1"/>
                </a:solidFill>
                <a:latin typeface="+mj-lt"/>
                <a:ea typeface="+mn-ea"/>
                <a:cs typeface="Calibri" panose="020F0502020204030204" pitchFamily="34" charset="0"/>
              </a:defRPr>
            </a:lvl2pPr>
            <a:lvl3pPr marL="361942" indent="-180970" algn="l" defTabSz="514338" rtl="0" eaLnBrk="1" latinLnBrk="0" hangingPunct="1">
              <a:lnSpc>
                <a:spcPct val="130000"/>
              </a:lnSpc>
              <a:spcBef>
                <a:spcPts val="0"/>
              </a:spcBef>
              <a:spcAft>
                <a:spcPts val="300"/>
              </a:spcAft>
              <a:buClr>
                <a:schemeClr val="bg1">
                  <a:lumMod val="50000"/>
                </a:schemeClr>
              </a:buClr>
              <a:buSzPct val="50000"/>
              <a:buFont typeface="Montserrat" panose="020B0604020202020204" charset="0"/>
              <a:buChar char="►"/>
              <a:defRPr lang="en-US" sz="1200" b="0" kern="1200" noProof="0" dirty="0" smtClean="0">
                <a:solidFill>
                  <a:schemeClr val="tx1"/>
                </a:solidFill>
                <a:latin typeface="+mj-lt"/>
                <a:ea typeface="+mn-ea"/>
                <a:cs typeface="Calibri" panose="020F0502020204030204" pitchFamily="34" charset="0"/>
              </a:defRPr>
            </a:lvl3pPr>
            <a:lvl4pPr marL="536561" indent="-161921" algn="l" defTabSz="457189" rtl="0" eaLnBrk="1" latinLnBrk="0" hangingPunct="1">
              <a:spcBef>
                <a:spcPts val="0"/>
              </a:spcBef>
              <a:spcAft>
                <a:spcPts val="300"/>
              </a:spcAft>
              <a:buClr>
                <a:schemeClr val="bg1">
                  <a:lumMod val="50000"/>
                </a:schemeClr>
              </a:buClr>
              <a:buSzPct val="60000"/>
              <a:buFont typeface="Courier New" pitchFamily="49" charset="0"/>
              <a:buChar char="o"/>
              <a:tabLst/>
              <a:defRPr lang="en-US" sz="1200" b="0" kern="1200" noProof="0" dirty="0">
                <a:solidFill>
                  <a:schemeClr val="tx1"/>
                </a:solidFill>
                <a:latin typeface="+mn-lt"/>
                <a:ea typeface="+mn-ea"/>
                <a:cs typeface="Calibri" panose="020F0502020204030204" pitchFamily="34" charset="0"/>
              </a:defRPr>
            </a:lvl4pPr>
            <a:lvl5pPr marL="812780" indent="-165096" algn="l" defTabSz="457189" rtl="0" eaLnBrk="1" latinLnBrk="0" hangingPunct="1">
              <a:spcBef>
                <a:spcPts val="0"/>
              </a:spcBef>
              <a:buClr>
                <a:srgbClr val="D52B1E"/>
              </a:buClr>
              <a:buFont typeface="Calibri" pitchFamily="34" charset="0"/>
              <a:buChar char="-"/>
              <a:tabLst/>
              <a:defRPr lang="en-GB" sz="1100" kern="1200" noProof="0">
                <a:solidFill>
                  <a:srgbClr val="4D4F53"/>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r>
              <a:rPr lang="en-GB" sz="2800" b="1">
                <a:cs typeface="Segoe UI"/>
              </a:rPr>
              <a:t>Step 8: Publish Registration Profile</a:t>
            </a:r>
            <a:endParaRPr lang="en-US" sz="2800" b="1">
              <a:ea typeface="Calibri"/>
              <a:cs typeface="Segoe UI"/>
            </a:endParaRPr>
          </a:p>
        </p:txBody>
      </p:sp>
      <p:sp>
        <p:nvSpPr>
          <p:cNvPr id="6" name="TextBox 5">
            <a:extLst>
              <a:ext uri="{FF2B5EF4-FFF2-40B4-BE49-F238E27FC236}">
                <a16:creationId xmlns:a16="http://schemas.microsoft.com/office/drawing/2014/main" id="{A7EA9DB0-5C25-76D7-69BE-E16341884E17}"/>
              </a:ext>
            </a:extLst>
          </p:cNvPr>
          <p:cNvSpPr txBox="1"/>
          <p:nvPr/>
        </p:nvSpPr>
        <p:spPr>
          <a:xfrm>
            <a:off x="852487" y="1828800"/>
            <a:ext cx="11064210" cy="4355690"/>
          </a:xfrm>
          <a:prstGeom prst="rect">
            <a:avLst/>
          </a:prstGeom>
        </p:spPr>
        <p:txBody>
          <a:bodyPr vert="horz" lIns="0" tIns="0" rIns="0" bIns="0" rtlCol="0" anchor="t">
            <a:noAutofit/>
          </a:bodyPr>
          <a:lstStyle>
            <a:defPPr>
              <a:defRPr lang="en-RO"/>
            </a:defPPr>
            <a:lvl1pPr indent="0" defTabSz="457189" fontAlgn="base">
              <a:lnSpc>
                <a:spcPct val="100000"/>
              </a:lnSpc>
              <a:spcBef>
                <a:spcPts val="0"/>
              </a:spcBef>
              <a:spcAft>
                <a:spcPts val="1200"/>
              </a:spcAft>
              <a:buClr>
                <a:schemeClr val="bg1"/>
              </a:buClr>
              <a:buSzPct val="25000"/>
              <a:buFont typeface="Verdana" pitchFamily="34" charset="0"/>
              <a:buNone/>
              <a:defRPr kumimoji="0" sz="2400" b="0" i="0" u="none" strike="noStrike" cap="none" spc="0" normalizeH="0" baseline="0">
                <a:ln>
                  <a:noFill/>
                </a:ln>
                <a:effectLst/>
                <a:uLnTx/>
                <a:uFillTx/>
                <a:latin typeface="Calibri"/>
                <a:cs typeface="Segoe UI" panose="020B0502040204020203" pitchFamily="34" charset="0"/>
              </a:defRPr>
            </a:lvl1pPr>
            <a:lvl2pPr marL="177796" indent="-177796" defTabSz="457189">
              <a:lnSpc>
                <a:spcPct val="130000"/>
              </a:lnSpc>
              <a:spcBef>
                <a:spcPts val="0"/>
              </a:spcBef>
              <a:spcAft>
                <a:spcPts val="300"/>
              </a:spcAft>
              <a:buClr>
                <a:schemeClr val="accent1"/>
              </a:buClr>
              <a:buFont typeface="Arial" pitchFamily="34" charset="0"/>
              <a:buChar char="•"/>
              <a:defRPr sz="1200" b="0">
                <a:latin typeface="+mj-lt"/>
                <a:cs typeface="Calibri" panose="020F0502020204030204" pitchFamily="34" charset="0"/>
              </a:defRPr>
            </a:lvl2pPr>
            <a:lvl3pPr marL="361942" indent="-180970" defTabSz="514338">
              <a:lnSpc>
                <a:spcPct val="130000"/>
              </a:lnSpc>
              <a:spcBef>
                <a:spcPts val="0"/>
              </a:spcBef>
              <a:spcAft>
                <a:spcPts val="300"/>
              </a:spcAft>
              <a:buClr>
                <a:schemeClr val="bg1">
                  <a:lumMod val="50000"/>
                </a:schemeClr>
              </a:buClr>
              <a:buSzPct val="50000"/>
              <a:buFont typeface="Montserrat" panose="020B0604020202020204" charset="0"/>
              <a:buChar char="►"/>
              <a:defRPr sz="1200" b="0">
                <a:latin typeface="+mj-lt"/>
                <a:cs typeface="Calibri" panose="020F0502020204030204" pitchFamily="34" charset="0"/>
              </a:defRPr>
            </a:lvl3pPr>
            <a:lvl4pPr marL="536561" indent="-161921" defTabSz="457189">
              <a:spcBef>
                <a:spcPts val="0"/>
              </a:spcBef>
              <a:spcAft>
                <a:spcPts val="300"/>
              </a:spcAft>
              <a:buClr>
                <a:schemeClr val="bg1">
                  <a:lumMod val="50000"/>
                </a:schemeClr>
              </a:buClr>
              <a:buSzPct val="60000"/>
              <a:buFont typeface="Courier New" pitchFamily="49" charset="0"/>
              <a:buChar char="o"/>
              <a:tabLst/>
              <a:defRPr sz="1200" b="0">
                <a:cs typeface="Calibri" panose="020F0502020204030204" pitchFamily="34" charset="0"/>
              </a:defRPr>
            </a:lvl4pPr>
            <a:lvl5pPr marL="812780" indent="-165096" defTabSz="457189">
              <a:spcBef>
                <a:spcPts val="0"/>
              </a:spcBef>
              <a:buClr>
                <a:srgbClr val="D52B1E"/>
              </a:buClr>
              <a:buFont typeface="Calibri" pitchFamily="34" charset="0"/>
              <a:buChar char="-"/>
              <a:tabLst/>
              <a:defRPr sz="1100">
                <a:solidFill>
                  <a:srgbClr val="4D4F53"/>
                </a:solidFill>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r>
              <a:rPr lang="en-GB" sz="1200">
                <a:cs typeface="Segoe UI"/>
              </a:rPr>
              <a:t>Once filling all mandatory fields from Supplier Questionnaire click on </a:t>
            </a:r>
            <a:r>
              <a:rPr lang="en-GB" sz="1200" b="1">
                <a:cs typeface="Segoe UI"/>
              </a:rPr>
              <a:t>Publish. </a:t>
            </a:r>
          </a:p>
          <a:p>
            <a:r>
              <a:rPr lang="en-GB" sz="1200">
                <a:ea typeface="Calibri"/>
                <a:cs typeface="Segoe UI"/>
              </a:rPr>
              <a:t>After publishing Supplier needs to wait till Buyer approves the profile, and once buyer approves it supplier will receive the email notification. </a:t>
            </a:r>
            <a:endParaRPr lang="en-GB" sz="1200" b="1">
              <a:ea typeface="Calibri"/>
            </a:endParaRPr>
          </a:p>
          <a:p>
            <a:endParaRPr lang="en-GB" sz="1600">
              <a:ea typeface="Calibri"/>
            </a:endParaRPr>
          </a:p>
        </p:txBody>
      </p:sp>
      <p:sp>
        <p:nvSpPr>
          <p:cNvPr id="4" name="Rectangle 3">
            <a:extLst>
              <a:ext uri="{FF2B5EF4-FFF2-40B4-BE49-F238E27FC236}">
                <a16:creationId xmlns:a16="http://schemas.microsoft.com/office/drawing/2014/main" id="{D728D5D6-9931-E4DB-18FE-9900A2862EE3}"/>
              </a:ext>
            </a:extLst>
          </p:cNvPr>
          <p:cNvSpPr/>
          <p:nvPr/>
        </p:nvSpPr>
        <p:spPr>
          <a:xfrm>
            <a:off x="11411356" y="2344313"/>
            <a:ext cx="571316" cy="288569"/>
          </a:xfrm>
          <a:prstGeom prst="rect">
            <a:avLst/>
          </a:prstGeom>
          <a:noFill/>
          <a:ln w="38100">
            <a:solidFill>
              <a:srgbClr val="FFC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DE" sz="1400" err="1">
              <a:solidFill>
                <a:schemeClr val="tx1"/>
              </a:solidFill>
            </a:endParaRPr>
          </a:p>
        </p:txBody>
      </p:sp>
      <p:sp>
        <p:nvSpPr>
          <p:cNvPr id="11" name="Rectangle 10">
            <a:extLst>
              <a:ext uri="{FF2B5EF4-FFF2-40B4-BE49-F238E27FC236}">
                <a16:creationId xmlns:a16="http://schemas.microsoft.com/office/drawing/2014/main" id="{0D6A3883-1BD8-B485-6867-016846276712}"/>
              </a:ext>
            </a:extLst>
          </p:cNvPr>
          <p:cNvSpPr/>
          <p:nvPr/>
        </p:nvSpPr>
        <p:spPr>
          <a:xfrm>
            <a:off x="321235" y="3265096"/>
            <a:ext cx="4285866" cy="346857"/>
          </a:xfrm>
          <a:prstGeom prst="rect">
            <a:avLst/>
          </a:prstGeom>
          <a:noFill/>
          <a:ln w="38100">
            <a:solidFill>
              <a:srgbClr val="B4C6E7"/>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DE" sz="1400" err="1">
              <a:solidFill>
                <a:schemeClr val="tx1"/>
              </a:solidFill>
            </a:endParaRPr>
          </a:p>
        </p:txBody>
      </p:sp>
      <p:pic>
        <p:nvPicPr>
          <p:cNvPr id="7" name="Picture 6">
            <a:extLst>
              <a:ext uri="{FF2B5EF4-FFF2-40B4-BE49-F238E27FC236}">
                <a16:creationId xmlns:a16="http://schemas.microsoft.com/office/drawing/2014/main" id="{27AEE310-13D9-CC5A-AAAC-49ABBE766A37}"/>
              </a:ext>
            </a:extLst>
          </p:cNvPr>
          <p:cNvPicPr>
            <a:picLocks noChangeAspect="1"/>
          </p:cNvPicPr>
          <p:nvPr/>
        </p:nvPicPr>
        <p:blipFill>
          <a:blip r:embed="rId3"/>
          <a:stretch>
            <a:fillRect/>
          </a:stretch>
        </p:blipFill>
        <p:spPr>
          <a:xfrm>
            <a:off x="5757665" y="4116044"/>
            <a:ext cx="4673840" cy="16828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Rectangle 7">
            <a:extLst>
              <a:ext uri="{FF2B5EF4-FFF2-40B4-BE49-F238E27FC236}">
                <a16:creationId xmlns:a16="http://schemas.microsoft.com/office/drawing/2014/main" id="{1599F4BD-0E05-6A9A-331A-5D41E93239CD}"/>
              </a:ext>
            </a:extLst>
          </p:cNvPr>
          <p:cNvSpPr/>
          <p:nvPr/>
        </p:nvSpPr>
        <p:spPr>
          <a:xfrm>
            <a:off x="8872569" y="5192875"/>
            <a:ext cx="571316" cy="288569"/>
          </a:xfrm>
          <a:prstGeom prst="rect">
            <a:avLst/>
          </a:prstGeom>
          <a:noFill/>
          <a:ln w="38100">
            <a:solidFill>
              <a:srgbClr val="FFC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DE" sz="1400" err="1">
              <a:solidFill>
                <a:schemeClr val="tx1"/>
              </a:solidFill>
            </a:endParaRPr>
          </a:p>
        </p:txBody>
      </p:sp>
    </p:spTree>
    <p:extLst>
      <p:ext uri="{BB962C8B-B14F-4D97-AF65-F5344CB8AC3E}">
        <p14:creationId xmlns:p14="http://schemas.microsoft.com/office/powerpoint/2010/main" val="41812764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6C90E-78B7-51CB-266B-5C0908945B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D0A8BB-D2FA-E075-381B-1637AE029FE7}"/>
              </a:ext>
            </a:extLst>
          </p:cNvPr>
          <p:cNvSpPr>
            <a:spLocks noGrp="1"/>
          </p:cNvSpPr>
          <p:nvPr>
            <p:ph type="title"/>
            <p:custDataLst>
              <p:tags r:id="rId1"/>
            </p:custDataLst>
          </p:nvPr>
        </p:nvSpPr>
        <p:spPr/>
        <p:txBody>
          <a:bodyPr/>
          <a:lstStyle/>
          <a:p>
            <a:pPr>
              <a:lnSpc>
                <a:spcPts val="7000"/>
              </a:lnSpc>
            </a:pPr>
            <a:r>
              <a:rPr lang="de-DE" sz="4400" err="1">
                <a:ea typeface="+mj-lt"/>
                <a:cs typeface="+mj-lt"/>
              </a:rPr>
              <a:t>Qualification</a:t>
            </a:r>
            <a:r>
              <a:rPr lang="de-DE" sz="4400">
                <a:ea typeface="+mj-lt"/>
                <a:cs typeface="+mj-lt"/>
              </a:rPr>
              <a:t> Profile - Big</a:t>
            </a:r>
            <a:r>
              <a:rPr lang="de-DE" sz="4400" noProof="0"/>
              <a:t> Profile </a:t>
            </a:r>
            <a:br>
              <a:rPr lang="de-DE" sz="4400"/>
            </a:br>
            <a:r>
              <a:rPr lang="de-DE" sz="4400"/>
              <a:t>(</a:t>
            </a:r>
            <a:r>
              <a:rPr lang="de-DE" sz="4400" noProof="0"/>
              <a:t>On Supplier </a:t>
            </a:r>
            <a:r>
              <a:rPr lang="de-DE" sz="4400"/>
              <a:t>Side)</a:t>
            </a:r>
            <a:endParaRPr lang="en-US" sz="4400" noProof="0"/>
          </a:p>
        </p:txBody>
      </p:sp>
      <p:pic>
        <p:nvPicPr>
          <p:cNvPr id="1026" name="Picture 2" descr="Events Übersicht">
            <a:extLst>
              <a:ext uri="{FF2B5EF4-FFF2-40B4-BE49-F238E27FC236}">
                <a16:creationId xmlns:a16="http://schemas.microsoft.com/office/drawing/2014/main" id="{9DC7335A-C9BE-11A6-08E4-81467F1250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4175" y="6104001"/>
            <a:ext cx="1481900" cy="409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3979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E9A37-768B-2219-31A3-6D896E40E4CD}"/>
            </a:ext>
          </a:extLst>
        </p:cNvPr>
        <p:cNvGrpSpPr/>
        <p:nvPr/>
      </p:nvGrpSpPr>
      <p:grpSpPr>
        <a:xfrm>
          <a:off x="0" y="0"/>
          <a:ext cx="0" cy="0"/>
          <a:chOff x="0" y="0"/>
          <a:chExt cx="0" cy="0"/>
        </a:xfrm>
      </p:grpSpPr>
      <p:sp>
        <p:nvSpPr>
          <p:cNvPr id="2" name="Text Placeholder 6">
            <a:extLst>
              <a:ext uri="{FF2B5EF4-FFF2-40B4-BE49-F238E27FC236}">
                <a16:creationId xmlns:a16="http://schemas.microsoft.com/office/drawing/2014/main" id="{D4EB176C-468C-2F2F-50E5-38CD0CEBD839}"/>
              </a:ext>
            </a:extLst>
          </p:cNvPr>
          <p:cNvSpPr txBox="1">
            <a:spLocks/>
          </p:cNvSpPr>
          <p:nvPr/>
        </p:nvSpPr>
        <p:spPr>
          <a:xfrm>
            <a:off x="852487" y="420369"/>
            <a:ext cx="10944225" cy="638751"/>
          </a:xfrm>
          <a:prstGeom prst="rect">
            <a:avLst/>
          </a:prstGeom>
        </p:spPr>
        <p:txBody>
          <a:bodyPr vert="horz" lIns="0" tIns="0" rIns="0" bIns="0" rtlCol="0" anchor="b" anchorCtr="0">
            <a:noAutofit/>
          </a:bodyPr>
          <a:lstStyle>
            <a:defPPr>
              <a:defRPr lang="en-RO"/>
            </a:defPPr>
            <a:lvl1pPr indent="0" defTabSz="457189">
              <a:spcBef>
                <a:spcPct val="0"/>
              </a:spcBef>
              <a:spcAft>
                <a:spcPts val="0"/>
              </a:spcAft>
              <a:buFont typeface="Arial" pitchFamily="34" charset="0"/>
              <a:buNone/>
              <a:defRPr sz="4000" b="1" baseline="0">
                <a:solidFill>
                  <a:schemeClr val="accent1"/>
                </a:solidFill>
                <a:latin typeface="+mj-lt"/>
              </a:defRPr>
            </a:lvl1pPr>
            <a:lvl2pPr marL="177796" indent="-177796" defTabSz="457189">
              <a:lnSpc>
                <a:spcPct val="130000"/>
              </a:lnSpc>
              <a:spcBef>
                <a:spcPts val="0"/>
              </a:spcBef>
              <a:spcAft>
                <a:spcPts val="300"/>
              </a:spcAft>
              <a:buClr>
                <a:schemeClr val="accent1"/>
              </a:buClr>
              <a:buFont typeface="Arial" pitchFamily="34" charset="0"/>
              <a:buChar char="•"/>
              <a:defRPr sz="1200" b="0">
                <a:latin typeface="+mj-lt"/>
                <a:cs typeface="Calibri" panose="020F0502020204030204" pitchFamily="34" charset="0"/>
              </a:defRPr>
            </a:lvl2pPr>
            <a:lvl3pPr marL="361942" indent="-180970" defTabSz="514338">
              <a:lnSpc>
                <a:spcPct val="130000"/>
              </a:lnSpc>
              <a:spcBef>
                <a:spcPts val="0"/>
              </a:spcBef>
              <a:spcAft>
                <a:spcPts val="300"/>
              </a:spcAft>
              <a:buClr>
                <a:schemeClr val="bg1">
                  <a:lumMod val="50000"/>
                </a:schemeClr>
              </a:buClr>
              <a:buSzPct val="50000"/>
              <a:buFont typeface="Montserrat" panose="020B0604020202020204" charset="0"/>
              <a:buChar char="►"/>
              <a:defRPr sz="1200" b="0">
                <a:latin typeface="+mj-lt"/>
                <a:cs typeface="Calibri" panose="020F0502020204030204" pitchFamily="34" charset="0"/>
              </a:defRPr>
            </a:lvl3pPr>
            <a:lvl4pPr marL="536561" indent="-161921" defTabSz="457189">
              <a:spcBef>
                <a:spcPts val="0"/>
              </a:spcBef>
              <a:spcAft>
                <a:spcPts val="300"/>
              </a:spcAft>
              <a:buClr>
                <a:schemeClr val="bg1">
                  <a:lumMod val="50000"/>
                </a:schemeClr>
              </a:buClr>
              <a:buSzPct val="60000"/>
              <a:buFont typeface="Courier New" pitchFamily="49" charset="0"/>
              <a:buChar char="o"/>
              <a:tabLst/>
              <a:defRPr sz="1200" b="0">
                <a:cs typeface="Calibri" panose="020F0502020204030204" pitchFamily="34" charset="0"/>
              </a:defRPr>
            </a:lvl4pPr>
            <a:lvl5pPr marL="812780" indent="-165096" defTabSz="457189">
              <a:spcBef>
                <a:spcPts val="0"/>
              </a:spcBef>
              <a:buClr>
                <a:srgbClr val="D52B1E"/>
              </a:buClr>
              <a:buFont typeface="Calibri" pitchFamily="34" charset="0"/>
              <a:buChar char="-"/>
              <a:tabLst/>
              <a:defRPr sz="1100">
                <a:solidFill>
                  <a:srgbClr val="4D4F53"/>
                </a:solidFill>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r>
              <a:rPr lang="en-GB"/>
              <a:t>Supplier Registration – </a:t>
            </a:r>
            <a:r>
              <a:rPr lang="en-GB">
                <a:ea typeface="+mj-lt"/>
                <a:cs typeface="+mj-lt"/>
              </a:rPr>
              <a:t>Qualification Profile</a:t>
            </a:r>
            <a:endParaRPr lang="en-US">
              <a:ea typeface="+mj-lt"/>
              <a:cs typeface="+mj-lt"/>
            </a:endParaRPr>
          </a:p>
        </p:txBody>
      </p:sp>
      <p:sp>
        <p:nvSpPr>
          <p:cNvPr id="3" name="Text Placeholder 13">
            <a:extLst>
              <a:ext uri="{FF2B5EF4-FFF2-40B4-BE49-F238E27FC236}">
                <a16:creationId xmlns:a16="http://schemas.microsoft.com/office/drawing/2014/main" id="{DD076E86-5D73-761E-4598-8FC057AA28BC}"/>
              </a:ext>
            </a:extLst>
          </p:cNvPr>
          <p:cNvSpPr txBox="1">
            <a:spLocks/>
          </p:cNvSpPr>
          <p:nvPr/>
        </p:nvSpPr>
        <p:spPr>
          <a:xfrm>
            <a:off x="852486" y="1059120"/>
            <a:ext cx="10944225" cy="548640"/>
          </a:xfrm>
          <a:prstGeom prst="rect">
            <a:avLst/>
          </a:prstGeom>
        </p:spPr>
        <p:txBody>
          <a:bodyPr lIns="91440" tIns="45720" rIns="91440" bIns="45720" anchor="t"/>
          <a:lstStyle>
            <a:lvl1pPr marL="0" indent="0" algn="l" defTabSz="457189" rtl="0" eaLnBrk="1" latinLnBrk="0" hangingPunct="1">
              <a:lnSpc>
                <a:spcPct val="130000"/>
              </a:lnSpc>
              <a:spcBef>
                <a:spcPts val="0"/>
              </a:spcBef>
              <a:spcAft>
                <a:spcPts val="1200"/>
              </a:spcAft>
              <a:buClr>
                <a:schemeClr val="bg1"/>
              </a:buClr>
              <a:buSzPct val="25000"/>
              <a:buFont typeface="Verdana" pitchFamily="34" charset="0"/>
              <a:buNone/>
              <a:defRPr kumimoji="0" lang="en-US" sz="1200" b="0" i="0" u="none" strike="noStrike" kern="1200" cap="none" spc="0" normalizeH="0" baseline="0" noProof="0" dirty="0">
                <a:ln>
                  <a:noFill/>
                </a:ln>
                <a:solidFill>
                  <a:schemeClr val="tx1"/>
                </a:solidFill>
                <a:effectLst/>
                <a:uLnTx/>
                <a:uFillTx/>
                <a:latin typeface="Calibri"/>
                <a:ea typeface="+mn-ea"/>
                <a:cs typeface="Segoe UI" panose="020B0502040204020203" pitchFamily="34" charset="0"/>
              </a:defRPr>
            </a:lvl1pPr>
            <a:lvl2pPr marL="177796" indent="-177796" algn="l" defTabSz="457189" rtl="0" eaLnBrk="1" latinLnBrk="0" hangingPunct="1">
              <a:lnSpc>
                <a:spcPct val="130000"/>
              </a:lnSpc>
              <a:spcBef>
                <a:spcPts val="0"/>
              </a:spcBef>
              <a:spcAft>
                <a:spcPts val="300"/>
              </a:spcAft>
              <a:buClr>
                <a:schemeClr val="accent1"/>
              </a:buClr>
              <a:buFont typeface="Arial" pitchFamily="34" charset="0"/>
              <a:buChar char="•"/>
              <a:defRPr lang="en-US" sz="1200" b="0" kern="1200" noProof="0" dirty="0">
                <a:solidFill>
                  <a:schemeClr val="tx1"/>
                </a:solidFill>
                <a:latin typeface="+mj-lt"/>
                <a:ea typeface="+mn-ea"/>
                <a:cs typeface="Calibri" panose="020F0502020204030204" pitchFamily="34" charset="0"/>
              </a:defRPr>
            </a:lvl2pPr>
            <a:lvl3pPr marL="361942" indent="-180970" algn="l" defTabSz="514338" rtl="0" eaLnBrk="1" latinLnBrk="0" hangingPunct="1">
              <a:lnSpc>
                <a:spcPct val="130000"/>
              </a:lnSpc>
              <a:spcBef>
                <a:spcPts val="0"/>
              </a:spcBef>
              <a:spcAft>
                <a:spcPts val="300"/>
              </a:spcAft>
              <a:buClr>
                <a:schemeClr val="bg1">
                  <a:lumMod val="50000"/>
                </a:schemeClr>
              </a:buClr>
              <a:buSzPct val="50000"/>
              <a:buFont typeface="Montserrat" panose="020B0604020202020204" charset="0"/>
              <a:buChar char="►"/>
              <a:defRPr lang="en-US" sz="1200" b="0" kern="1200" noProof="0" dirty="0" smtClean="0">
                <a:solidFill>
                  <a:schemeClr val="tx1"/>
                </a:solidFill>
                <a:latin typeface="+mj-lt"/>
                <a:ea typeface="+mn-ea"/>
                <a:cs typeface="Calibri" panose="020F0502020204030204" pitchFamily="34" charset="0"/>
              </a:defRPr>
            </a:lvl3pPr>
            <a:lvl4pPr marL="536561" indent="-161921" algn="l" defTabSz="457189" rtl="0" eaLnBrk="1" latinLnBrk="0" hangingPunct="1">
              <a:spcBef>
                <a:spcPts val="0"/>
              </a:spcBef>
              <a:spcAft>
                <a:spcPts val="300"/>
              </a:spcAft>
              <a:buClr>
                <a:schemeClr val="bg1">
                  <a:lumMod val="50000"/>
                </a:schemeClr>
              </a:buClr>
              <a:buSzPct val="60000"/>
              <a:buFont typeface="Courier New" pitchFamily="49" charset="0"/>
              <a:buChar char="o"/>
              <a:tabLst/>
              <a:defRPr lang="en-US" sz="1200" b="0" kern="1200" noProof="0" dirty="0">
                <a:solidFill>
                  <a:schemeClr val="tx1"/>
                </a:solidFill>
                <a:latin typeface="+mn-lt"/>
                <a:ea typeface="+mn-ea"/>
                <a:cs typeface="Calibri" panose="020F0502020204030204" pitchFamily="34" charset="0"/>
              </a:defRPr>
            </a:lvl4pPr>
            <a:lvl5pPr marL="812780" indent="-165096" algn="l" defTabSz="457189" rtl="0" eaLnBrk="1" latinLnBrk="0" hangingPunct="1">
              <a:spcBef>
                <a:spcPts val="0"/>
              </a:spcBef>
              <a:buClr>
                <a:srgbClr val="D52B1E"/>
              </a:buClr>
              <a:buFont typeface="Calibri" pitchFamily="34" charset="0"/>
              <a:buChar char="-"/>
              <a:tabLst/>
              <a:defRPr lang="en-GB" sz="1100" kern="1200" noProof="0">
                <a:solidFill>
                  <a:srgbClr val="4D4F53"/>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r>
              <a:rPr lang="en-GB" sz="2800" b="1">
                <a:cs typeface="Segoe UI"/>
              </a:rPr>
              <a:t>Step 1: Email Notification to Supplier</a:t>
            </a:r>
            <a:endParaRPr lang="en-US" sz="2800" b="1">
              <a:ea typeface="Calibri"/>
              <a:cs typeface="Segoe UI"/>
            </a:endParaRPr>
          </a:p>
        </p:txBody>
      </p:sp>
      <p:sp>
        <p:nvSpPr>
          <p:cNvPr id="6" name="TextBox 5">
            <a:extLst>
              <a:ext uri="{FF2B5EF4-FFF2-40B4-BE49-F238E27FC236}">
                <a16:creationId xmlns:a16="http://schemas.microsoft.com/office/drawing/2014/main" id="{26512627-A477-6B90-1F68-EB4785C7D1CC}"/>
              </a:ext>
            </a:extLst>
          </p:cNvPr>
          <p:cNvSpPr txBox="1"/>
          <p:nvPr/>
        </p:nvSpPr>
        <p:spPr>
          <a:xfrm>
            <a:off x="896030" y="1712686"/>
            <a:ext cx="10484107" cy="1071716"/>
          </a:xfrm>
          <a:prstGeom prst="rect">
            <a:avLst/>
          </a:prstGeom>
        </p:spPr>
        <p:txBody>
          <a:bodyPr vert="horz" lIns="0" tIns="0" rIns="0" bIns="0" rtlCol="0" anchor="t">
            <a:noAutofit/>
          </a:bodyPr>
          <a:lstStyle>
            <a:defPPr>
              <a:defRPr lang="en-RO"/>
            </a:defPPr>
            <a:lvl1pPr indent="0" defTabSz="457189" fontAlgn="base">
              <a:lnSpc>
                <a:spcPct val="100000"/>
              </a:lnSpc>
              <a:spcBef>
                <a:spcPts val="0"/>
              </a:spcBef>
              <a:spcAft>
                <a:spcPts val="1200"/>
              </a:spcAft>
              <a:buClr>
                <a:schemeClr val="bg1"/>
              </a:buClr>
              <a:buSzPct val="25000"/>
              <a:buFont typeface="Verdana" pitchFamily="34" charset="0"/>
              <a:buNone/>
              <a:defRPr kumimoji="0" sz="2400" b="0" i="0" u="none" strike="noStrike" cap="none" spc="0" normalizeH="0" baseline="0">
                <a:ln>
                  <a:noFill/>
                </a:ln>
                <a:effectLst/>
                <a:uLnTx/>
                <a:uFillTx/>
                <a:latin typeface="Calibri"/>
                <a:cs typeface="Segoe UI" panose="020B0502040204020203" pitchFamily="34" charset="0"/>
              </a:defRPr>
            </a:lvl1pPr>
            <a:lvl2pPr marL="177796" indent="-177796" defTabSz="457189">
              <a:lnSpc>
                <a:spcPct val="130000"/>
              </a:lnSpc>
              <a:spcBef>
                <a:spcPts val="0"/>
              </a:spcBef>
              <a:spcAft>
                <a:spcPts val="300"/>
              </a:spcAft>
              <a:buClr>
                <a:schemeClr val="accent1"/>
              </a:buClr>
              <a:buFont typeface="Arial" pitchFamily="34" charset="0"/>
              <a:buChar char="•"/>
              <a:defRPr sz="1200" b="0">
                <a:latin typeface="+mj-lt"/>
                <a:cs typeface="Calibri" panose="020F0502020204030204" pitchFamily="34" charset="0"/>
              </a:defRPr>
            </a:lvl2pPr>
            <a:lvl3pPr marL="361942" indent="-180970" defTabSz="514338">
              <a:lnSpc>
                <a:spcPct val="130000"/>
              </a:lnSpc>
              <a:spcBef>
                <a:spcPts val="0"/>
              </a:spcBef>
              <a:spcAft>
                <a:spcPts val="300"/>
              </a:spcAft>
              <a:buClr>
                <a:schemeClr val="bg1">
                  <a:lumMod val="50000"/>
                </a:schemeClr>
              </a:buClr>
              <a:buSzPct val="50000"/>
              <a:buFont typeface="Montserrat" panose="020B0604020202020204" charset="0"/>
              <a:buChar char="►"/>
              <a:defRPr sz="1200" b="0">
                <a:latin typeface="+mj-lt"/>
                <a:cs typeface="Calibri" panose="020F0502020204030204" pitchFamily="34" charset="0"/>
              </a:defRPr>
            </a:lvl3pPr>
            <a:lvl4pPr marL="536561" indent="-161921" defTabSz="457189">
              <a:spcBef>
                <a:spcPts val="0"/>
              </a:spcBef>
              <a:spcAft>
                <a:spcPts val="300"/>
              </a:spcAft>
              <a:buClr>
                <a:schemeClr val="bg1">
                  <a:lumMod val="50000"/>
                </a:schemeClr>
              </a:buClr>
              <a:buSzPct val="60000"/>
              <a:buFont typeface="Courier New" pitchFamily="49" charset="0"/>
              <a:buChar char="o"/>
              <a:tabLst/>
              <a:defRPr sz="1200" b="0">
                <a:cs typeface="Calibri" panose="020F0502020204030204" pitchFamily="34" charset="0"/>
              </a:defRPr>
            </a:lvl4pPr>
            <a:lvl5pPr marL="812780" indent="-165096" defTabSz="457189">
              <a:spcBef>
                <a:spcPts val="0"/>
              </a:spcBef>
              <a:buClr>
                <a:srgbClr val="D52B1E"/>
              </a:buClr>
              <a:buFont typeface="Calibri" pitchFamily="34" charset="0"/>
              <a:buChar char="-"/>
              <a:tabLst/>
              <a:defRPr sz="1100">
                <a:solidFill>
                  <a:srgbClr val="4D4F53"/>
                </a:solidFill>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pPr>
              <a:spcAft>
                <a:spcPts val="600"/>
              </a:spcAft>
            </a:pPr>
            <a:r>
              <a:rPr lang="en-GB" sz="1200">
                <a:cs typeface="Segoe UI"/>
              </a:rPr>
              <a:t>Once the Buyer approves Registration Profile (small Profile), The supplier receives a confirmation of successful registration via email and is requested to complete the big profile to finalize the registration process. The supplier can then log in to the supplier portal using the link below.</a:t>
            </a:r>
            <a:endParaRPr lang="en-GB" sz="1600">
              <a:cs typeface="Segoe UI"/>
            </a:endParaRPr>
          </a:p>
        </p:txBody>
      </p:sp>
      <p:sp>
        <p:nvSpPr>
          <p:cNvPr id="8" name="Rectangle 7">
            <a:extLst>
              <a:ext uri="{FF2B5EF4-FFF2-40B4-BE49-F238E27FC236}">
                <a16:creationId xmlns:a16="http://schemas.microsoft.com/office/drawing/2014/main" id="{C548A245-420B-A91C-4ABA-9C77344C9D63}"/>
              </a:ext>
            </a:extLst>
          </p:cNvPr>
          <p:cNvSpPr/>
          <p:nvPr/>
        </p:nvSpPr>
        <p:spPr>
          <a:xfrm>
            <a:off x="5486399" y="4581831"/>
            <a:ext cx="973395" cy="393292"/>
          </a:xfrm>
          <a:prstGeom prst="rect">
            <a:avLst/>
          </a:prstGeom>
          <a:noFill/>
          <a:ln w="38100">
            <a:solidFill>
              <a:srgbClr val="FFC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DE" sz="1400" err="1">
              <a:solidFill>
                <a:schemeClr val="tx1"/>
              </a:solidFill>
            </a:endParaRPr>
          </a:p>
        </p:txBody>
      </p:sp>
      <p:pic>
        <p:nvPicPr>
          <p:cNvPr id="4" name="Picture 3">
            <a:extLst>
              <a:ext uri="{FF2B5EF4-FFF2-40B4-BE49-F238E27FC236}">
                <a16:creationId xmlns:a16="http://schemas.microsoft.com/office/drawing/2014/main" id="{98DCB575-5C16-ECED-7196-561CDEDADBDF}"/>
              </a:ext>
            </a:extLst>
          </p:cNvPr>
          <p:cNvPicPr>
            <a:picLocks noChangeAspect="1"/>
          </p:cNvPicPr>
          <p:nvPr/>
        </p:nvPicPr>
        <p:blipFill>
          <a:blip r:embed="rId2"/>
          <a:stretch>
            <a:fillRect/>
          </a:stretch>
        </p:blipFill>
        <p:spPr>
          <a:xfrm>
            <a:off x="2334078" y="2248579"/>
            <a:ext cx="7988300" cy="4225926"/>
          </a:xfrm>
          <a:prstGeom prst="rect">
            <a:avLst/>
          </a:prstGeom>
        </p:spPr>
      </p:pic>
    </p:spTree>
    <p:extLst>
      <p:ext uri="{BB962C8B-B14F-4D97-AF65-F5344CB8AC3E}">
        <p14:creationId xmlns:p14="http://schemas.microsoft.com/office/powerpoint/2010/main" val="12139994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157FD-B877-0E1A-2189-C134CE57D1D4}"/>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B2A8B534-3459-C43F-D8E7-8D59EA0828DC}"/>
              </a:ext>
            </a:extLst>
          </p:cNvPr>
          <p:cNvPicPr>
            <a:picLocks noChangeAspect="1"/>
          </p:cNvPicPr>
          <p:nvPr/>
        </p:nvPicPr>
        <p:blipFill>
          <a:blip r:embed="rId2"/>
          <a:stretch>
            <a:fillRect/>
          </a:stretch>
        </p:blipFill>
        <p:spPr>
          <a:xfrm>
            <a:off x="2521335" y="2640817"/>
            <a:ext cx="7149330" cy="3675618"/>
          </a:xfrm>
          <a:prstGeom prst="rect">
            <a:avLst/>
          </a:prstGeom>
          <a:effectLst>
            <a:outerShdw blurRad="50800" dist="38100" dir="2700000" algn="tl" rotWithShape="0">
              <a:prstClr val="black">
                <a:alpha val="40000"/>
              </a:prstClr>
            </a:outerShdw>
          </a:effectLst>
        </p:spPr>
      </p:pic>
      <p:sp>
        <p:nvSpPr>
          <p:cNvPr id="2" name="Text Placeholder 6">
            <a:extLst>
              <a:ext uri="{FF2B5EF4-FFF2-40B4-BE49-F238E27FC236}">
                <a16:creationId xmlns:a16="http://schemas.microsoft.com/office/drawing/2014/main" id="{B14B8D2B-9222-8DA2-6A2F-B6EBD79BB0A2}"/>
              </a:ext>
            </a:extLst>
          </p:cNvPr>
          <p:cNvSpPr txBox="1">
            <a:spLocks/>
          </p:cNvSpPr>
          <p:nvPr/>
        </p:nvSpPr>
        <p:spPr>
          <a:xfrm>
            <a:off x="852487" y="420369"/>
            <a:ext cx="10944225" cy="638751"/>
          </a:xfrm>
          <a:prstGeom prst="rect">
            <a:avLst/>
          </a:prstGeom>
        </p:spPr>
        <p:txBody>
          <a:bodyPr vert="horz" lIns="0" tIns="0" rIns="0" bIns="0" rtlCol="0" anchor="b" anchorCtr="0">
            <a:noAutofit/>
          </a:bodyPr>
          <a:lstStyle>
            <a:defPPr>
              <a:defRPr lang="en-RO"/>
            </a:defPPr>
            <a:lvl1pPr indent="0" defTabSz="457189">
              <a:spcBef>
                <a:spcPct val="0"/>
              </a:spcBef>
              <a:spcAft>
                <a:spcPts val="0"/>
              </a:spcAft>
              <a:buFont typeface="Arial" pitchFamily="34" charset="0"/>
              <a:buNone/>
              <a:defRPr sz="4000" b="1" baseline="0">
                <a:solidFill>
                  <a:schemeClr val="accent1"/>
                </a:solidFill>
                <a:latin typeface="+mj-lt"/>
              </a:defRPr>
            </a:lvl1pPr>
            <a:lvl2pPr marL="177796" indent="-177796" defTabSz="457189">
              <a:lnSpc>
                <a:spcPct val="130000"/>
              </a:lnSpc>
              <a:spcBef>
                <a:spcPts val="0"/>
              </a:spcBef>
              <a:spcAft>
                <a:spcPts val="300"/>
              </a:spcAft>
              <a:buClr>
                <a:schemeClr val="accent1"/>
              </a:buClr>
              <a:buFont typeface="Arial" pitchFamily="34" charset="0"/>
              <a:buChar char="•"/>
              <a:defRPr sz="1200" b="0">
                <a:latin typeface="+mj-lt"/>
                <a:cs typeface="Calibri" panose="020F0502020204030204" pitchFamily="34" charset="0"/>
              </a:defRPr>
            </a:lvl2pPr>
            <a:lvl3pPr marL="361942" indent="-180970" defTabSz="514338">
              <a:lnSpc>
                <a:spcPct val="130000"/>
              </a:lnSpc>
              <a:spcBef>
                <a:spcPts val="0"/>
              </a:spcBef>
              <a:spcAft>
                <a:spcPts val="300"/>
              </a:spcAft>
              <a:buClr>
                <a:schemeClr val="bg1">
                  <a:lumMod val="50000"/>
                </a:schemeClr>
              </a:buClr>
              <a:buSzPct val="50000"/>
              <a:buFont typeface="Montserrat" panose="020B0604020202020204" charset="0"/>
              <a:buChar char="►"/>
              <a:defRPr sz="1200" b="0">
                <a:latin typeface="+mj-lt"/>
                <a:cs typeface="Calibri" panose="020F0502020204030204" pitchFamily="34" charset="0"/>
              </a:defRPr>
            </a:lvl3pPr>
            <a:lvl4pPr marL="536561" indent="-161921" defTabSz="457189">
              <a:spcBef>
                <a:spcPts val="0"/>
              </a:spcBef>
              <a:spcAft>
                <a:spcPts val="300"/>
              </a:spcAft>
              <a:buClr>
                <a:schemeClr val="bg1">
                  <a:lumMod val="50000"/>
                </a:schemeClr>
              </a:buClr>
              <a:buSzPct val="60000"/>
              <a:buFont typeface="Courier New" pitchFamily="49" charset="0"/>
              <a:buChar char="o"/>
              <a:tabLst/>
              <a:defRPr sz="1200" b="0">
                <a:cs typeface="Calibri" panose="020F0502020204030204" pitchFamily="34" charset="0"/>
              </a:defRPr>
            </a:lvl4pPr>
            <a:lvl5pPr marL="812780" indent="-165096" defTabSz="457189">
              <a:spcBef>
                <a:spcPts val="0"/>
              </a:spcBef>
              <a:buClr>
                <a:srgbClr val="D52B1E"/>
              </a:buClr>
              <a:buFont typeface="Calibri" pitchFamily="34" charset="0"/>
              <a:buChar char="-"/>
              <a:tabLst/>
              <a:defRPr sz="1100">
                <a:solidFill>
                  <a:srgbClr val="4D4F53"/>
                </a:solidFill>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r>
              <a:rPr lang="en-GB"/>
              <a:t>Supplier Registration – </a:t>
            </a:r>
            <a:r>
              <a:rPr lang="en-GB">
                <a:ea typeface="+mj-lt"/>
                <a:cs typeface="+mj-lt"/>
              </a:rPr>
              <a:t>Qualification Profile</a:t>
            </a:r>
            <a:endParaRPr lang="en-US">
              <a:ea typeface="+mj-lt"/>
              <a:cs typeface="+mj-lt"/>
            </a:endParaRPr>
          </a:p>
        </p:txBody>
      </p:sp>
      <p:sp>
        <p:nvSpPr>
          <p:cNvPr id="3" name="Text Placeholder 13">
            <a:extLst>
              <a:ext uri="{FF2B5EF4-FFF2-40B4-BE49-F238E27FC236}">
                <a16:creationId xmlns:a16="http://schemas.microsoft.com/office/drawing/2014/main" id="{4CE944FF-A096-3FF5-55EC-BD9FE77F4B92}"/>
              </a:ext>
            </a:extLst>
          </p:cNvPr>
          <p:cNvSpPr txBox="1">
            <a:spLocks/>
          </p:cNvSpPr>
          <p:nvPr/>
        </p:nvSpPr>
        <p:spPr>
          <a:xfrm>
            <a:off x="852486" y="1059120"/>
            <a:ext cx="10944225" cy="548640"/>
          </a:xfrm>
          <a:prstGeom prst="rect">
            <a:avLst/>
          </a:prstGeom>
        </p:spPr>
        <p:txBody>
          <a:bodyPr lIns="91440" tIns="45720" rIns="91440" bIns="45720" anchor="t"/>
          <a:lstStyle>
            <a:lvl1pPr marL="0" indent="0" algn="l" defTabSz="457189" rtl="0" eaLnBrk="1" latinLnBrk="0" hangingPunct="1">
              <a:lnSpc>
                <a:spcPct val="130000"/>
              </a:lnSpc>
              <a:spcBef>
                <a:spcPts val="0"/>
              </a:spcBef>
              <a:spcAft>
                <a:spcPts val="1200"/>
              </a:spcAft>
              <a:buClr>
                <a:schemeClr val="bg1"/>
              </a:buClr>
              <a:buSzPct val="25000"/>
              <a:buFont typeface="Verdana" pitchFamily="34" charset="0"/>
              <a:buNone/>
              <a:defRPr kumimoji="0" lang="en-US" sz="1200" b="0" i="0" u="none" strike="noStrike" kern="1200" cap="none" spc="0" normalizeH="0" baseline="0" noProof="0" dirty="0">
                <a:ln>
                  <a:noFill/>
                </a:ln>
                <a:solidFill>
                  <a:schemeClr val="tx1"/>
                </a:solidFill>
                <a:effectLst/>
                <a:uLnTx/>
                <a:uFillTx/>
                <a:latin typeface="Calibri"/>
                <a:ea typeface="+mn-ea"/>
                <a:cs typeface="Segoe UI" panose="020B0502040204020203" pitchFamily="34" charset="0"/>
              </a:defRPr>
            </a:lvl1pPr>
            <a:lvl2pPr marL="177796" indent="-177796" algn="l" defTabSz="457189" rtl="0" eaLnBrk="1" latinLnBrk="0" hangingPunct="1">
              <a:lnSpc>
                <a:spcPct val="130000"/>
              </a:lnSpc>
              <a:spcBef>
                <a:spcPts val="0"/>
              </a:spcBef>
              <a:spcAft>
                <a:spcPts val="300"/>
              </a:spcAft>
              <a:buClr>
                <a:schemeClr val="accent1"/>
              </a:buClr>
              <a:buFont typeface="Arial" pitchFamily="34" charset="0"/>
              <a:buChar char="•"/>
              <a:defRPr lang="en-US" sz="1200" b="0" kern="1200" noProof="0" dirty="0">
                <a:solidFill>
                  <a:schemeClr val="tx1"/>
                </a:solidFill>
                <a:latin typeface="+mj-lt"/>
                <a:ea typeface="+mn-ea"/>
                <a:cs typeface="Calibri" panose="020F0502020204030204" pitchFamily="34" charset="0"/>
              </a:defRPr>
            </a:lvl2pPr>
            <a:lvl3pPr marL="361942" indent="-180970" algn="l" defTabSz="514338" rtl="0" eaLnBrk="1" latinLnBrk="0" hangingPunct="1">
              <a:lnSpc>
                <a:spcPct val="130000"/>
              </a:lnSpc>
              <a:spcBef>
                <a:spcPts val="0"/>
              </a:spcBef>
              <a:spcAft>
                <a:spcPts val="300"/>
              </a:spcAft>
              <a:buClr>
                <a:schemeClr val="bg1">
                  <a:lumMod val="50000"/>
                </a:schemeClr>
              </a:buClr>
              <a:buSzPct val="50000"/>
              <a:buFont typeface="Montserrat" panose="020B0604020202020204" charset="0"/>
              <a:buChar char="►"/>
              <a:defRPr lang="en-US" sz="1200" b="0" kern="1200" noProof="0" dirty="0" smtClean="0">
                <a:solidFill>
                  <a:schemeClr val="tx1"/>
                </a:solidFill>
                <a:latin typeface="+mj-lt"/>
                <a:ea typeface="+mn-ea"/>
                <a:cs typeface="Calibri" panose="020F0502020204030204" pitchFamily="34" charset="0"/>
              </a:defRPr>
            </a:lvl3pPr>
            <a:lvl4pPr marL="536561" indent="-161921" algn="l" defTabSz="457189" rtl="0" eaLnBrk="1" latinLnBrk="0" hangingPunct="1">
              <a:spcBef>
                <a:spcPts val="0"/>
              </a:spcBef>
              <a:spcAft>
                <a:spcPts val="300"/>
              </a:spcAft>
              <a:buClr>
                <a:schemeClr val="bg1">
                  <a:lumMod val="50000"/>
                </a:schemeClr>
              </a:buClr>
              <a:buSzPct val="60000"/>
              <a:buFont typeface="Courier New" pitchFamily="49" charset="0"/>
              <a:buChar char="o"/>
              <a:tabLst/>
              <a:defRPr lang="en-US" sz="1200" b="0" kern="1200" noProof="0" dirty="0">
                <a:solidFill>
                  <a:schemeClr val="tx1"/>
                </a:solidFill>
                <a:latin typeface="+mn-lt"/>
                <a:ea typeface="+mn-ea"/>
                <a:cs typeface="Calibri" panose="020F0502020204030204" pitchFamily="34" charset="0"/>
              </a:defRPr>
            </a:lvl4pPr>
            <a:lvl5pPr marL="812780" indent="-165096" algn="l" defTabSz="457189" rtl="0" eaLnBrk="1" latinLnBrk="0" hangingPunct="1">
              <a:spcBef>
                <a:spcPts val="0"/>
              </a:spcBef>
              <a:buClr>
                <a:srgbClr val="D52B1E"/>
              </a:buClr>
              <a:buFont typeface="Calibri" pitchFamily="34" charset="0"/>
              <a:buChar char="-"/>
              <a:tabLst/>
              <a:defRPr lang="en-GB" sz="1100" kern="1200" noProof="0">
                <a:solidFill>
                  <a:srgbClr val="4D4F53"/>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r>
              <a:rPr lang="en-GB" sz="2800" b="1">
                <a:cs typeface="Segoe UI"/>
              </a:rPr>
              <a:t>Step 2: Navigate to Qualification Profile</a:t>
            </a:r>
            <a:endParaRPr lang="en-US" sz="2800" b="1">
              <a:ea typeface="Calibri"/>
              <a:cs typeface="Segoe UI"/>
            </a:endParaRPr>
          </a:p>
        </p:txBody>
      </p:sp>
      <p:sp>
        <p:nvSpPr>
          <p:cNvPr id="6" name="TextBox 5">
            <a:extLst>
              <a:ext uri="{FF2B5EF4-FFF2-40B4-BE49-F238E27FC236}">
                <a16:creationId xmlns:a16="http://schemas.microsoft.com/office/drawing/2014/main" id="{91F84606-8986-FD05-1E51-672047F650D7}"/>
              </a:ext>
            </a:extLst>
          </p:cNvPr>
          <p:cNvSpPr txBox="1"/>
          <p:nvPr/>
        </p:nvSpPr>
        <p:spPr>
          <a:xfrm>
            <a:off x="852487" y="1807029"/>
            <a:ext cx="11064210" cy="4355690"/>
          </a:xfrm>
          <a:prstGeom prst="rect">
            <a:avLst/>
          </a:prstGeom>
        </p:spPr>
        <p:txBody>
          <a:bodyPr vert="horz" lIns="0" tIns="0" rIns="0" bIns="0" rtlCol="0" anchor="t">
            <a:noAutofit/>
          </a:bodyPr>
          <a:lstStyle>
            <a:defPPr>
              <a:defRPr lang="en-RO"/>
            </a:defPPr>
            <a:lvl1pPr indent="0" defTabSz="457189" fontAlgn="base">
              <a:lnSpc>
                <a:spcPct val="100000"/>
              </a:lnSpc>
              <a:spcBef>
                <a:spcPts val="0"/>
              </a:spcBef>
              <a:spcAft>
                <a:spcPts val="1200"/>
              </a:spcAft>
              <a:buClr>
                <a:schemeClr val="bg1"/>
              </a:buClr>
              <a:buSzPct val="25000"/>
              <a:buFont typeface="Verdana" pitchFamily="34" charset="0"/>
              <a:buNone/>
              <a:defRPr kumimoji="0" sz="2400" b="0" i="0" u="none" strike="noStrike" cap="none" spc="0" normalizeH="0" baseline="0">
                <a:ln>
                  <a:noFill/>
                </a:ln>
                <a:effectLst/>
                <a:uLnTx/>
                <a:uFillTx/>
                <a:latin typeface="Calibri"/>
                <a:cs typeface="Segoe UI" panose="020B0502040204020203" pitchFamily="34" charset="0"/>
              </a:defRPr>
            </a:lvl1pPr>
            <a:lvl2pPr marL="177796" indent="-177796" defTabSz="457189">
              <a:lnSpc>
                <a:spcPct val="130000"/>
              </a:lnSpc>
              <a:spcBef>
                <a:spcPts val="0"/>
              </a:spcBef>
              <a:spcAft>
                <a:spcPts val="300"/>
              </a:spcAft>
              <a:buClr>
                <a:schemeClr val="accent1"/>
              </a:buClr>
              <a:buFont typeface="Arial" pitchFamily="34" charset="0"/>
              <a:buChar char="•"/>
              <a:defRPr sz="1200" b="0">
                <a:latin typeface="+mj-lt"/>
                <a:cs typeface="Calibri" panose="020F0502020204030204" pitchFamily="34" charset="0"/>
              </a:defRPr>
            </a:lvl2pPr>
            <a:lvl3pPr marL="361942" indent="-180970" defTabSz="514338">
              <a:lnSpc>
                <a:spcPct val="130000"/>
              </a:lnSpc>
              <a:spcBef>
                <a:spcPts val="0"/>
              </a:spcBef>
              <a:spcAft>
                <a:spcPts val="300"/>
              </a:spcAft>
              <a:buClr>
                <a:schemeClr val="bg1">
                  <a:lumMod val="50000"/>
                </a:schemeClr>
              </a:buClr>
              <a:buSzPct val="50000"/>
              <a:buFont typeface="Montserrat" panose="020B0604020202020204" charset="0"/>
              <a:buChar char="►"/>
              <a:defRPr sz="1200" b="0">
                <a:latin typeface="+mj-lt"/>
                <a:cs typeface="Calibri" panose="020F0502020204030204" pitchFamily="34" charset="0"/>
              </a:defRPr>
            </a:lvl3pPr>
            <a:lvl4pPr marL="536561" indent="-161921" defTabSz="457189">
              <a:spcBef>
                <a:spcPts val="0"/>
              </a:spcBef>
              <a:spcAft>
                <a:spcPts val="300"/>
              </a:spcAft>
              <a:buClr>
                <a:schemeClr val="bg1">
                  <a:lumMod val="50000"/>
                </a:schemeClr>
              </a:buClr>
              <a:buSzPct val="60000"/>
              <a:buFont typeface="Courier New" pitchFamily="49" charset="0"/>
              <a:buChar char="o"/>
              <a:tabLst/>
              <a:defRPr sz="1200" b="0">
                <a:cs typeface="Calibri" panose="020F0502020204030204" pitchFamily="34" charset="0"/>
              </a:defRPr>
            </a:lvl4pPr>
            <a:lvl5pPr marL="812780" indent="-165096" defTabSz="457189">
              <a:spcBef>
                <a:spcPts val="0"/>
              </a:spcBef>
              <a:buClr>
                <a:srgbClr val="D52B1E"/>
              </a:buClr>
              <a:buFont typeface="Calibri" pitchFamily="34" charset="0"/>
              <a:buChar char="-"/>
              <a:tabLst/>
              <a:defRPr sz="1100">
                <a:solidFill>
                  <a:srgbClr val="4D4F53"/>
                </a:solidFill>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r>
              <a:rPr lang="en-GB" sz="1600">
                <a:cs typeface="Segoe UI"/>
              </a:rPr>
              <a:t>Now supplier has successfully logged into the portal, but still supplier registration is not completed. To complete registration, click on the small arrow as shown in following screenshot</a:t>
            </a:r>
          </a:p>
        </p:txBody>
      </p:sp>
      <p:sp>
        <p:nvSpPr>
          <p:cNvPr id="4" name="Rectangle 3">
            <a:extLst>
              <a:ext uri="{FF2B5EF4-FFF2-40B4-BE49-F238E27FC236}">
                <a16:creationId xmlns:a16="http://schemas.microsoft.com/office/drawing/2014/main" id="{85E57252-00EF-B158-40B0-FE0272818892}"/>
              </a:ext>
            </a:extLst>
          </p:cNvPr>
          <p:cNvSpPr/>
          <p:nvPr/>
        </p:nvSpPr>
        <p:spPr>
          <a:xfrm>
            <a:off x="7089058" y="3326735"/>
            <a:ext cx="226142" cy="301368"/>
          </a:xfrm>
          <a:prstGeom prst="rect">
            <a:avLst/>
          </a:prstGeom>
          <a:noFill/>
          <a:ln w="38100">
            <a:solidFill>
              <a:srgbClr val="FFC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DE" sz="1400" err="1">
              <a:solidFill>
                <a:schemeClr val="tx1"/>
              </a:solidFill>
            </a:endParaRPr>
          </a:p>
        </p:txBody>
      </p:sp>
      <p:cxnSp>
        <p:nvCxnSpPr>
          <p:cNvPr id="14" name="Straight Arrow Connector 13">
            <a:extLst>
              <a:ext uri="{FF2B5EF4-FFF2-40B4-BE49-F238E27FC236}">
                <a16:creationId xmlns:a16="http://schemas.microsoft.com/office/drawing/2014/main" id="{562003E9-3B8F-96E7-391A-414492616C24}"/>
              </a:ext>
            </a:extLst>
          </p:cNvPr>
          <p:cNvCxnSpPr>
            <a:cxnSpLocks/>
          </p:cNvCxnSpPr>
          <p:nvPr/>
        </p:nvCxnSpPr>
        <p:spPr>
          <a:xfrm>
            <a:off x="4876800" y="1989351"/>
            <a:ext cx="2094271" cy="1324120"/>
          </a:xfrm>
          <a:prstGeom prst="straightConnector1">
            <a:avLst/>
          </a:prstGeom>
          <a:ln w="28575">
            <a:solidFill>
              <a:srgbClr val="FFC000"/>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182508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74B5EE-6400-29B4-C50F-50ED779EC9F8}"/>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8EB726DB-8CF3-B330-E84E-16E872424DFC}"/>
              </a:ext>
            </a:extLst>
          </p:cNvPr>
          <p:cNvPicPr>
            <a:picLocks noChangeAspect="1"/>
          </p:cNvPicPr>
          <p:nvPr/>
        </p:nvPicPr>
        <p:blipFill>
          <a:blip r:embed="rId7"/>
          <a:stretch>
            <a:fillRect/>
          </a:stretch>
        </p:blipFill>
        <p:spPr>
          <a:xfrm>
            <a:off x="1261872" y="2019780"/>
            <a:ext cx="9461420" cy="4267617"/>
          </a:xfrm>
          <a:prstGeom prst="rect">
            <a:avLst/>
          </a:prstGeom>
        </p:spPr>
      </p:pic>
      <p:sp>
        <p:nvSpPr>
          <p:cNvPr id="2" name="Text Placeholder 6">
            <a:extLst>
              <a:ext uri="{FF2B5EF4-FFF2-40B4-BE49-F238E27FC236}">
                <a16:creationId xmlns:a16="http://schemas.microsoft.com/office/drawing/2014/main" id="{C13F0659-2697-4989-FFA5-C1E806B89F15}"/>
              </a:ext>
            </a:extLst>
          </p:cNvPr>
          <p:cNvSpPr txBox="1">
            <a:spLocks/>
          </p:cNvSpPr>
          <p:nvPr/>
        </p:nvSpPr>
        <p:spPr>
          <a:xfrm>
            <a:off x="852487" y="420369"/>
            <a:ext cx="10944225" cy="638751"/>
          </a:xfrm>
          <a:prstGeom prst="rect">
            <a:avLst/>
          </a:prstGeom>
        </p:spPr>
        <p:txBody>
          <a:bodyPr vert="horz" lIns="0" tIns="0" rIns="0" bIns="0" rtlCol="0" anchor="b" anchorCtr="0">
            <a:noAutofit/>
          </a:bodyPr>
          <a:lstStyle>
            <a:defPPr>
              <a:defRPr lang="en-RO"/>
            </a:defPPr>
            <a:lvl1pPr indent="0" defTabSz="457189">
              <a:spcBef>
                <a:spcPct val="0"/>
              </a:spcBef>
              <a:spcAft>
                <a:spcPts val="0"/>
              </a:spcAft>
              <a:buFont typeface="Arial" pitchFamily="34" charset="0"/>
              <a:buNone/>
              <a:defRPr sz="4000" b="1" baseline="0">
                <a:solidFill>
                  <a:schemeClr val="accent1"/>
                </a:solidFill>
                <a:latin typeface="+mj-lt"/>
              </a:defRPr>
            </a:lvl1pPr>
            <a:lvl2pPr marL="177796" indent="-177796" defTabSz="457189">
              <a:lnSpc>
                <a:spcPct val="130000"/>
              </a:lnSpc>
              <a:spcBef>
                <a:spcPts val="0"/>
              </a:spcBef>
              <a:spcAft>
                <a:spcPts val="300"/>
              </a:spcAft>
              <a:buClr>
                <a:schemeClr val="accent1"/>
              </a:buClr>
              <a:buFont typeface="Arial" pitchFamily="34" charset="0"/>
              <a:buChar char="•"/>
              <a:defRPr sz="1200" b="0">
                <a:latin typeface="+mj-lt"/>
                <a:cs typeface="Calibri" panose="020F0502020204030204" pitchFamily="34" charset="0"/>
              </a:defRPr>
            </a:lvl2pPr>
            <a:lvl3pPr marL="361942" indent="-180970" defTabSz="514338">
              <a:lnSpc>
                <a:spcPct val="130000"/>
              </a:lnSpc>
              <a:spcBef>
                <a:spcPts val="0"/>
              </a:spcBef>
              <a:spcAft>
                <a:spcPts val="300"/>
              </a:spcAft>
              <a:buClr>
                <a:schemeClr val="bg1">
                  <a:lumMod val="50000"/>
                </a:schemeClr>
              </a:buClr>
              <a:buSzPct val="50000"/>
              <a:buFont typeface="Montserrat" panose="020B0604020202020204" charset="0"/>
              <a:buChar char="►"/>
              <a:defRPr sz="1200" b="0">
                <a:latin typeface="+mj-lt"/>
                <a:cs typeface="Calibri" panose="020F0502020204030204" pitchFamily="34" charset="0"/>
              </a:defRPr>
            </a:lvl3pPr>
            <a:lvl4pPr marL="536561" indent="-161921" defTabSz="457189">
              <a:spcBef>
                <a:spcPts val="0"/>
              </a:spcBef>
              <a:spcAft>
                <a:spcPts val="300"/>
              </a:spcAft>
              <a:buClr>
                <a:schemeClr val="bg1">
                  <a:lumMod val="50000"/>
                </a:schemeClr>
              </a:buClr>
              <a:buSzPct val="60000"/>
              <a:buFont typeface="Courier New" pitchFamily="49" charset="0"/>
              <a:buChar char="o"/>
              <a:tabLst/>
              <a:defRPr sz="1200" b="0">
                <a:cs typeface="Calibri" panose="020F0502020204030204" pitchFamily="34" charset="0"/>
              </a:defRPr>
            </a:lvl4pPr>
            <a:lvl5pPr marL="812780" indent="-165096" defTabSz="457189">
              <a:spcBef>
                <a:spcPts val="0"/>
              </a:spcBef>
              <a:buClr>
                <a:srgbClr val="D52B1E"/>
              </a:buClr>
              <a:buFont typeface="Calibri" pitchFamily="34" charset="0"/>
              <a:buChar char="-"/>
              <a:tabLst/>
              <a:defRPr sz="1100">
                <a:solidFill>
                  <a:srgbClr val="4D4F53"/>
                </a:solidFill>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r>
              <a:rPr lang="en-GB"/>
              <a:t>Supplier Registration – </a:t>
            </a:r>
            <a:r>
              <a:rPr lang="en-GB">
                <a:ea typeface="+mj-lt"/>
                <a:cs typeface="+mj-lt"/>
              </a:rPr>
              <a:t>Qualification Profile</a:t>
            </a:r>
            <a:endParaRPr lang="en-US">
              <a:ea typeface="+mj-lt"/>
              <a:cs typeface="+mj-lt"/>
            </a:endParaRPr>
          </a:p>
        </p:txBody>
      </p:sp>
      <p:sp>
        <p:nvSpPr>
          <p:cNvPr id="3" name="Text Placeholder 13">
            <a:extLst>
              <a:ext uri="{FF2B5EF4-FFF2-40B4-BE49-F238E27FC236}">
                <a16:creationId xmlns:a16="http://schemas.microsoft.com/office/drawing/2014/main" id="{292CA9E5-207B-3FF1-93CF-26E6235FBAA7}"/>
              </a:ext>
            </a:extLst>
          </p:cNvPr>
          <p:cNvSpPr txBox="1">
            <a:spLocks/>
          </p:cNvSpPr>
          <p:nvPr/>
        </p:nvSpPr>
        <p:spPr>
          <a:xfrm>
            <a:off x="852486" y="1059120"/>
            <a:ext cx="10944225" cy="548640"/>
          </a:xfrm>
          <a:prstGeom prst="rect">
            <a:avLst/>
          </a:prstGeom>
        </p:spPr>
        <p:txBody>
          <a:bodyPr lIns="91440" tIns="45720" rIns="91440" bIns="45720" anchor="t"/>
          <a:lstStyle>
            <a:lvl1pPr marL="0" indent="0" algn="l" defTabSz="457189" rtl="0" eaLnBrk="1" latinLnBrk="0" hangingPunct="1">
              <a:lnSpc>
                <a:spcPct val="130000"/>
              </a:lnSpc>
              <a:spcBef>
                <a:spcPts val="0"/>
              </a:spcBef>
              <a:spcAft>
                <a:spcPts val="1200"/>
              </a:spcAft>
              <a:buClr>
                <a:schemeClr val="bg1"/>
              </a:buClr>
              <a:buSzPct val="25000"/>
              <a:buFont typeface="Verdana" pitchFamily="34" charset="0"/>
              <a:buNone/>
              <a:defRPr kumimoji="0" lang="en-US" sz="1200" b="0" i="0" u="none" strike="noStrike" kern="1200" cap="none" spc="0" normalizeH="0" baseline="0" noProof="0" dirty="0">
                <a:ln>
                  <a:noFill/>
                </a:ln>
                <a:solidFill>
                  <a:schemeClr val="tx1"/>
                </a:solidFill>
                <a:effectLst/>
                <a:uLnTx/>
                <a:uFillTx/>
                <a:latin typeface="Calibri"/>
                <a:ea typeface="+mn-ea"/>
                <a:cs typeface="Segoe UI" panose="020B0502040204020203" pitchFamily="34" charset="0"/>
              </a:defRPr>
            </a:lvl1pPr>
            <a:lvl2pPr marL="177796" indent="-177796" algn="l" defTabSz="457189" rtl="0" eaLnBrk="1" latinLnBrk="0" hangingPunct="1">
              <a:lnSpc>
                <a:spcPct val="130000"/>
              </a:lnSpc>
              <a:spcBef>
                <a:spcPts val="0"/>
              </a:spcBef>
              <a:spcAft>
                <a:spcPts val="300"/>
              </a:spcAft>
              <a:buClr>
                <a:schemeClr val="accent1"/>
              </a:buClr>
              <a:buFont typeface="Arial" pitchFamily="34" charset="0"/>
              <a:buChar char="•"/>
              <a:defRPr lang="en-US" sz="1200" b="0" kern="1200" noProof="0" dirty="0">
                <a:solidFill>
                  <a:schemeClr val="tx1"/>
                </a:solidFill>
                <a:latin typeface="+mj-lt"/>
                <a:ea typeface="+mn-ea"/>
                <a:cs typeface="Calibri" panose="020F0502020204030204" pitchFamily="34" charset="0"/>
              </a:defRPr>
            </a:lvl2pPr>
            <a:lvl3pPr marL="361942" indent="-180970" algn="l" defTabSz="514338" rtl="0" eaLnBrk="1" latinLnBrk="0" hangingPunct="1">
              <a:lnSpc>
                <a:spcPct val="130000"/>
              </a:lnSpc>
              <a:spcBef>
                <a:spcPts val="0"/>
              </a:spcBef>
              <a:spcAft>
                <a:spcPts val="300"/>
              </a:spcAft>
              <a:buClr>
                <a:schemeClr val="bg1">
                  <a:lumMod val="50000"/>
                </a:schemeClr>
              </a:buClr>
              <a:buSzPct val="50000"/>
              <a:buFont typeface="Montserrat" panose="020B0604020202020204" charset="0"/>
              <a:buChar char="►"/>
              <a:defRPr lang="en-US" sz="1200" b="0" kern="1200" noProof="0" dirty="0" smtClean="0">
                <a:solidFill>
                  <a:schemeClr val="tx1"/>
                </a:solidFill>
                <a:latin typeface="+mj-lt"/>
                <a:ea typeface="+mn-ea"/>
                <a:cs typeface="Calibri" panose="020F0502020204030204" pitchFamily="34" charset="0"/>
              </a:defRPr>
            </a:lvl3pPr>
            <a:lvl4pPr marL="536561" indent="-161921" algn="l" defTabSz="457189" rtl="0" eaLnBrk="1" latinLnBrk="0" hangingPunct="1">
              <a:spcBef>
                <a:spcPts val="0"/>
              </a:spcBef>
              <a:spcAft>
                <a:spcPts val="300"/>
              </a:spcAft>
              <a:buClr>
                <a:schemeClr val="bg1">
                  <a:lumMod val="50000"/>
                </a:schemeClr>
              </a:buClr>
              <a:buSzPct val="60000"/>
              <a:buFont typeface="Courier New" pitchFamily="49" charset="0"/>
              <a:buChar char="o"/>
              <a:tabLst/>
              <a:defRPr lang="en-US" sz="1200" b="0" kern="1200" noProof="0" dirty="0">
                <a:solidFill>
                  <a:schemeClr val="tx1"/>
                </a:solidFill>
                <a:latin typeface="+mn-lt"/>
                <a:ea typeface="+mn-ea"/>
                <a:cs typeface="Calibri" panose="020F0502020204030204" pitchFamily="34" charset="0"/>
              </a:defRPr>
            </a:lvl4pPr>
            <a:lvl5pPr marL="812780" indent="-165096" algn="l" defTabSz="457189" rtl="0" eaLnBrk="1" latinLnBrk="0" hangingPunct="1">
              <a:spcBef>
                <a:spcPts val="0"/>
              </a:spcBef>
              <a:buClr>
                <a:srgbClr val="D52B1E"/>
              </a:buClr>
              <a:buFont typeface="Calibri" pitchFamily="34" charset="0"/>
              <a:buChar char="-"/>
              <a:tabLst/>
              <a:defRPr lang="en-GB" sz="1100" kern="1200" noProof="0">
                <a:solidFill>
                  <a:srgbClr val="4D4F53"/>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r>
              <a:rPr lang="en-GB" sz="2800" b="1">
                <a:cs typeface="Segoe UI"/>
              </a:rPr>
              <a:t>Step 3: Complete Qualification Profile</a:t>
            </a:r>
            <a:endParaRPr lang="en-US" sz="2800" b="1">
              <a:ea typeface="Calibri"/>
              <a:cs typeface="Segoe UI"/>
            </a:endParaRPr>
          </a:p>
        </p:txBody>
      </p:sp>
      <p:sp>
        <p:nvSpPr>
          <p:cNvPr id="6" name="TextBox 5">
            <a:extLst>
              <a:ext uri="{FF2B5EF4-FFF2-40B4-BE49-F238E27FC236}">
                <a16:creationId xmlns:a16="http://schemas.microsoft.com/office/drawing/2014/main" id="{D74FBAF3-01B0-DC6B-BF9A-CA9448C9E907}"/>
              </a:ext>
            </a:extLst>
          </p:cNvPr>
          <p:cNvSpPr txBox="1"/>
          <p:nvPr>
            <p:custDataLst>
              <p:tags r:id="rId1"/>
            </p:custDataLst>
          </p:nvPr>
        </p:nvSpPr>
        <p:spPr>
          <a:xfrm>
            <a:off x="852487" y="1828800"/>
            <a:ext cx="11064210" cy="4355690"/>
          </a:xfrm>
          <a:prstGeom prst="rect">
            <a:avLst/>
          </a:prstGeom>
        </p:spPr>
        <p:txBody>
          <a:bodyPr vert="horz" lIns="0" tIns="0" rIns="0" bIns="0" rtlCol="0" anchor="t">
            <a:noAutofit/>
          </a:bodyPr>
          <a:lstStyle>
            <a:defPPr>
              <a:defRPr lang="en-RO"/>
            </a:defPPr>
            <a:lvl1pPr indent="0" defTabSz="457189" fontAlgn="base">
              <a:lnSpc>
                <a:spcPct val="100000"/>
              </a:lnSpc>
              <a:spcBef>
                <a:spcPts val="0"/>
              </a:spcBef>
              <a:spcAft>
                <a:spcPts val="1200"/>
              </a:spcAft>
              <a:buClr>
                <a:schemeClr val="bg1"/>
              </a:buClr>
              <a:buSzPct val="25000"/>
              <a:buFont typeface="Verdana" pitchFamily="34" charset="0"/>
              <a:buNone/>
              <a:defRPr kumimoji="0" sz="2400" b="0" i="0" u="none" strike="noStrike" cap="none" spc="0" normalizeH="0" baseline="0">
                <a:ln>
                  <a:noFill/>
                </a:ln>
                <a:effectLst/>
                <a:uLnTx/>
                <a:uFillTx/>
                <a:latin typeface="Calibri"/>
                <a:cs typeface="Segoe UI" panose="020B0502040204020203" pitchFamily="34" charset="0"/>
              </a:defRPr>
            </a:lvl1pPr>
            <a:lvl2pPr marL="177796" indent="-177796" defTabSz="457189">
              <a:lnSpc>
                <a:spcPct val="130000"/>
              </a:lnSpc>
              <a:spcBef>
                <a:spcPts val="0"/>
              </a:spcBef>
              <a:spcAft>
                <a:spcPts val="300"/>
              </a:spcAft>
              <a:buClr>
                <a:schemeClr val="accent1"/>
              </a:buClr>
              <a:buFont typeface="Arial" pitchFamily="34" charset="0"/>
              <a:buChar char="•"/>
              <a:defRPr sz="1200" b="0">
                <a:latin typeface="+mj-lt"/>
                <a:cs typeface="Calibri" panose="020F0502020204030204" pitchFamily="34" charset="0"/>
              </a:defRPr>
            </a:lvl2pPr>
            <a:lvl3pPr marL="361942" indent="-180970" defTabSz="514338">
              <a:lnSpc>
                <a:spcPct val="130000"/>
              </a:lnSpc>
              <a:spcBef>
                <a:spcPts val="0"/>
              </a:spcBef>
              <a:spcAft>
                <a:spcPts val="300"/>
              </a:spcAft>
              <a:buClr>
                <a:schemeClr val="bg1">
                  <a:lumMod val="50000"/>
                </a:schemeClr>
              </a:buClr>
              <a:buSzPct val="50000"/>
              <a:buFont typeface="Montserrat" panose="020B0604020202020204" charset="0"/>
              <a:buChar char="►"/>
              <a:defRPr sz="1200" b="0">
                <a:latin typeface="+mj-lt"/>
                <a:cs typeface="Calibri" panose="020F0502020204030204" pitchFamily="34" charset="0"/>
              </a:defRPr>
            </a:lvl3pPr>
            <a:lvl4pPr marL="536561" indent="-161921" defTabSz="457189">
              <a:spcBef>
                <a:spcPts val="0"/>
              </a:spcBef>
              <a:spcAft>
                <a:spcPts val="300"/>
              </a:spcAft>
              <a:buClr>
                <a:schemeClr val="bg1">
                  <a:lumMod val="50000"/>
                </a:schemeClr>
              </a:buClr>
              <a:buSzPct val="60000"/>
              <a:buFont typeface="Courier New" pitchFamily="49" charset="0"/>
              <a:buChar char="o"/>
              <a:tabLst/>
              <a:defRPr sz="1200" b="0">
                <a:cs typeface="Calibri" panose="020F0502020204030204" pitchFamily="34" charset="0"/>
              </a:defRPr>
            </a:lvl4pPr>
            <a:lvl5pPr marL="812780" indent="-165096" defTabSz="457189">
              <a:spcBef>
                <a:spcPts val="0"/>
              </a:spcBef>
              <a:buClr>
                <a:srgbClr val="D52B1E"/>
              </a:buClr>
              <a:buFont typeface="Calibri" pitchFamily="34" charset="0"/>
              <a:buChar char="-"/>
              <a:tabLst/>
              <a:defRPr sz="1100">
                <a:solidFill>
                  <a:srgbClr val="4D4F53"/>
                </a:solidFill>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pPr algn="l"/>
            <a:r>
              <a:rPr lang="en-GB" sz="1200">
                <a:cs typeface="Segoe UI"/>
              </a:rPr>
              <a:t>Fill supplier profile questionnaire from Company Info, Business Agreement, Certificates, Contracts, Documents, Logistics, Environment and then </a:t>
            </a:r>
            <a:r>
              <a:rPr lang="en-GB" sz="1200" b="1">
                <a:cs typeface="Segoe UI"/>
              </a:rPr>
              <a:t>Save &amp; Next</a:t>
            </a:r>
            <a:r>
              <a:rPr lang="en-GB" sz="1200">
                <a:cs typeface="Segoe UI"/>
              </a:rPr>
              <a:t>.</a:t>
            </a:r>
          </a:p>
          <a:p>
            <a:pPr algn="l"/>
            <a:endParaRPr lang="en-GB" sz="1600"/>
          </a:p>
        </p:txBody>
      </p:sp>
      <p:grpSp>
        <p:nvGrpSpPr>
          <p:cNvPr id="5" name="Gruppieren 4">
            <a:extLst>
              <a:ext uri="{FF2B5EF4-FFF2-40B4-BE49-F238E27FC236}">
                <a16:creationId xmlns:a16="http://schemas.microsoft.com/office/drawing/2014/main" id="{133601B6-3735-8721-B93A-901D21D5D84C}"/>
              </a:ext>
            </a:extLst>
          </p:cNvPr>
          <p:cNvGrpSpPr/>
          <p:nvPr/>
        </p:nvGrpSpPr>
        <p:grpSpPr>
          <a:xfrm>
            <a:off x="1295087" y="2742414"/>
            <a:ext cx="9367936" cy="1496951"/>
            <a:chOff x="1295087" y="2639674"/>
            <a:chExt cx="9367936" cy="1496951"/>
          </a:xfrm>
        </p:grpSpPr>
        <p:sp>
          <p:nvSpPr>
            <p:cNvPr id="4" name="Rectangle 3">
              <a:extLst>
                <a:ext uri="{FF2B5EF4-FFF2-40B4-BE49-F238E27FC236}">
                  <a16:creationId xmlns:a16="http://schemas.microsoft.com/office/drawing/2014/main" id="{F54C492E-9916-2BF4-B9B8-BBBB129E70BB}"/>
                </a:ext>
              </a:extLst>
            </p:cNvPr>
            <p:cNvSpPr/>
            <p:nvPr>
              <p:custDataLst>
                <p:tags r:id="rId2"/>
              </p:custDataLst>
            </p:nvPr>
          </p:nvSpPr>
          <p:spPr>
            <a:xfrm>
              <a:off x="10012680" y="2639674"/>
              <a:ext cx="650343" cy="311682"/>
            </a:xfrm>
            <a:prstGeom prst="rect">
              <a:avLst/>
            </a:prstGeom>
            <a:noFill/>
            <a:ln w="38100">
              <a:solidFill>
                <a:srgbClr val="FFC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DE" sz="1400" err="1">
                <a:solidFill>
                  <a:schemeClr val="tx1"/>
                </a:solidFill>
              </a:endParaRPr>
            </a:p>
          </p:txBody>
        </p:sp>
        <p:sp>
          <p:nvSpPr>
            <p:cNvPr id="11" name="Rectangle 10">
              <a:extLst>
                <a:ext uri="{FF2B5EF4-FFF2-40B4-BE49-F238E27FC236}">
                  <a16:creationId xmlns:a16="http://schemas.microsoft.com/office/drawing/2014/main" id="{9FEE5C56-2B06-A4FD-B736-90FE666FC756}"/>
                </a:ext>
              </a:extLst>
            </p:cNvPr>
            <p:cNvSpPr/>
            <p:nvPr>
              <p:custDataLst>
                <p:tags r:id="rId3"/>
              </p:custDataLst>
            </p:nvPr>
          </p:nvSpPr>
          <p:spPr>
            <a:xfrm>
              <a:off x="1313373" y="2973532"/>
              <a:ext cx="3523803" cy="581328"/>
            </a:xfrm>
            <a:prstGeom prst="rect">
              <a:avLst/>
            </a:prstGeom>
            <a:noFill/>
            <a:ln w="38100">
              <a:solidFill>
                <a:srgbClr val="B4C6E7"/>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DE" sz="1400" err="1">
                <a:solidFill>
                  <a:schemeClr val="tx1"/>
                </a:solidFill>
              </a:endParaRPr>
            </a:p>
          </p:txBody>
        </p:sp>
        <p:sp>
          <p:nvSpPr>
            <p:cNvPr id="10" name="TextBox 9">
              <a:extLst>
                <a:ext uri="{FF2B5EF4-FFF2-40B4-BE49-F238E27FC236}">
                  <a16:creationId xmlns:a16="http://schemas.microsoft.com/office/drawing/2014/main" id="{2D9D16F7-73CD-C4B3-9D98-AD26B8D87D52}"/>
                </a:ext>
              </a:extLst>
            </p:cNvPr>
            <p:cNvSpPr txBox="1"/>
            <p:nvPr>
              <p:custDataLst>
                <p:tags r:id="rId4"/>
              </p:custDataLst>
            </p:nvPr>
          </p:nvSpPr>
          <p:spPr>
            <a:xfrm>
              <a:off x="6126547" y="3490294"/>
              <a:ext cx="1936955" cy="646331"/>
            </a:xfrm>
            <a:prstGeom prst="rect">
              <a:avLst/>
            </a:prstGeom>
            <a:noFill/>
            <a:ln w="28575">
              <a:solidFill>
                <a:srgbClr val="B4C6E7"/>
              </a:solidFill>
            </a:ln>
          </p:spPr>
          <p:txBody>
            <a:bodyPr wrap="square" lIns="0" rIns="0" rtlCol="0">
              <a:spAutoFit/>
            </a:bodyPr>
            <a:lstStyle/>
            <a:p>
              <a:pPr algn="l"/>
              <a:r>
                <a:rPr lang="en-GB" sz="1200"/>
                <a:t>The yellow box shows the progress of mandatory field completion.</a:t>
              </a:r>
              <a:endParaRPr lang="en-DE" sz="1200" err="1"/>
            </a:p>
          </p:txBody>
        </p:sp>
        <p:cxnSp>
          <p:nvCxnSpPr>
            <p:cNvPr id="12" name="Straight Arrow Connector 11">
              <a:extLst>
                <a:ext uri="{FF2B5EF4-FFF2-40B4-BE49-F238E27FC236}">
                  <a16:creationId xmlns:a16="http://schemas.microsoft.com/office/drawing/2014/main" id="{93D175B5-DB03-E646-CB2A-8D74F445E0E4}"/>
                </a:ext>
              </a:extLst>
            </p:cNvPr>
            <p:cNvCxnSpPr>
              <a:cxnSpLocks/>
              <a:stCxn id="10" idx="1"/>
              <a:endCxn id="11" idx="3"/>
            </p:cNvCxnSpPr>
            <p:nvPr/>
          </p:nvCxnSpPr>
          <p:spPr>
            <a:xfrm flipH="1" flipV="1">
              <a:off x="4837176" y="3264196"/>
              <a:ext cx="1289371" cy="549264"/>
            </a:xfrm>
            <a:prstGeom prst="straightConnector1">
              <a:avLst/>
            </a:prstGeom>
            <a:ln w="28575">
              <a:solidFill>
                <a:srgbClr val="B4C6E7"/>
              </a:solidFill>
              <a:tailEnd type="triangle"/>
            </a:ln>
            <a:effectLst/>
          </p:spPr>
          <p:style>
            <a:lnRef idx="2">
              <a:schemeClr val="accent1"/>
            </a:lnRef>
            <a:fillRef idx="0">
              <a:schemeClr val="accent1"/>
            </a:fillRef>
            <a:effectRef idx="1">
              <a:schemeClr val="accent1"/>
            </a:effectRef>
            <a:fontRef idx="minor">
              <a:schemeClr val="tx1"/>
            </a:fontRef>
          </p:style>
        </p:cxnSp>
        <p:sp>
          <p:nvSpPr>
            <p:cNvPr id="9" name="Rectangle 8">
              <a:extLst>
                <a:ext uri="{FF2B5EF4-FFF2-40B4-BE49-F238E27FC236}">
                  <a16:creationId xmlns:a16="http://schemas.microsoft.com/office/drawing/2014/main" id="{E251BD08-8734-9604-AD11-7649F84AFB8E}"/>
                </a:ext>
              </a:extLst>
            </p:cNvPr>
            <p:cNvSpPr/>
            <p:nvPr>
              <p:custDataLst>
                <p:tags r:id="rId5"/>
              </p:custDataLst>
            </p:nvPr>
          </p:nvSpPr>
          <p:spPr>
            <a:xfrm>
              <a:off x="1295087" y="2686180"/>
              <a:ext cx="5270306" cy="261807"/>
            </a:xfrm>
            <a:prstGeom prst="rect">
              <a:avLst/>
            </a:prstGeom>
            <a:noFill/>
            <a:ln w="38100">
              <a:solidFill>
                <a:srgbClr val="FFC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DE" sz="1400" err="1">
                <a:solidFill>
                  <a:schemeClr val="tx1"/>
                </a:solidFill>
              </a:endParaRPr>
            </a:p>
          </p:txBody>
        </p:sp>
      </p:grpSp>
    </p:spTree>
    <p:extLst>
      <p:ext uri="{BB962C8B-B14F-4D97-AF65-F5344CB8AC3E}">
        <p14:creationId xmlns:p14="http://schemas.microsoft.com/office/powerpoint/2010/main" val="9804651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40AC4-56A9-F218-B5EC-5A4810C3C48F}"/>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2609E065-6E9A-2B09-A602-C2E1A1477700}"/>
              </a:ext>
            </a:extLst>
          </p:cNvPr>
          <p:cNvPicPr>
            <a:picLocks noChangeAspect="1"/>
          </p:cNvPicPr>
          <p:nvPr/>
        </p:nvPicPr>
        <p:blipFill>
          <a:blip r:embed="rId2"/>
          <a:stretch>
            <a:fillRect/>
          </a:stretch>
        </p:blipFill>
        <p:spPr>
          <a:xfrm>
            <a:off x="1078992" y="2038849"/>
            <a:ext cx="10512217" cy="3713214"/>
          </a:xfrm>
          <a:prstGeom prst="rect">
            <a:avLst/>
          </a:prstGeom>
        </p:spPr>
      </p:pic>
      <p:sp>
        <p:nvSpPr>
          <p:cNvPr id="2" name="Text Placeholder 6">
            <a:extLst>
              <a:ext uri="{FF2B5EF4-FFF2-40B4-BE49-F238E27FC236}">
                <a16:creationId xmlns:a16="http://schemas.microsoft.com/office/drawing/2014/main" id="{FC1062F9-3D0B-660D-B24E-3F1ACCA42164}"/>
              </a:ext>
            </a:extLst>
          </p:cNvPr>
          <p:cNvSpPr txBox="1">
            <a:spLocks/>
          </p:cNvSpPr>
          <p:nvPr/>
        </p:nvSpPr>
        <p:spPr>
          <a:xfrm>
            <a:off x="852487" y="420369"/>
            <a:ext cx="10944225" cy="638751"/>
          </a:xfrm>
          <a:prstGeom prst="rect">
            <a:avLst/>
          </a:prstGeom>
        </p:spPr>
        <p:txBody>
          <a:bodyPr vert="horz" lIns="0" tIns="0" rIns="0" bIns="0" rtlCol="0" anchor="b" anchorCtr="0">
            <a:noAutofit/>
          </a:bodyPr>
          <a:lstStyle>
            <a:defPPr>
              <a:defRPr lang="en-RO"/>
            </a:defPPr>
            <a:lvl1pPr indent="0" defTabSz="457189">
              <a:spcBef>
                <a:spcPct val="0"/>
              </a:spcBef>
              <a:spcAft>
                <a:spcPts val="0"/>
              </a:spcAft>
              <a:buFont typeface="Arial" pitchFamily="34" charset="0"/>
              <a:buNone/>
              <a:defRPr sz="4000" b="1" baseline="0">
                <a:solidFill>
                  <a:schemeClr val="accent1"/>
                </a:solidFill>
                <a:latin typeface="+mj-lt"/>
              </a:defRPr>
            </a:lvl1pPr>
            <a:lvl2pPr marL="177796" indent="-177796" defTabSz="457189">
              <a:lnSpc>
                <a:spcPct val="130000"/>
              </a:lnSpc>
              <a:spcBef>
                <a:spcPts val="0"/>
              </a:spcBef>
              <a:spcAft>
                <a:spcPts val="300"/>
              </a:spcAft>
              <a:buClr>
                <a:schemeClr val="accent1"/>
              </a:buClr>
              <a:buFont typeface="Arial" pitchFamily="34" charset="0"/>
              <a:buChar char="•"/>
              <a:defRPr sz="1200" b="0">
                <a:latin typeface="+mj-lt"/>
                <a:cs typeface="Calibri" panose="020F0502020204030204" pitchFamily="34" charset="0"/>
              </a:defRPr>
            </a:lvl2pPr>
            <a:lvl3pPr marL="361942" indent="-180970" defTabSz="514338">
              <a:lnSpc>
                <a:spcPct val="130000"/>
              </a:lnSpc>
              <a:spcBef>
                <a:spcPts val="0"/>
              </a:spcBef>
              <a:spcAft>
                <a:spcPts val="300"/>
              </a:spcAft>
              <a:buClr>
                <a:schemeClr val="bg1">
                  <a:lumMod val="50000"/>
                </a:schemeClr>
              </a:buClr>
              <a:buSzPct val="50000"/>
              <a:buFont typeface="Montserrat" panose="020B0604020202020204" charset="0"/>
              <a:buChar char="►"/>
              <a:defRPr sz="1200" b="0">
                <a:latin typeface="+mj-lt"/>
                <a:cs typeface="Calibri" panose="020F0502020204030204" pitchFamily="34" charset="0"/>
              </a:defRPr>
            </a:lvl3pPr>
            <a:lvl4pPr marL="536561" indent="-161921" defTabSz="457189">
              <a:spcBef>
                <a:spcPts val="0"/>
              </a:spcBef>
              <a:spcAft>
                <a:spcPts val="300"/>
              </a:spcAft>
              <a:buClr>
                <a:schemeClr val="bg1">
                  <a:lumMod val="50000"/>
                </a:schemeClr>
              </a:buClr>
              <a:buSzPct val="60000"/>
              <a:buFont typeface="Courier New" pitchFamily="49" charset="0"/>
              <a:buChar char="o"/>
              <a:tabLst/>
              <a:defRPr sz="1200" b="0">
                <a:cs typeface="Calibri" panose="020F0502020204030204" pitchFamily="34" charset="0"/>
              </a:defRPr>
            </a:lvl4pPr>
            <a:lvl5pPr marL="812780" indent="-165096" defTabSz="457189">
              <a:spcBef>
                <a:spcPts val="0"/>
              </a:spcBef>
              <a:buClr>
                <a:srgbClr val="D52B1E"/>
              </a:buClr>
              <a:buFont typeface="Calibri" pitchFamily="34" charset="0"/>
              <a:buChar char="-"/>
              <a:tabLst/>
              <a:defRPr sz="1100">
                <a:solidFill>
                  <a:srgbClr val="4D4F53"/>
                </a:solidFill>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r>
              <a:rPr lang="en-GB"/>
              <a:t>Supplier Registration – </a:t>
            </a:r>
            <a:r>
              <a:rPr lang="en-GB">
                <a:ea typeface="+mj-lt"/>
                <a:cs typeface="+mj-lt"/>
              </a:rPr>
              <a:t>Qualification Profile</a:t>
            </a:r>
            <a:endParaRPr lang="en-GB" b="0">
              <a:ea typeface="+mj-lt"/>
              <a:cs typeface="+mj-lt"/>
            </a:endParaRPr>
          </a:p>
        </p:txBody>
      </p:sp>
      <p:sp>
        <p:nvSpPr>
          <p:cNvPr id="3" name="Text Placeholder 13">
            <a:extLst>
              <a:ext uri="{FF2B5EF4-FFF2-40B4-BE49-F238E27FC236}">
                <a16:creationId xmlns:a16="http://schemas.microsoft.com/office/drawing/2014/main" id="{BC28182B-4937-6ABE-E715-C02986AEF3E4}"/>
              </a:ext>
            </a:extLst>
          </p:cNvPr>
          <p:cNvSpPr txBox="1">
            <a:spLocks/>
          </p:cNvSpPr>
          <p:nvPr/>
        </p:nvSpPr>
        <p:spPr>
          <a:xfrm>
            <a:off x="852486" y="1059120"/>
            <a:ext cx="10944225" cy="548640"/>
          </a:xfrm>
          <a:prstGeom prst="rect">
            <a:avLst/>
          </a:prstGeom>
        </p:spPr>
        <p:txBody>
          <a:bodyPr lIns="91440" tIns="45720" rIns="91440" bIns="45720" anchor="t"/>
          <a:lstStyle>
            <a:lvl1pPr marL="0" indent="0" algn="l" defTabSz="457189" rtl="0" eaLnBrk="1" latinLnBrk="0" hangingPunct="1">
              <a:lnSpc>
                <a:spcPct val="130000"/>
              </a:lnSpc>
              <a:spcBef>
                <a:spcPts val="0"/>
              </a:spcBef>
              <a:spcAft>
                <a:spcPts val="1200"/>
              </a:spcAft>
              <a:buClr>
                <a:schemeClr val="bg1"/>
              </a:buClr>
              <a:buSzPct val="25000"/>
              <a:buFont typeface="Verdana" pitchFamily="34" charset="0"/>
              <a:buNone/>
              <a:defRPr kumimoji="0" lang="en-US" sz="1200" b="0" i="0" u="none" strike="noStrike" kern="1200" cap="none" spc="0" normalizeH="0" baseline="0" noProof="0" dirty="0">
                <a:ln>
                  <a:noFill/>
                </a:ln>
                <a:solidFill>
                  <a:schemeClr val="tx1"/>
                </a:solidFill>
                <a:effectLst/>
                <a:uLnTx/>
                <a:uFillTx/>
                <a:latin typeface="Calibri"/>
                <a:ea typeface="+mn-ea"/>
                <a:cs typeface="Segoe UI" panose="020B0502040204020203" pitchFamily="34" charset="0"/>
              </a:defRPr>
            </a:lvl1pPr>
            <a:lvl2pPr marL="177796" indent="-177796" algn="l" defTabSz="457189" rtl="0" eaLnBrk="1" latinLnBrk="0" hangingPunct="1">
              <a:lnSpc>
                <a:spcPct val="130000"/>
              </a:lnSpc>
              <a:spcBef>
                <a:spcPts val="0"/>
              </a:spcBef>
              <a:spcAft>
                <a:spcPts val="300"/>
              </a:spcAft>
              <a:buClr>
                <a:schemeClr val="accent1"/>
              </a:buClr>
              <a:buFont typeface="Arial" pitchFamily="34" charset="0"/>
              <a:buChar char="•"/>
              <a:defRPr lang="en-US" sz="1200" b="0" kern="1200" noProof="0" dirty="0">
                <a:solidFill>
                  <a:schemeClr val="tx1"/>
                </a:solidFill>
                <a:latin typeface="+mj-lt"/>
                <a:ea typeface="+mn-ea"/>
                <a:cs typeface="Calibri" panose="020F0502020204030204" pitchFamily="34" charset="0"/>
              </a:defRPr>
            </a:lvl2pPr>
            <a:lvl3pPr marL="361942" indent="-180970" algn="l" defTabSz="514338" rtl="0" eaLnBrk="1" latinLnBrk="0" hangingPunct="1">
              <a:lnSpc>
                <a:spcPct val="130000"/>
              </a:lnSpc>
              <a:spcBef>
                <a:spcPts val="0"/>
              </a:spcBef>
              <a:spcAft>
                <a:spcPts val="300"/>
              </a:spcAft>
              <a:buClr>
                <a:schemeClr val="bg1">
                  <a:lumMod val="50000"/>
                </a:schemeClr>
              </a:buClr>
              <a:buSzPct val="50000"/>
              <a:buFont typeface="Montserrat" panose="020B0604020202020204" charset="0"/>
              <a:buChar char="►"/>
              <a:defRPr lang="en-US" sz="1200" b="0" kern="1200" noProof="0" dirty="0" smtClean="0">
                <a:solidFill>
                  <a:schemeClr val="tx1"/>
                </a:solidFill>
                <a:latin typeface="+mj-lt"/>
                <a:ea typeface="+mn-ea"/>
                <a:cs typeface="Calibri" panose="020F0502020204030204" pitchFamily="34" charset="0"/>
              </a:defRPr>
            </a:lvl3pPr>
            <a:lvl4pPr marL="536561" indent="-161921" algn="l" defTabSz="457189" rtl="0" eaLnBrk="1" latinLnBrk="0" hangingPunct="1">
              <a:spcBef>
                <a:spcPts val="0"/>
              </a:spcBef>
              <a:spcAft>
                <a:spcPts val="300"/>
              </a:spcAft>
              <a:buClr>
                <a:schemeClr val="bg1">
                  <a:lumMod val="50000"/>
                </a:schemeClr>
              </a:buClr>
              <a:buSzPct val="60000"/>
              <a:buFont typeface="Courier New" pitchFamily="49" charset="0"/>
              <a:buChar char="o"/>
              <a:tabLst/>
              <a:defRPr lang="en-US" sz="1200" b="0" kern="1200" noProof="0" dirty="0">
                <a:solidFill>
                  <a:schemeClr val="tx1"/>
                </a:solidFill>
                <a:latin typeface="+mn-lt"/>
                <a:ea typeface="+mn-ea"/>
                <a:cs typeface="Calibri" panose="020F0502020204030204" pitchFamily="34" charset="0"/>
              </a:defRPr>
            </a:lvl4pPr>
            <a:lvl5pPr marL="812780" indent="-165096" algn="l" defTabSz="457189" rtl="0" eaLnBrk="1" latinLnBrk="0" hangingPunct="1">
              <a:spcBef>
                <a:spcPts val="0"/>
              </a:spcBef>
              <a:buClr>
                <a:srgbClr val="D52B1E"/>
              </a:buClr>
              <a:buFont typeface="Calibri" pitchFamily="34" charset="0"/>
              <a:buChar char="-"/>
              <a:tabLst/>
              <a:defRPr lang="en-GB" sz="1100" kern="1200" noProof="0">
                <a:solidFill>
                  <a:srgbClr val="4D4F53"/>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r>
              <a:rPr lang="en-GB" sz="2800" b="1">
                <a:cs typeface="Segoe UI"/>
              </a:rPr>
              <a:t>Step 4: Publish Qualification Profile</a:t>
            </a:r>
            <a:endParaRPr lang="en-US" sz="2800" b="1">
              <a:ea typeface="Calibri"/>
              <a:cs typeface="Segoe UI"/>
            </a:endParaRPr>
          </a:p>
        </p:txBody>
      </p:sp>
      <p:sp>
        <p:nvSpPr>
          <p:cNvPr id="6" name="TextBox 5">
            <a:extLst>
              <a:ext uri="{FF2B5EF4-FFF2-40B4-BE49-F238E27FC236}">
                <a16:creationId xmlns:a16="http://schemas.microsoft.com/office/drawing/2014/main" id="{81210D89-77C5-C541-C29B-CD7F2914049A}"/>
              </a:ext>
            </a:extLst>
          </p:cNvPr>
          <p:cNvSpPr txBox="1"/>
          <p:nvPr/>
        </p:nvSpPr>
        <p:spPr>
          <a:xfrm>
            <a:off x="852487" y="1828800"/>
            <a:ext cx="11064210" cy="4355690"/>
          </a:xfrm>
          <a:prstGeom prst="rect">
            <a:avLst/>
          </a:prstGeom>
        </p:spPr>
        <p:txBody>
          <a:bodyPr vert="horz" lIns="0" tIns="0" rIns="0" bIns="0" rtlCol="0" anchor="t">
            <a:noAutofit/>
          </a:bodyPr>
          <a:lstStyle>
            <a:defPPr>
              <a:defRPr lang="en-RO"/>
            </a:defPPr>
            <a:lvl1pPr indent="0" defTabSz="457189" fontAlgn="base">
              <a:lnSpc>
                <a:spcPct val="100000"/>
              </a:lnSpc>
              <a:spcBef>
                <a:spcPts val="0"/>
              </a:spcBef>
              <a:spcAft>
                <a:spcPts val="1200"/>
              </a:spcAft>
              <a:buClr>
                <a:schemeClr val="bg1"/>
              </a:buClr>
              <a:buSzPct val="25000"/>
              <a:buFont typeface="Verdana" pitchFamily="34" charset="0"/>
              <a:buNone/>
              <a:defRPr kumimoji="0" sz="2400" b="0" i="0" u="none" strike="noStrike" cap="none" spc="0" normalizeH="0" baseline="0">
                <a:ln>
                  <a:noFill/>
                </a:ln>
                <a:effectLst/>
                <a:uLnTx/>
                <a:uFillTx/>
                <a:latin typeface="Calibri"/>
                <a:cs typeface="Segoe UI" panose="020B0502040204020203" pitchFamily="34" charset="0"/>
              </a:defRPr>
            </a:lvl1pPr>
            <a:lvl2pPr marL="177796" indent="-177796" defTabSz="457189">
              <a:lnSpc>
                <a:spcPct val="130000"/>
              </a:lnSpc>
              <a:spcBef>
                <a:spcPts val="0"/>
              </a:spcBef>
              <a:spcAft>
                <a:spcPts val="300"/>
              </a:spcAft>
              <a:buClr>
                <a:schemeClr val="accent1"/>
              </a:buClr>
              <a:buFont typeface="Arial" pitchFamily="34" charset="0"/>
              <a:buChar char="•"/>
              <a:defRPr sz="1200" b="0">
                <a:latin typeface="+mj-lt"/>
                <a:cs typeface="Calibri" panose="020F0502020204030204" pitchFamily="34" charset="0"/>
              </a:defRPr>
            </a:lvl2pPr>
            <a:lvl3pPr marL="361942" indent="-180970" defTabSz="514338">
              <a:lnSpc>
                <a:spcPct val="130000"/>
              </a:lnSpc>
              <a:spcBef>
                <a:spcPts val="0"/>
              </a:spcBef>
              <a:spcAft>
                <a:spcPts val="300"/>
              </a:spcAft>
              <a:buClr>
                <a:schemeClr val="bg1">
                  <a:lumMod val="50000"/>
                </a:schemeClr>
              </a:buClr>
              <a:buSzPct val="50000"/>
              <a:buFont typeface="Montserrat" panose="020B0604020202020204" charset="0"/>
              <a:buChar char="►"/>
              <a:defRPr sz="1200" b="0">
                <a:latin typeface="+mj-lt"/>
                <a:cs typeface="Calibri" panose="020F0502020204030204" pitchFamily="34" charset="0"/>
              </a:defRPr>
            </a:lvl3pPr>
            <a:lvl4pPr marL="536561" indent="-161921" defTabSz="457189">
              <a:spcBef>
                <a:spcPts val="0"/>
              </a:spcBef>
              <a:spcAft>
                <a:spcPts val="300"/>
              </a:spcAft>
              <a:buClr>
                <a:schemeClr val="bg1">
                  <a:lumMod val="50000"/>
                </a:schemeClr>
              </a:buClr>
              <a:buSzPct val="60000"/>
              <a:buFont typeface="Courier New" pitchFamily="49" charset="0"/>
              <a:buChar char="o"/>
              <a:tabLst/>
              <a:defRPr sz="1200" b="0">
                <a:cs typeface="Calibri" panose="020F0502020204030204" pitchFamily="34" charset="0"/>
              </a:defRPr>
            </a:lvl4pPr>
            <a:lvl5pPr marL="812780" indent="-165096" defTabSz="457189">
              <a:spcBef>
                <a:spcPts val="0"/>
              </a:spcBef>
              <a:buClr>
                <a:srgbClr val="D52B1E"/>
              </a:buClr>
              <a:buFont typeface="Calibri" pitchFamily="34" charset="0"/>
              <a:buChar char="-"/>
              <a:tabLst/>
              <a:defRPr sz="1100">
                <a:solidFill>
                  <a:srgbClr val="4D4F53"/>
                </a:solidFill>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r>
              <a:rPr lang="en-GB" sz="1200">
                <a:cs typeface="Segoe UI"/>
              </a:rPr>
              <a:t>After filling all mandatory fields from Supplier Questionnaire click on </a:t>
            </a:r>
            <a:r>
              <a:rPr lang="en-GB" sz="1200" b="1">
                <a:cs typeface="Segoe UI"/>
              </a:rPr>
              <a:t>Publish</a:t>
            </a:r>
          </a:p>
          <a:p>
            <a:pPr algn="l"/>
            <a:endParaRPr lang="en-GB" sz="1600"/>
          </a:p>
        </p:txBody>
      </p:sp>
      <p:sp>
        <p:nvSpPr>
          <p:cNvPr id="4" name="Rectangle 3">
            <a:extLst>
              <a:ext uri="{FF2B5EF4-FFF2-40B4-BE49-F238E27FC236}">
                <a16:creationId xmlns:a16="http://schemas.microsoft.com/office/drawing/2014/main" id="{2BEBE909-A7B1-6DFC-4685-EE671E27ED90}"/>
              </a:ext>
            </a:extLst>
          </p:cNvPr>
          <p:cNvSpPr/>
          <p:nvPr/>
        </p:nvSpPr>
        <p:spPr>
          <a:xfrm>
            <a:off x="10976058" y="2262659"/>
            <a:ext cx="571316" cy="288569"/>
          </a:xfrm>
          <a:prstGeom prst="rect">
            <a:avLst/>
          </a:prstGeom>
          <a:noFill/>
          <a:ln w="38100">
            <a:solidFill>
              <a:srgbClr val="FFC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DE" sz="1400" err="1">
              <a:solidFill>
                <a:schemeClr val="tx1"/>
              </a:solidFill>
            </a:endParaRPr>
          </a:p>
        </p:txBody>
      </p:sp>
      <p:sp>
        <p:nvSpPr>
          <p:cNvPr id="11" name="Rectangle 10">
            <a:extLst>
              <a:ext uri="{FF2B5EF4-FFF2-40B4-BE49-F238E27FC236}">
                <a16:creationId xmlns:a16="http://schemas.microsoft.com/office/drawing/2014/main" id="{FDA9CEB9-E592-366B-D87B-ECD21BD54FAB}"/>
              </a:ext>
            </a:extLst>
          </p:cNvPr>
          <p:cNvSpPr/>
          <p:nvPr/>
        </p:nvSpPr>
        <p:spPr>
          <a:xfrm>
            <a:off x="1063907" y="3145784"/>
            <a:ext cx="4285866" cy="216229"/>
          </a:xfrm>
          <a:prstGeom prst="rect">
            <a:avLst/>
          </a:prstGeom>
          <a:noFill/>
          <a:ln w="38100">
            <a:solidFill>
              <a:srgbClr val="B4C6E7"/>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DE" sz="1400" err="1">
              <a:solidFill>
                <a:schemeClr val="tx1"/>
              </a:solidFill>
            </a:endParaRPr>
          </a:p>
        </p:txBody>
      </p:sp>
      <p:sp>
        <p:nvSpPr>
          <p:cNvPr id="8" name="TextBox 7">
            <a:extLst>
              <a:ext uri="{FF2B5EF4-FFF2-40B4-BE49-F238E27FC236}">
                <a16:creationId xmlns:a16="http://schemas.microsoft.com/office/drawing/2014/main" id="{A31585A2-6670-FF13-7F6C-69BEAD0CDF8F}"/>
              </a:ext>
            </a:extLst>
          </p:cNvPr>
          <p:cNvSpPr txBox="1"/>
          <p:nvPr/>
        </p:nvSpPr>
        <p:spPr>
          <a:xfrm>
            <a:off x="1248697" y="5712542"/>
            <a:ext cx="6508955" cy="276999"/>
          </a:xfrm>
          <a:prstGeom prst="rect">
            <a:avLst/>
          </a:prstGeom>
          <a:noFill/>
        </p:spPr>
        <p:txBody>
          <a:bodyPr wrap="square" lIns="0" rIns="0" rtlCol="0">
            <a:spAutoFit/>
          </a:bodyPr>
          <a:lstStyle/>
          <a:p>
            <a:pPr algn="l"/>
            <a:r>
              <a:rPr lang="en-GB" sz="1200"/>
              <a:t>Once the Big Profile is published supplier needs to wait till Buyer accepts it.</a:t>
            </a:r>
            <a:endParaRPr lang="en-DE" sz="1200" err="1"/>
          </a:p>
        </p:txBody>
      </p:sp>
    </p:spTree>
    <p:extLst>
      <p:ext uri="{BB962C8B-B14F-4D97-AF65-F5344CB8AC3E}">
        <p14:creationId xmlns:p14="http://schemas.microsoft.com/office/powerpoint/2010/main" val="22611798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69554-B2C3-439A-837C-E1BA130C39EE}"/>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BCAE4D5B-3D0D-D58D-A680-033F0E84E11B}"/>
              </a:ext>
            </a:extLst>
          </p:cNvPr>
          <p:cNvPicPr>
            <a:picLocks noChangeAspect="1"/>
          </p:cNvPicPr>
          <p:nvPr/>
        </p:nvPicPr>
        <p:blipFill>
          <a:blip r:embed="rId2"/>
          <a:stretch>
            <a:fillRect/>
          </a:stretch>
        </p:blipFill>
        <p:spPr>
          <a:xfrm>
            <a:off x="804672" y="2413753"/>
            <a:ext cx="10512217" cy="3713214"/>
          </a:xfrm>
          <a:prstGeom prst="rect">
            <a:avLst/>
          </a:prstGeom>
        </p:spPr>
      </p:pic>
      <p:sp>
        <p:nvSpPr>
          <p:cNvPr id="2" name="Text Placeholder 6">
            <a:extLst>
              <a:ext uri="{FF2B5EF4-FFF2-40B4-BE49-F238E27FC236}">
                <a16:creationId xmlns:a16="http://schemas.microsoft.com/office/drawing/2014/main" id="{0A15C8E8-81E4-7202-26CB-37099C590335}"/>
              </a:ext>
            </a:extLst>
          </p:cNvPr>
          <p:cNvSpPr txBox="1">
            <a:spLocks/>
          </p:cNvSpPr>
          <p:nvPr/>
        </p:nvSpPr>
        <p:spPr>
          <a:xfrm>
            <a:off x="852487" y="420369"/>
            <a:ext cx="10944225" cy="638751"/>
          </a:xfrm>
          <a:prstGeom prst="rect">
            <a:avLst/>
          </a:prstGeom>
        </p:spPr>
        <p:txBody>
          <a:bodyPr vert="horz" lIns="0" tIns="0" rIns="0" bIns="0" rtlCol="0" anchor="b" anchorCtr="0">
            <a:noAutofit/>
          </a:bodyPr>
          <a:lstStyle>
            <a:defPPr>
              <a:defRPr lang="en-RO"/>
            </a:defPPr>
            <a:lvl1pPr indent="0" defTabSz="457189">
              <a:spcBef>
                <a:spcPct val="0"/>
              </a:spcBef>
              <a:spcAft>
                <a:spcPts val="0"/>
              </a:spcAft>
              <a:buFont typeface="Arial" pitchFamily="34" charset="0"/>
              <a:buNone/>
              <a:defRPr sz="4000" b="1" baseline="0">
                <a:solidFill>
                  <a:schemeClr val="accent1"/>
                </a:solidFill>
                <a:latin typeface="+mj-lt"/>
              </a:defRPr>
            </a:lvl1pPr>
            <a:lvl2pPr marL="177796" indent="-177796" defTabSz="457189">
              <a:lnSpc>
                <a:spcPct val="130000"/>
              </a:lnSpc>
              <a:spcBef>
                <a:spcPts val="0"/>
              </a:spcBef>
              <a:spcAft>
                <a:spcPts val="300"/>
              </a:spcAft>
              <a:buClr>
                <a:schemeClr val="accent1"/>
              </a:buClr>
              <a:buFont typeface="Arial" pitchFamily="34" charset="0"/>
              <a:buChar char="•"/>
              <a:defRPr sz="1200" b="0">
                <a:latin typeface="+mj-lt"/>
                <a:cs typeface="Calibri" panose="020F0502020204030204" pitchFamily="34" charset="0"/>
              </a:defRPr>
            </a:lvl2pPr>
            <a:lvl3pPr marL="361942" indent="-180970" defTabSz="514338">
              <a:lnSpc>
                <a:spcPct val="130000"/>
              </a:lnSpc>
              <a:spcBef>
                <a:spcPts val="0"/>
              </a:spcBef>
              <a:spcAft>
                <a:spcPts val="300"/>
              </a:spcAft>
              <a:buClr>
                <a:schemeClr val="bg1">
                  <a:lumMod val="50000"/>
                </a:schemeClr>
              </a:buClr>
              <a:buSzPct val="50000"/>
              <a:buFont typeface="Montserrat" panose="020B0604020202020204" charset="0"/>
              <a:buChar char="►"/>
              <a:defRPr sz="1200" b="0">
                <a:latin typeface="+mj-lt"/>
                <a:cs typeface="Calibri" panose="020F0502020204030204" pitchFamily="34" charset="0"/>
              </a:defRPr>
            </a:lvl3pPr>
            <a:lvl4pPr marL="536561" indent="-161921" defTabSz="457189">
              <a:spcBef>
                <a:spcPts val="0"/>
              </a:spcBef>
              <a:spcAft>
                <a:spcPts val="300"/>
              </a:spcAft>
              <a:buClr>
                <a:schemeClr val="bg1">
                  <a:lumMod val="50000"/>
                </a:schemeClr>
              </a:buClr>
              <a:buSzPct val="60000"/>
              <a:buFont typeface="Courier New" pitchFamily="49" charset="0"/>
              <a:buChar char="o"/>
              <a:tabLst/>
              <a:defRPr sz="1200" b="0">
                <a:cs typeface="Calibri" panose="020F0502020204030204" pitchFamily="34" charset="0"/>
              </a:defRPr>
            </a:lvl4pPr>
            <a:lvl5pPr marL="812780" indent="-165096" defTabSz="457189">
              <a:spcBef>
                <a:spcPts val="0"/>
              </a:spcBef>
              <a:buClr>
                <a:srgbClr val="D52B1E"/>
              </a:buClr>
              <a:buFont typeface="Calibri" pitchFamily="34" charset="0"/>
              <a:buChar char="-"/>
              <a:tabLst/>
              <a:defRPr sz="1100">
                <a:solidFill>
                  <a:srgbClr val="4D4F53"/>
                </a:solidFill>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r>
              <a:rPr lang="en-GB"/>
              <a:t>Supplier Registration – </a:t>
            </a:r>
            <a:r>
              <a:rPr lang="en-GB">
                <a:ea typeface="+mj-lt"/>
                <a:cs typeface="+mj-lt"/>
              </a:rPr>
              <a:t>Qualification Profile</a:t>
            </a:r>
            <a:endParaRPr lang="en-US">
              <a:ea typeface="+mj-lt"/>
              <a:cs typeface="+mj-lt"/>
            </a:endParaRPr>
          </a:p>
        </p:txBody>
      </p:sp>
      <p:sp>
        <p:nvSpPr>
          <p:cNvPr id="3" name="Text Placeholder 13">
            <a:extLst>
              <a:ext uri="{FF2B5EF4-FFF2-40B4-BE49-F238E27FC236}">
                <a16:creationId xmlns:a16="http://schemas.microsoft.com/office/drawing/2014/main" id="{D87428AB-2453-0D94-B5A2-443D38A92C42}"/>
              </a:ext>
            </a:extLst>
          </p:cNvPr>
          <p:cNvSpPr txBox="1">
            <a:spLocks/>
          </p:cNvSpPr>
          <p:nvPr/>
        </p:nvSpPr>
        <p:spPr>
          <a:xfrm>
            <a:off x="852486" y="1031688"/>
            <a:ext cx="10944225" cy="548640"/>
          </a:xfrm>
          <a:prstGeom prst="rect">
            <a:avLst/>
          </a:prstGeom>
        </p:spPr>
        <p:txBody>
          <a:bodyPr lIns="91440" tIns="45720" rIns="91440" bIns="45720" anchor="t"/>
          <a:lstStyle>
            <a:lvl1pPr marL="0" indent="0" algn="l" defTabSz="457189" rtl="0" eaLnBrk="1" latinLnBrk="0" hangingPunct="1">
              <a:lnSpc>
                <a:spcPct val="130000"/>
              </a:lnSpc>
              <a:spcBef>
                <a:spcPts val="0"/>
              </a:spcBef>
              <a:spcAft>
                <a:spcPts val="1200"/>
              </a:spcAft>
              <a:buClr>
                <a:schemeClr val="bg1"/>
              </a:buClr>
              <a:buSzPct val="25000"/>
              <a:buFont typeface="Verdana" pitchFamily="34" charset="0"/>
              <a:buNone/>
              <a:defRPr kumimoji="0" lang="en-US" sz="1200" b="0" i="0" u="none" strike="noStrike" kern="1200" cap="none" spc="0" normalizeH="0" baseline="0" noProof="0" dirty="0">
                <a:ln>
                  <a:noFill/>
                </a:ln>
                <a:solidFill>
                  <a:schemeClr val="tx1"/>
                </a:solidFill>
                <a:effectLst/>
                <a:uLnTx/>
                <a:uFillTx/>
                <a:latin typeface="Calibri"/>
                <a:ea typeface="+mn-ea"/>
                <a:cs typeface="Segoe UI" panose="020B0502040204020203" pitchFamily="34" charset="0"/>
              </a:defRPr>
            </a:lvl1pPr>
            <a:lvl2pPr marL="177796" indent="-177796" algn="l" defTabSz="457189" rtl="0" eaLnBrk="1" latinLnBrk="0" hangingPunct="1">
              <a:lnSpc>
                <a:spcPct val="130000"/>
              </a:lnSpc>
              <a:spcBef>
                <a:spcPts val="0"/>
              </a:spcBef>
              <a:spcAft>
                <a:spcPts val="300"/>
              </a:spcAft>
              <a:buClr>
                <a:schemeClr val="accent1"/>
              </a:buClr>
              <a:buFont typeface="Arial" pitchFamily="34" charset="0"/>
              <a:buChar char="•"/>
              <a:defRPr lang="en-US" sz="1200" b="0" kern="1200" noProof="0" dirty="0">
                <a:solidFill>
                  <a:schemeClr val="tx1"/>
                </a:solidFill>
                <a:latin typeface="+mj-lt"/>
                <a:ea typeface="+mn-ea"/>
                <a:cs typeface="Calibri" panose="020F0502020204030204" pitchFamily="34" charset="0"/>
              </a:defRPr>
            </a:lvl2pPr>
            <a:lvl3pPr marL="361942" indent="-180970" algn="l" defTabSz="514338" rtl="0" eaLnBrk="1" latinLnBrk="0" hangingPunct="1">
              <a:lnSpc>
                <a:spcPct val="130000"/>
              </a:lnSpc>
              <a:spcBef>
                <a:spcPts val="0"/>
              </a:spcBef>
              <a:spcAft>
                <a:spcPts val="300"/>
              </a:spcAft>
              <a:buClr>
                <a:schemeClr val="bg1">
                  <a:lumMod val="50000"/>
                </a:schemeClr>
              </a:buClr>
              <a:buSzPct val="50000"/>
              <a:buFont typeface="Montserrat" panose="020B0604020202020204" charset="0"/>
              <a:buChar char="►"/>
              <a:defRPr lang="en-US" sz="1200" b="0" kern="1200" noProof="0" dirty="0" smtClean="0">
                <a:solidFill>
                  <a:schemeClr val="tx1"/>
                </a:solidFill>
                <a:latin typeface="+mj-lt"/>
                <a:ea typeface="+mn-ea"/>
                <a:cs typeface="Calibri" panose="020F0502020204030204" pitchFamily="34" charset="0"/>
              </a:defRPr>
            </a:lvl3pPr>
            <a:lvl4pPr marL="536561" indent="-161921" algn="l" defTabSz="457189" rtl="0" eaLnBrk="1" latinLnBrk="0" hangingPunct="1">
              <a:spcBef>
                <a:spcPts val="0"/>
              </a:spcBef>
              <a:spcAft>
                <a:spcPts val="300"/>
              </a:spcAft>
              <a:buClr>
                <a:schemeClr val="bg1">
                  <a:lumMod val="50000"/>
                </a:schemeClr>
              </a:buClr>
              <a:buSzPct val="60000"/>
              <a:buFont typeface="Courier New" pitchFamily="49" charset="0"/>
              <a:buChar char="o"/>
              <a:tabLst/>
              <a:defRPr lang="en-US" sz="1200" b="0" kern="1200" noProof="0" dirty="0">
                <a:solidFill>
                  <a:schemeClr val="tx1"/>
                </a:solidFill>
                <a:latin typeface="+mn-lt"/>
                <a:ea typeface="+mn-ea"/>
                <a:cs typeface="Calibri" panose="020F0502020204030204" pitchFamily="34" charset="0"/>
              </a:defRPr>
            </a:lvl4pPr>
            <a:lvl5pPr marL="812780" indent="-165096" algn="l" defTabSz="457189" rtl="0" eaLnBrk="1" latinLnBrk="0" hangingPunct="1">
              <a:spcBef>
                <a:spcPts val="0"/>
              </a:spcBef>
              <a:buClr>
                <a:srgbClr val="D52B1E"/>
              </a:buClr>
              <a:buFont typeface="Calibri" pitchFamily="34" charset="0"/>
              <a:buChar char="-"/>
              <a:tabLst/>
              <a:defRPr lang="en-GB" sz="1100" kern="1200" noProof="0">
                <a:solidFill>
                  <a:srgbClr val="4D4F53"/>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r>
              <a:rPr lang="en-GB" sz="2800" b="1">
                <a:cs typeface="Segoe UI"/>
              </a:rPr>
              <a:t>Step 5: Publish Registration Profile</a:t>
            </a:r>
            <a:endParaRPr lang="en-US" sz="2800" b="1">
              <a:ea typeface="Calibri"/>
              <a:cs typeface="Segoe UI"/>
            </a:endParaRPr>
          </a:p>
        </p:txBody>
      </p:sp>
      <p:sp>
        <p:nvSpPr>
          <p:cNvPr id="6" name="TextBox 5">
            <a:extLst>
              <a:ext uri="{FF2B5EF4-FFF2-40B4-BE49-F238E27FC236}">
                <a16:creationId xmlns:a16="http://schemas.microsoft.com/office/drawing/2014/main" id="{AC3B18D9-F514-3503-9F45-1969F969A12D}"/>
              </a:ext>
            </a:extLst>
          </p:cNvPr>
          <p:cNvSpPr txBox="1"/>
          <p:nvPr/>
        </p:nvSpPr>
        <p:spPr>
          <a:xfrm>
            <a:off x="852487" y="1828800"/>
            <a:ext cx="11064210" cy="4355690"/>
          </a:xfrm>
          <a:prstGeom prst="rect">
            <a:avLst/>
          </a:prstGeom>
        </p:spPr>
        <p:txBody>
          <a:bodyPr vert="horz" lIns="0" tIns="0" rIns="0" bIns="0" rtlCol="0" anchor="t">
            <a:noAutofit/>
          </a:bodyPr>
          <a:lstStyle>
            <a:defPPr>
              <a:defRPr lang="en-RO"/>
            </a:defPPr>
            <a:lvl1pPr indent="0" defTabSz="457189" fontAlgn="base">
              <a:lnSpc>
                <a:spcPct val="100000"/>
              </a:lnSpc>
              <a:spcBef>
                <a:spcPts val="0"/>
              </a:spcBef>
              <a:spcAft>
                <a:spcPts val="1200"/>
              </a:spcAft>
              <a:buClr>
                <a:schemeClr val="bg1"/>
              </a:buClr>
              <a:buSzPct val="25000"/>
              <a:buFont typeface="Verdana" pitchFamily="34" charset="0"/>
              <a:buNone/>
              <a:defRPr kumimoji="0" sz="2400" b="0" i="0" u="none" strike="noStrike" cap="none" spc="0" normalizeH="0" baseline="0">
                <a:ln>
                  <a:noFill/>
                </a:ln>
                <a:effectLst/>
                <a:uLnTx/>
                <a:uFillTx/>
                <a:latin typeface="Calibri"/>
                <a:cs typeface="Segoe UI" panose="020B0502040204020203" pitchFamily="34" charset="0"/>
              </a:defRPr>
            </a:lvl1pPr>
            <a:lvl2pPr marL="177796" indent="-177796" defTabSz="457189">
              <a:lnSpc>
                <a:spcPct val="130000"/>
              </a:lnSpc>
              <a:spcBef>
                <a:spcPts val="0"/>
              </a:spcBef>
              <a:spcAft>
                <a:spcPts val="300"/>
              </a:spcAft>
              <a:buClr>
                <a:schemeClr val="accent1"/>
              </a:buClr>
              <a:buFont typeface="Arial" pitchFamily="34" charset="0"/>
              <a:buChar char="•"/>
              <a:defRPr sz="1200" b="0">
                <a:latin typeface="+mj-lt"/>
                <a:cs typeface="Calibri" panose="020F0502020204030204" pitchFamily="34" charset="0"/>
              </a:defRPr>
            </a:lvl2pPr>
            <a:lvl3pPr marL="361942" indent="-180970" defTabSz="514338">
              <a:lnSpc>
                <a:spcPct val="130000"/>
              </a:lnSpc>
              <a:spcBef>
                <a:spcPts val="0"/>
              </a:spcBef>
              <a:spcAft>
                <a:spcPts val="300"/>
              </a:spcAft>
              <a:buClr>
                <a:schemeClr val="bg1">
                  <a:lumMod val="50000"/>
                </a:schemeClr>
              </a:buClr>
              <a:buSzPct val="50000"/>
              <a:buFont typeface="Montserrat" panose="020B0604020202020204" charset="0"/>
              <a:buChar char="►"/>
              <a:defRPr sz="1200" b="0">
                <a:latin typeface="+mj-lt"/>
                <a:cs typeface="Calibri" panose="020F0502020204030204" pitchFamily="34" charset="0"/>
              </a:defRPr>
            </a:lvl3pPr>
            <a:lvl4pPr marL="536561" indent="-161921" defTabSz="457189">
              <a:spcBef>
                <a:spcPts val="0"/>
              </a:spcBef>
              <a:spcAft>
                <a:spcPts val="300"/>
              </a:spcAft>
              <a:buClr>
                <a:schemeClr val="bg1">
                  <a:lumMod val="50000"/>
                </a:schemeClr>
              </a:buClr>
              <a:buSzPct val="60000"/>
              <a:buFont typeface="Courier New" pitchFamily="49" charset="0"/>
              <a:buChar char="o"/>
              <a:tabLst/>
              <a:defRPr sz="1200" b="0">
                <a:cs typeface="Calibri" panose="020F0502020204030204" pitchFamily="34" charset="0"/>
              </a:defRPr>
            </a:lvl4pPr>
            <a:lvl5pPr marL="812780" indent="-165096" defTabSz="457189">
              <a:spcBef>
                <a:spcPts val="0"/>
              </a:spcBef>
              <a:buClr>
                <a:srgbClr val="D52B1E"/>
              </a:buClr>
              <a:buFont typeface="Calibri" pitchFamily="34" charset="0"/>
              <a:buChar char="-"/>
              <a:tabLst/>
              <a:defRPr sz="1100">
                <a:solidFill>
                  <a:srgbClr val="4D4F53"/>
                </a:solidFill>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r>
              <a:rPr lang="en-GB" sz="1200">
                <a:cs typeface="Segoe UI"/>
              </a:rPr>
              <a:t>Once filling all mandatory fields from Supplier Questionnaire click on </a:t>
            </a:r>
            <a:r>
              <a:rPr lang="en-GB" sz="1200" b="1">
                <a:cs typeface="Segoe UI"/>
              </a:rPr>
              <a:t>Publish. </a:t>
            </a:r>
          </a:p>
          <a:p>
            <a:r>
              <a:rPr lang="en-GB" sz="1200">
                <a:ea typeface="Calibri"/>
                <a:cs typeface="Segoe UI"/>
              </a:rPr>
              <a:t>After publishing Supplier needs to wait till Buyer approves the profile, and once buyer approves it supplier will receive the email notification. </a:t>
            </a:r>
            <a:endParaRPr lang="en-GB" sz="1200" b="1">
              <a:ea typeface="Calibri"/>
            </a:endParaRPr>
          </a:p>
          <a:p>
            <a:endParaRPr lang="en-GB" sz="1600">
              <a:ea typeface="Calibri"/>
            </a:endParaRPr>
          </a:p>
        </p:txBody>
      </p:sp>
      <p:sp>
        <p:nvSpPr>
          <p:cNvPr id="4" name="Rectangle 3">
            <a:extLst>
              <a:ext uri="{FF2B5EF4-FFF2-40B4-BE49-F238E27FC236}">
                <a16:creationId xmlns:a16="http://schemas.microsoft.com/office/drawing/2014/main" id="{1C030DC2-7E99-D7E6-FA66-F72E69B6ECD6}"/>
              </a:ext>
            </a:extLst>
          </p:cNvPr>
          <p:cNvSpPr/>
          <p:nvPr/>
        </p:nvSpPr>
        <p:spPr>
          <a:xfrm>
            <a:off x="10716412" y="2646065"/>
            <a:ext cx="571316" cy="288569"/>
          </a:xfrm>
          <a:prstGeom prst="rect">
            <a:avLst/>
          </a:prstGeom>
          <a:noFill/>
          <a:ln w="38100">
            <a:solidFill>
              <a:srgbClr val="FFC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DE" sz="1400" err="1">
              <a:solidFill>
                <a:schemeClr val="tx1"/>
              </a:solidFill>
            </a:endParaRPr>
          </a:p>
        </p:txBody>
      </p:sp>
      <p:sp>
        <p:nvSpPr>
          <p:cNvPr id="11" name="Rectangle 10">
            <a:extLst>
              <a:ext uri="{FF2B5EF4-FFF2-40B4-BE49-F238E27FC236}">
                <a16:creationId xmlns:a16="http://schemas.microsoft.com/office/drawing/2014/main" id="{4C4657EE-50D1-FFCA-680D-51EF3D800304}"/>
              </a:ext>
            </a:extLst>
          </p:cNvPr>
          <p:cNvSpPr/>
          <p:nvPr/>
        </p:nvSpPr>
        <p:spPr>
          <a:xfrm>
            <a:off x="787579" y="3502840"/>
            <a:ext cx="4285866" cy="346857"/>
          </a:xfrm>
          <a:prstGeom prst="rect">
            <a:avLst/>
          </a:prstGeom>
          <a:noFill/>
          <a:ln w="38100">
            <a:solidFill>
              <a:srgbClr val="B4C6E7"/>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DE" sz="1400" err="1">
              <a:solidFill>
                <a:schemeClr val="tx1"/>
              </a:solidFill>
            </a:endParaRPr>
          </a:p>
        </p:txBody>
      </p:sp>
      <p:pic>
        <p:nvPicPr>
          <p:cNvPr id="7" name="Picture 6">
            <a:extLst>
              <a:ext uri="{FF2B5EF4-FFF2-40B4-BE49-F238E27FC236}">
                <a16:creationId xmlns:a16="http://schemas.microsoft.com/office/drawing/2014/main" id="{DFC9853C-C9AD-39FB-DDFE-82329E2F0541}"/>
              </a:ext>
            </a:extLst>
          </p:cNvPr>
          <p:cNvPicPr>
            <a:picLocks noChangeAspect="1"/>
          </p:cNvPicPr>
          <p:nvPr/>
        </p:nvPicPr>
        <p:blipFill>
          <a:blip r:embed="rId3"/>
          <a:stretch>
            <a:fillRect/>
          </a:stretch>
        </p:blipFill>
        <p:spPr>
          <a:xfrm>
            <a:off x="5757665" y="4116044"/>
            <a:ext cx="4673840" cy="16828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Rectangle 7">
            <a:extLst>
              <a:ext uri="{FF2B5EF4-FFF2-40B4-BE49-F238E27FC236}">
                <a16:creationId xmlns:a16="http://schemas.microsoft.com/office/drawing/2014/main" id="{B36473C6-D602-E724-7260-BD96F3EDD86F}"/>
              </a:ext>
            </a:extLst>
          </p:cNvPr>
          <p:cNvSpPr/>
          <p:nvPr/>
        </p:nvSpPr>
        <p:spPr>
          <a:xfrm>
            <a:off x="8872569" y="5192875"/>
            <a:ext cx="571316" cy="288569"/>
          </a:xfrm>
          <a:prstGeom prst="rect">
            <a:avLst/>
          </a:prstGeom>
          <a:noFill/>
          <a:ln w="38100">
            <a:solidFill>
              <a:srgbClr val="FFC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DE" sz="1400" err="1">
              <a:solidFill>
                <a:schemeClr val="tx1"/>
              </a:solidFill>
            </a:endParaRPr>
          </a:p>
        </p:txBody>
      </p:sp>
    </p:spTree>
    <p:extLst>
      <p:ext uri="{BB962C8B-B14F-4D97-AF65-F5344CB8AC3E}">
        <p14:creationId xmlns:p14="http://schemas.microsoft.com/office/powerpoint/2010/main" val="34640079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FC60A-024B-DD54-7E30-EC870A7E15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CEAD39-E1EE-6051-ADAF-B2EE33409FA9}"/>
              </a:ext>
            </a:extLst>
          </p:cNvPr>
          <p:cNvSpPr>
            <a:spLocks noGrp="1"/>
          </p:cNvSpPr>
          <p:nvPr>
            <p:ph type="title"/>
            <p:custDataLst>
              <p:tags r:id="rId1"/>
            </p:custDataLst>
          </p:nvPr>
        </p:nvSpPr>
        <p:spPr/>
        <p:txBody>
          <a:bodyPr/>
          <a:lstStyle/>
          <a:p>
            <a:pPr>
              <a:lnSpc>
                <a:spcPts val="7000"/>
              </a:lnSpc>
            </a:pPr>
            <a:r>
              <a:rPr lang="de-DE" sz="4400">
                <a:ea typeface="Calibri"/>
                <a:cs typeface="Calibri"/>
              </a:rPr>
              <a:t>ACTIONs Module​</a:t>
            </a:r>
            <a:endParaRPr lang="de-DE" sz="4400" noProof="0">
              <a:ea typeface="Calibri"/>
              <a:cs typeface="Calibri"/>
            </a:endParaRPr>
          </a:p>
        </p:txBody>
      </p:sp>
      <p:sp>
        <p:nvSpPr>
          <p:cNvPr id="3" name="Textplatzhalter 2">
            <a:extLst>
              <a:ext uri="{FF2B5EF4-FFF2-40B4-BE49-F238E27FC236}">
                <a16:creationId xmlns:a16="http://schemas.microsoft.com/office/drawing/2014/main" id="{D38D030F-7758-52FE-14D7-D4E776CB3B0C}"/>
              </a:ext>
            </a:extLst>
          </p:cNvPr>
          <p:cNvSpPr>
            <a:spLocks noGrp="1"/>
          </p:cNvSpPr>
          <p:nvPr>
            <p:ph type="body" sz="quarter" idx="10"/>
          </p:nvPr>
        </p:nvSpPr>
        <p:spPr/>
        <p:txBody>
          <a:bodyPr/>
          <a:lstStyle/>
          <a:p>
            <a:endParaRPr lang="de-DE"/>
          </a:p>
        </p:txBody>
      </p:sp>
      <p:pic>
        <p:nvPicPr>
          <p:cNvPr id="1026" name="Picture 2" descr="Events Übersicht">
            <a:extLst>
              <a:ext uri="{FF2B5EF4-FFF2-40B4-BE49-F238E27FC236}">
                <a16:creationId xmlns:a16="http://schemas.microsoft.com/office/drawing/2014/main" id="{CE419500-E0FF-F814-C7B3-130E4A86E6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4175" y="6104001"/>
            <a:ext cx="1481900" cy="409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3012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C1A536-D6D6-156C-3F75-4682A04B9ED8}"/>
            </a:ext>
          </a:extLst>
        </p:cNvPr>
        <p:cNvGrpSpPr/>
        <p:nvPr/>
      </p:nvGrpSpPr>
      <p:grpSpPr>
        <a:xfrm>
          <a:off x="0" y="0"/>
          <a:ext cx="0" cy="0"/>
          <a:chOff x="0" y="0"/>
          <a:chExt cx="0" cy="0"/>
        </a:xfrm>
      </p:grpSpPr>
      <p:sp>
        <p:nvSpPr>
          <p:cNvPr id="2" name="Text Placeholder 6">
            <a:extLst>
              <a:ext uri="{FF2B5EF4-FFF2-40B4-BE49-F238E27FC236}">
                <a16:creationId xmlns:a16="http://schemas.microsoft.com/office/drawing/2014/main" id="{699D5BC2-53FB-0B81-C80C-A8E39C5A7DD7}"/>
              </a:ext>
            </a:extLst>
          </p:cNvPr>
          <p:cNvSpPr txBox="1">
            <a:spLocks/>
          </p:cNvSpPr>
          <p:nvPr/>
        </p:nvSpPr>
        <p:spPr>
          <a:xfrm>
            <a:off x="852487" y="420369"/>
            <a:ext cx="10944225" cy="638751"/>
          </a:xfrm>
          <a:prstGeom prst="rect">
            <a:avLst/>
          </a:prstGeom>
        </p:spPr>
        <p:txBody>
          <a:bodyPr vert="horz" lIns="0" tIns="0" rIns="0" bIns="0" rtlCol="0" anchor="b" anchorCtr="0">
            <a:noAutofit/>
          </a:bodyPr>
          <a:lstStyle>
            <a:defPPr>
              <a:defRPr lang="en-RO"/>
            </a:defPPr>
            <a:lvl1pPr indent="0" defTabSz="457189">
              <a:spcBef>
                <a:spcPct val="0"/>
              </a:spcBef>
              <a:spcAft>
                <a:spcPts val="0"/>
              </a:spcAft>
              <a:buFont typeface="Arial" pitchFamily="34" charset="0"/>
              <a:buNone/>
              <a:defRPr sz="4000" b="1" baseline="0">
                <a:solidFill>
                  <a:schemeClr val="accent1"/>
                </a:solidFill>
                <a:latin typeface="+mj-lt"/>
              </a:defRPr>
            </a:lvl1pPr>
            <a:lvl2pPr marL="177796" indent="-177796" defTabSz="457189">
              <a:lnSpc>
                <a:spcPct val="130000"/>
              </a:lnSpc>
              <a:spcBef>
                <a:spcPts val="0"/>
              </a:spcBef>
              <a:spcAft>
                <a:spcPts val="300"/>
              </a:spcAft>
              <a:buClr>
                <a:schemeClr val="accent1"/>
              </a:buClr>
              <a:buFont typeface="Arial" pitchFamily="34" charset="0"/>
              <a:buChar char="•"/>
              <a:defRPr sz="1200" b="0">
                <a:latin typeface="+mj-lt"/>
                <a:cs typeface="Calibri" panose="020F0502020204030204" pitchFamily="34" charset="0"/>
              </a:defRPr>
            </a:lvl2pPr>
            <a:lvl3pPr marL="361942" indent="-180970" defTabSz="514338">
              <a:lnSpc>
                <a:spcPct val="130000"/>
              </a:lnSpc>
              <a:spcBef>
                <a:spcPts val="0"/>
              </a:spcBef>
              <a:spcAft>
                <a:spcPts val="300"/>
              </a:spcAft>
              <a:buClr>
                <a:schemeClr val="bg1">
                  <a:lumMod val="50000"/>
                </a:schemeClr>
              </a:buClr>
              <a:buSzPct val="50000"/>
              <a:buFont typeface="Montserrat" panose="020B0604020202020204" charset="0"/>
              <a:buChar char="►"/>
              <a:defRPr sz="1200" b="0">
                <a:latin typeface="+mj-lt"/>
                <a:cs typeface="Calibri" panose="020F0502020204030204" pitchFamily="34" charset="0"/>
              </a:defRPr>
            </a:lvl3pPr>
            <a:lvl4pPr marL="536561" indent="-161921" defTabSz="457189">
              <a:spcBef>
                <a:spcPts val="0"/>
              </a:spcBef>
              <a:spcAft>
                <a:spcPts val="300"/>
              </a:spcAft>
              <a:buClr>
                <a:schemeClr val="bg1">
                  <a:lumMod val="50000"/>
                </a:schemeClr>
              </a:buClr>
              <a:buSzPct val="60000"/>
              <a:buFont typeface="Courier New" pitchFamily="49" charset="0"/>
              <a:buChar char="o"/>
              <a:tabLst/>
              <a:defRPr sz="1200" b="0">
                <a:cs typeface="Calibri" panose="020F0502020204030204" pitchFamily="34" charset="0"/>
              </a:defRPr>
            </a:lvl4pPr>
            <a:lvl5pPr marL="812780" indent="-165096" defTabSz="457189">
              <a:spcBef>
                <a:spcPts val="0"/>
              </a:spcBef>
              <a:buClr>
                <a:srgbClr val="D52B1E"/>
              </a:buClr>
              <a:buFont typeface="Calibri" pitchFamily="34" charset="0"/>
              <a:buChar char="-"/>
              <a:tabLst/>
              <a:defRPr sz="1100">
                <a:solidFill>
                  <a:srgbClr val="4D4F53"/>
                </a:solidFill>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r>
              <a:rPr lang="en-GB"/>
              <a:t>Actions</a:t>
            </a:r>
            <a:endParaRPr lang="en-DE"/>
          </a:p>
        </p:txBody>
      </p:sp>
      <p:sp>
        <p:nvSpPr>
          <p:cNvPr id="3" name="Text Placeholder 13">
            <a:extLst>
              <a:ext uri="{FF2B5EF4-FFF2-40B4-BE49-F238E27FC236}">
                <a16:creationId xmlns:a16="http://schemas.microsoft.com/office/drawing/2014/main" id="{3F37930D-B95F-12C7-5DA9-AC069A437A90}"/>
              </a:ext>
            </a:extLst>
          </p:cNvPr>
          <p:cNvSpPr txBox="1">
            <a:spLocks/>
          </p:cNvSpPr>
          <p:nvPr/>
        </p:nvSpPr>
        <p:spPr>
          <a:xfrm>
            <a:off x="852486" y="913977"/>
            <a:ext cx="10944225" cy="548640"/>
          </a:xfrm>
          <a:prstGeom prst="rect">
            <a:avLst/>
          </a:prstGeom>
        </p:spPr>
        <p:txBody>
          <a:bodyPr lIns="91440" tIns="45720" rIns="91440" bIns="45720" anchor="t"/>
          <a:lstStyle>
            <a:lvl1pPr marL="0" indent="0" algn="l" defTabSz="457189" rtl="0" eaLnBrk="1" latinLnBrk="0" hangingPunct="1">
              <a:lnSpc>
                <a:spcPct val="130000"/>
              </a:lnSpc>
              <a:spcBef>
                <a:spcPts val="0"/>
              </a:spcBef>
              <a:spcAft>
                <a:spcPts val="1200"/>
              </a:spcAft>
              <a:buClr>
                <a:schemeClr val="bg1"/>
              </a:buClr>
              <a:buSzPct val="25000"/>
              <a:buFont typeface="Verdana" pitchFamily="34" charset="0"/>
              <a:buNone/>
              <a:defRPr kumimoji="0" lang="en-US" sz="1200" b="0" i="0" u="none" strike="noStrike" kern="1200" cap="none" spc="0" normalizeH="0" baseline="0" noProof="0" dirty="0">
                <a:ln>
                  <a:noFill/>
                </a:ln>
                <a:solidFill>
                  <a:schemeClr val="tx1"/>
                </a:solidFill>
                <a:effectLst/>
                <a:uLnTx/>
                <a:uFillTx/>
                <a:latin typeface="Calibri"/>
                <a:ea typeface="+mn-ea"/>
                <a:cs typeface="Segoe UI" panose="020B0502040204020203" pitchFamily="34" charset="0"/>
              </a:defRPr>
            </a:lvl1pPr>
            <a:lvl2pPr marL="177796" indent="-177796" algn="l" defTabSz="457189" rtl="0" eaLnBrk="1" latinLnBrk="0" hangingPunct="1">
              <a:lnSpc>
                <a:spcPct val="130000"/>
              </a:lnSpc>
              <a:spcBef>
                <a:spcPts val="0"/>
              </a:spcBef>
              <a:spcAft>
                <a:spcPts val="300"/>
              </a:spcAft>
              <a:buClr>
                <a:schemeClr val="accent1"/>
              </a:buClr>
              <a:buFont typeface="Arial" pitchFamily="34" charset="0"/>
              <a:buChar char="•"/>
              <a:defRPr lang="en-US" sz="1200" b="0" kern="1200" noProof="0" dirty="0">
                <a:solidFill>
                  <a:schemeClr val="tx1"/>
                </a:solidFill>
                <a:latin typeface="+mj-lt"/>
                <a:ea typeface="+mn-ea"/>
                <a:cs typeface="Calibri" panose="020F0502020204030204" pitchFamily="34" charset="0"/>
              </a:defRPr>
            </a:lvl2pPr>
            <a:lvl3pPr marL="361942" indent="-180970" algn="l" defTabSz="514338" rtl="0" eaLnBrk="1" latinLnBrk="0" hangingPunct="1">
              <a:lnSpc>
                <a:spcPct val="130000"/>
              </a:lnSpc>
              <a:spcBef>
                <a:spcPts val="0"/>
              </a:spcBef>
              <a:spcAft>
                <a:spcPts val="300"/>
              </a:spcAft>
              <a:buClr>
                <a:schemeClr val="bg1">
                  <a:lumMod val="50000"/>
                </a:schemeClr>
              </a:buClr>
              <a:buSzPct val="50000"/>
              <a:buFont typeface="Montserrat" panose="020B0604020202020204" charset="0"/>
              <a:buChar char="►"/>
              <a:defRPr lang="en-US" sz="1200" b="0" kern="1200" noProof="0" dirty="0" smtClean="0">
                <a:solidFill>
                  <a:schemeClr val="tx1"/>
                </a:solidFill>
                <a:latin typeface="+mj-lt"/>
                <a:ea typeface="+mn-ea"/>
                <a:cs typeface="Calibri" panose="020F0502020204030204" pitchFamily="34" charset="0"/>
              </a:defRPr>
            </a:lvl3pPr>
            <a:lvl4pPr marL="536561" indent="-161921" algn="l" defTabSz="457189" rtl="0" eaLnBrk="1" latinLnBrk="0" hangingPunct="1">
              <a:spcBef>
                <a:spcPts val="0"/>
              </a:spcBef>
              <a:spcAft>
                <a:spcPts val="300"/>
              </a:spcAft>
              <a:buClr>
                <a:schemeClr val="bg1">
                  <a:lumMod val="50000"/>
                </a:schemeClr>
              </a:buClr>
              <a:buSzPct val="60000"/>
              <a:buFont typeface="Courier New" pitchFamily="49" charset="0"/>
              <a:buChar char="o"/>
              <a:tabLst/>
              <a:defRPr lang="en-US" sz="1200" b="0" kern="1200" noProof="0" dirty="0">
                <a:solidFill>
                  <a:schemeClr val="tx1"/>
                </a:solidFill>
                <a:latin typeface="+mn-lt"/>
                <a:ea typeface="+mn-ea"/>
                <a:cs typeface="Calibri" panose="020F0502020204030204" pitchFamily="34" charset="0"/>
              </a:defRPr>
            </a:lvl4pPr>
            <a:lvl5pPr marL="812780" indent="-165096" algn="l" defTabSz="457189" rtl="0" eaLnBrk="1" latinLnBrk="0" hangingPunct="1">
              <a:spcBef>
                <a:spcPts val="0"/>
              </a:spcBef>
              <a:buClr>
                <a:srgbClr val="D52B1E"/>
              </a:buClr>
              <a:buFont typeface="Calibri" pitchFamily="34" charset="0"/>
              <a:buChar char="-"/>
              <a:tabLst/>
              <a:defRPr lang="en-GB" sz="1100" kern="1200" noProof="0">
                <a:solidFill>
                  <a:srgbClr val="4D4F53"/>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r>
              <a:rPr lang="en-GB" sz="2400" b="1">
                <a:cs typeface="Segoe UI"/>
              </a:rPr>
              <a:t>Navigate to Actions Overview</a:t>
            </a:r>
            <a:endParaRPr lang="en-US" sz="2400" b="1" err="1">
              <a:ea typeface="Calibri"/>
            </a:endParaRPr>
          </a:p>
        </p:txBody>
      </p:sp>
      <p:sp>
        <p:nvSpPr>
          <p:cNvPr id="6" name="TextBox 5">
            <a:extLst>
              <a:ext uri="{FF2B5EF4-FFF2-40B4-BE49-F238E27FC236}">
                <a16:creationId xmlns:a16="http://schemas.microsoft.com/office/drawing/2014/main" id="{AA85351F-12E5-8617-A3B5-0DF201CA14E6}"/>
              </a:ext>
            </a:extLst>
          </p:cNvPr>
          <p:cNvSpPr txBox="1"/>
          <p:nvPr/>
        </p:nvSpPr>
        <p:spPr>
          <a:xfrm>
            <a:off x="852487" y="1465943"/>
            <a:ext cx="11064210" cy="4355690"/>
          </a:xfrm>
          <a:prstGeom prst="rect">
            <a:avLst/>
          </a:prstGeom>
        </p:spPr>
        <p:txBody>
          <a:bodyPr vert="horz" lIns="0" tIns="0" rIns="0" bIns="0" rtlCol="0" anchor="t">
            <a:noAutofit/>
          </a:bodyPr>
          <a:lstStyle>
            <a:defPPr>
              <a:defRPr lang="en-RO"/>
            </a:defPPr>
            <a:lvl1pPr indent="0" defTabSz="457189" fontAlgn="base">
              <a:lnSpc>
                <a:spcPct val="100000"/>
              </a:lnSpc>
              <a:spcBef>
                <a:spcPts val="0"/>
              </a:spcBef>
              <a:spcAft>
                <a:spcPts val="1200"/>
              </a:spcAft>
              <a:buClr>
                <a:schemeClr val="bg1"/>
              </a:buClr>
              <a:buSzPct val="25000"/>
              <a:buFont typeface="Verdana" pitchFamily="34" charset="0"/>
              <a:buNone/>
              <a:defRPr kumimoji="0" sz="2400" b="0" i="0" u="none" strike="noStrike" cap="none" spc="0" normalizeH="0" baseline="0">
                <a:ln>
                  <a:noFill/>
                </a:ln>
                <a:effectLst/>
                <a:uLnTx/>
                <a:uFillTx/>
                <a:latin typeface="Calibri"/>
                <a:cs typeface="Segoe UI" panose="020B0502040204020203" pitchFamily="34" charset="0"/>
              </a:defRPr>
            </a:lvl1pPr>
            <a:lvl2pPr marL="177796" indent="-177796" defTabSz="457189">
              <a:lnSpc>
                <a:spcPct val="130000"/>
              </a:lnSpc>
              <a:spcBef>
                <a:spcPts val="0"/>
              </a:spcBef>
              <a:spcAft>
                <a:spcPts val="300"/>
              </a:spcAft>
              <a:buClr>
                <a:schemeClr val="accent1"/>
              </a:buClr>
              <a:buFont typeface="Arial" pitchFamily="34" charset="0"/>
              <a:buChar char="•"/>
              <a:defRPr sz="1200" b="0">
                <a:latin typeface="+mj-lt"/>
                <a:cs typeface="Calibri" panose="020F0502020204030204" pitchFamily="34" charset="0"/>
              </a:defRPr>
            </a:lvl2pPr>
            <a:lvl3pPr marL="361942" indent="-180970" defTabSz="514338">
              <a:lnSpc>
                <a:spcPct val="130000"/>
              </a:lnSpc>
              <a:spcBef>
                <a:spcPts val="0"/>
              </a:spcBef>
              <a:spcAft>
                <a:spcPts val="300"/>
              </a:spcAft>
              <a:buClr>
                <a:schemeClr val="bg1">
                  <a:lumMod val="50000"/>
                </a:schemeClr>
              </a:buClr>
              <a:buSzPct val="50000"/>
              <a:buFont typeface="Montserrat" panose="020B0604020202020204" charset="0"/>
              <a:buChar char="►"/>
              <a:defRPr sz="1200" b="0">
                <a:latin typeface="+mj-lt"/>
                <a:cs typeface="Calibri" panose="020F0502020204030204" pitchFamily="34" charset="0"/>
              </a:defRPr>
            </a:lvl3pPr>
            <a:lvl4pPr marL="536561" indent="-161921" defTabSz="457189">
              <a:spcBef>
                <a:spcPts val="0"/>
              </a:spcBef>
              <a:spcAft>
                <a:spcPts val="300"/>
              </a:spcAft>
              <a:buClr>
                <a:schemeClr val="bg1">
                  <a:lumMod val="50000"/>
                </a:schemeClr>
              </a:buClr>
              <a:buSzPct val="60000"/>
              <a:buFont typeface="Courier New" pitchFamily="49" charset="0"/>
              <a:buChar char="o"/>
              <a:tabLst/>
              <a:defRPr sz="1200" b="0">
                <a:cs typeface="Calibri" panose="020F0502020204030204" pitchFamily="34" charset="0"/>
              </a:defRPr>
            </a:lvl4pPr>
            <a:lvl5pPr marL="812780" indent="-165096" defTabSz="457189">
              <a:spcBef>
                <a:spcPts val="0"/>
              </a:spcBef>
              <a:buClr>
                <a:srgbClr val="D52B1E"/>
              </a:buClr>
              <a:buFont typeface="Calibri" pitchFamily="34" charset="0"/>
              <a:buChar char="-"/>
              <a:tabLst/>
              <a:defRPr sz="1100">
                <a:solidFill>
                  <a:srgbClr val="4D4F53"/>
                </a:solidFill>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r>
              <a:rPr lang="en-GB" sz="1200">
                <a:ea typeface="Calibri"/>
                <a:cs typeface="Calibri"/>
              </a:rPr>
              <a:t>Once the action is created, the supplier will receive an email notification. The supplier can then log in to the Supplier Portal. From the Supplier Portal dashboard, the supplier can view and update the action according to their assigned permissions. This enables transparent collaboration between the supplier and the buyer.</a:t>
            </a:r>
            <a:endParaRPr lang="en-US"/>
          </a:p>
          <a:p>
            <a:endParaRPr lang="en-GB" sz="1200">
              <a:ea typeface="Calibri"/>
              <a:cs typeface="Calibri"/>
            </a:endParaRPr>
          </a:p>
          <a:p>
            <a:endParaRPr lang="en-GB" sz="1200">
              <a:ea typeface="Calibri"/>
              <a:cs typeface="Calibri"/>
            </a:endParaRPr>
          </a:p>
          <a:p>
            <a:endParaRPr lang="en-GB" sz="1200">
              <a:ea typeface="Calibri"/>
              <a:cs typeface="Calibri"/>
            </a:endParaRPr>
          </a:p>
        </p:txBody>
      </p:sp>
      <p:pic>
        <p:nvPicPr>
          <p:cNvPr id="10" name="Picture 9">
            <a:extLst>
              <a:ext uri="{FF2B5EF4-FFF2-40B4-BE49-F238E27FC236}">
                <a16:creationId xmlns:a16="http://schemas.microsoft.com/office/drawing/2014/main" id="{618BD216-A60F-D39A-742C-C634AFAFD6B4}"/>
              </a:ext>
            </a:extLst>
          </p:cNvPr>
          <p:cNvPicPr>
            <a:picLocks noChangeAspect="1"/>
          </p:cNvPicPr>
          <p:nvPr/>
        </p:nvPicPr>
        <p:blipFill>
          <a:blip r:embed="rId2"/>
          <a:stretch>
            <a:fillRect/>
          </a:stretch>
        </p:blipFill>
        <p:spPr>
          <a:xfrm>
            <a:off x="853322" y="2140856"/>
            <a:ext cx="5572270" cy="3389088"/>
          </a:xfrm>
          <a:prstGeom prst="rect">
            <a:avLst/>
          </a:prstGeom>
        </p:spPr>
      </p:pic>
      <p:pic>
        <p:nvPicPr>
          <p:cNvPr id="5" name="Picture 4">
            <a:extLst>
              <a:ext uri="{FF2B5EF4-FFF2-40B4-BE49-F238E27FC236}">
                <a16:creationId xmlns:a16="http://schemas.microsoft.com/office/drawing/2014/main" id="{657736BE-F30E-5639-274C-7BBF49BE274F}"/>
              </a:ext>
            </a:extLst>
          </p:cNvPr>
          <p:cNvPicPr>
            <a:picLocks noChangeAspect="1"/>
          </p:cNvPicPr>
          <p:nvPr/>
        </p:nvPicPr>
        <p:blipFill>
          <a:blip r:embed="rId3"/>
          <a:stretch>
            <a:fillRect/>
          </a:stretch>
        </p:blipFill>
        <p:spPr>
          <a:xfrm>
            <a:off x="6096000" y="4348560"/>
            <a:ext cx="5689601" cy="1179850"/>
          </a:xfrm>
          <a:prstGeom prst="rect">
            <a:avLst/>
          </a:prstGeom>
        </p:spPr>
      </p:pic>
      <p:sp>
        <p:nvSpPr>
          <p:cNvPr id="13" name="Rectangle 12">
            <a:extLst>
              <a:ext uri="{FF2B5EF4-FFF2-40B4-BE49-F238E27FC236}">
                <a16:creationId xmlns:a16="http://schemas.microsoft.com/office/drawing/2014/main" id="{DB62672C-E8C1-24E3-FC5D-1295093545F7}"/>
              </a:ext>
            </a:extLst>
          </p:cNvPr>
          <p:cNvSpPr/>
          <p:nvPr/>
        </p:nvSpPr>
        <p:spPr>
          <a:xfrm>
            <a:off x="1044080" y="4431933"/>
            <a:ext cx="4608106" cy="701878"/>
          </a:xfrm>
          <a:prstGeom prst="rect">
            <a:avLst/>
          </a:prstGeom>
          <a:noFill/>
          <a:ln w="38100">
            <a:solidFill>
              <a:srgbClr val="FFC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DE" sz="1400" err="1">
              <a:solidFill>
                <a:schemeClr val="tx1"/>
              </a:solidFill>
            </a:endParaRPr>
          </a:p>
        </p:txBody>
      </p:sp>
      <p:cxnSp>
        <p:nvCxnSpPr>
          <p:cNvPr id="14" name="Straight Arrow Connector 13">
            <a:extLst>
              <a:ext uri="{FF2B5EF4-FFF2-40B4-BE49-F238E27FC236}">
                <a16:creationId xmlns:a16="http://schemas.microsoft.com/office/drawing/2014/main" id="{7022FDA4-DAF3-2AE6-14D7-BB2878AC6814}"/>
              </a:ext>
            </a:extLst>
          </p:cNvPr>
          <p:cNvCxnSpPr/>
          <p:nvPr/>
        </p:nvCxnSpPr>
        <p:spPr>
          <a:xfrm>
            <a:off x="5493657" y="4619172"/>
            <a:ext cx="791029" cy="435428"/>
          </a:xfrm>
          <a:prstGeom prst="straightConnector1">
            <a:avLst/>
          </a:prstGeom>
          <a:ln w="28575">
            <a:solidFill>
              <a:srgbClr val="FFC000"/>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479508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E8C904-1EDC-B973-4CD2-F3807683EF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02D6FF-8421-DB6B-5724-F0B2AE07172F}"/>
              </a:ext>
            </a:extLst>
          </p:cNvPr>
          <p:cNvSpPr>
            <a:spLocks noGrp="1"/>
          </p:cNvSpPr>
          <p:nvPr>
            <p:ph type="title"/>
            <p:custDataLst>
              <p:tags r:id="rId1"/>
            </p:custDataLst>
          </p:nvPr>
        </p:nvSpPr>
        <p:spPr/>
        <p:txBody>
          <a:bodyPr/>
          <a:lstStyle/>
          <a:p>
            <a:pPr>
              <a:lnSpc>
                <a:spcPts val="7000"/>
              </a:lnSpc>
            </a:pPr>
            <a:r>
              <a:rPr lang="de-DE" sz="4400" err="1">
                <a:ea typeface="Calibri"/>
                <a:cs typeface="Calibri"/>
              </a:rPr>
              <a:t>Document</a:t>
            </a:r>
            <a:r>
              <a:rPr lang="de-DE" sz="4400">
                <a:ea typeface="Calibri"/>
                <a:cs typeface="Calibri"/>
              </a:rPr>
              <a:t> Pure</a:t>
            </a:r>
            <a:endParaRPr lang="de-DE" sz="4400" noProof="0">
              <a:ea typeface="Calibri"/>
              <a:cs typeface="Calibri"/>
            </a:endParaRPr>
          </a:p>
        </p:txBody>
      </p:sp>
      <p:sp>
        <p:nvSpPr>
          <p:cNvPr id="3" name="Textplatzhalter 2">
            <a:extLst>
              <a:ext uri="{FF2B5EF4-FFF2-40B4-BE49-F238E27FC236}">
                <a16:creationId xmlns:a16="http://schemas.microsoft.com/office/drawing/2014/main" id="{1B46CD9E-86D2-D75A-B208-33516C29C688}"/>
              </a:ext>
            </a:extLst>
          </p:cNvPr>
          <p:cNvSpPr>
            <a:spLocks noGrp="1"/>
          </p:cNvSpPr>
          <p:nvPr>
            <p:ph type="body" sz="quarter" idx="10"/>
          </p:nvPr>
        </p:nvSpPr>
        <p:spPr/>
        <p:txBody>
          <a:bodyPr/>
          <a:lstStyle/>
          <a:p>
            <a:endParaRPr lang="de-DE"/>
          </a:p>
        </p:txBody>
      </p:sp>
      <p:pic>
        <p:nvPicPr>
          <p:cNvPr id="1026" name="Picture 2" descr="Events Übersicht">
            <a:extLst>
              <a:ext uri="{FF2B5EF4-FFF2-40B4-BE49-F238E27FC236}">
                <a16:creationId xmlns:a16="http://schemas.microsoft.com/office/drawing/2014/main" id="{195A40A2-EEFD-1D34-190E-082111502B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4175" y="6104001"/>
            <a:ext cx="1481900" cy="409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6590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FA415-CFBA-E9FF-8D0D-C3881A80276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ABF78BC-ECC5-1AFD-40FF-EA8C1A4D55A9}"/>
              </a:ext>
            </a:extLst>
          </p:cNvPr>
          <p:cNvPicPr>
            <a:picLocks noChangeAspect="1"/>
          </p:cNvPicPr>
          <p:nvPr/>
        </p:nvPicPr>
        <p:blipFill>
          <a:blip r:embed="rId2"/>
          <a:stretch>
            <a:fillRect/>
          </a:stretch>
        </p:blipFill>
        <p:spPr>
          <a:xfrm>
            <a:off x="6720113" y="4489590"/>
            <a:ext cx="5000173" cy="1202593"/>
          </a:xfrm>
          <a:prstGeom prst="rect">
            <a:avLst/>
          </a:prstGeom>
        </p:spPr>
      </p:pic>
      <p:sp>
        <p:nvSpPr>
          <p:cNvPr id="2" name="Text Placeholder 6">
            <a:extLst>
              <a:ext uri="{FF2B5EF4-FFF2-40B4-BE49-F238E27FC236}">
                <a16:creationId xmlns:a16="http://schemas.microsoft.com/office/drawing/2014/main" id="{55148792-84D6-CEA5-DEBF-F31C8E30F8C8}"/>
              </a:ext>
            </a:extLst>
          </p:cNvPr>
          <p:cNvSpPr txBox="1">
            <a:spLocks/>
          </p:cNvSpPr>
          <p:nvPr/>
        </p:nvSpPr>
        <p:spPr>
          <a:xfrm>
            <a:off x="852487" y="420369"/>
            <a:ext cx="10944225" cy="638751"/>
          </a:xfrm>
          <a:prstGeom prst="rect">
            <a:avLst/>
          </a:prstGeom>
        </p:spPr>
        <p:txBody>
          <a:bodyPr vert="horz" lIns="0" tIns="0" rIns="0" bIns="0" rtlCol="0" anchor="b" anchorCtr="0">
            <a:noAutofit/>
          </a:bodyPr>
          <a:lstStyle>
            <a:defPPr>
              <a:defRPr lang="en-RO"/>
            </a:defPPr>
            <a:lvl1pPr indent="0" defTabSz="457189">
              <a:spcBef>
                <a:spcPct val="0"/>
              </a:spcBef>
              <a:spcAft>
                <a:spcPts val="0"/>
              </a:spcAft>
              <a:buFont typeface="Arial" pitchFamily="34" charset="0"/>
              <a:buNone/>
              <a:defRPr sz="4000" b="1" baseline="0">
                <a:solidFill>
                  <a:schemeClr val="accent1"/>
                </a:solidFill>
                <a:latin typeface="+mj-lt"/>
              </a:defRPr>
            </a:lvl1pPr>
            <a:lvl2pPr marL="177796" indent="-177796" defTabSz="457189">
              <a:lnSpc>
                <a:spcPct val="130000"/>
              </a:lnSpc>
              <a:spcBef>
                <a:spcPts val="0"/>
              </a:spcBef>
              <a:spcAft>
                <a:spcPts val="300"/>
              </a:spcAft>
              <a:buClr>
                <a:schemeClr val="accent1"/>
              </a:buClr>
              <a:buFont typeface="Arial" pitchFamily="34" charset="0"/>
              <a:buChar char="•"/>
              <a:defRPr sz="1200" b="0">
                <a:latin typeface="+mj-lt"/>
                <a:cs typeface="Calibri" panose="020F0502020204030204" pitchFamily="34" charset="0"/>
              </a:defRPr>
            </a:lvl2pPr>
            <a:lvl3pPr marL="361942" indent="-180970" defTabSz="514338">
              <a:lnSpc>
                <a:spcPct val="130000"/>
              </a:lnSpc>
              <a:spcBef>
                <a:spcPts val="0"/>
              </a:spcBef>
              <a:spcAft>
                <a:spcPts val="300"/>
              </a:spcAft>
              <a:buClr>
                <a:schemeClr val="bg1">
                  <a:lumMod val="50000"/>
                </a:schemeClr>
              </a:buClr>
              <a:buSzPct val="50000"/>
              <a:buFont typeface="Montserrat" panose="020B0604020202020204" charset="0"/>
              <a:buChar char="►"/>
              <a:defRPr sz="1200" b="0">
                <a:latin typeface="+mj-lt"/>
                <a:cs typeface="Calibri" panose="020F0502020204030204" pitchFamily="34" charset="0"/>
              </a:defRPr>
            </a:lvl3pPr>
            <a:lvl4pPr marL="536561" indent="-161921" defTabSz="457189">
              <a:spcBef>
                <a:spcPts val="0"/>
              </a:spcBef>
              <a:spcAft>
                <a:spcPts val="300"/>
              </a:spcAft>
              <a:buClr>
                <a:schemeClr val="bg1">
                  <a:lumMod val="50000"/>
                </a:schemeClr>
              </a:buClr>
              <a:buSzPct val="60000"/>
              <a:buFont typeface="Courier New" pitchFamily="49" charset="0"/>
              <a:buChar char="o"/>
              <a:tabLst/>
              <a:defRPr sz="1200" b="0">
                <a:cs typeface="Calibri" panose="020F0502020204030204" pitchFamily="34" charset="0"/>
              </a:defRPr>
            </a:lvl4pPr>
            <a:lvl5pPr marL="812780" indent="-165096" defTabSz="457189">
              <a:spcBef>
                <a:spcPts val="0"/>
              </a:spcBef>
              <a:buClr>
                <a:srgbClr val="D52B1E"/>
              </a:buClr>
              <a:buFont typeface="Calibri" pitchFamily="34" charset="0"/>
              <a:buChar char="-"/>
              <a:tabLst/>
              <a:defRPr sz="1100">
                <a:solidFill>
                  <a:srgbClr val="4D4F53"/>
                </a:solidFill>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r>
              <a:rPr lang="en-GB"/>
              <a:t>Documents</a:t>
            </a:r>
            <a:endParaRPr lang="en-DE"/>
          </a:p>
        </p:txBody>
      </p:sp>
      <p:sp>
        <p:nvSpPr>
          <p:cNvPr id="3" name="Text Placeholder 13">
            <a:extLst>
              <a:ext uri="{FF2B5EF4-FFF2-40B4-BE49-F238E27FC236}">
                <a16:creationId xmlns:a16="http://schemas.microsoft.com/office/drawing/2014/main" id="{3C08195E-F48E-A9F4-6FEE-D55C37C14C3E}"/>
              </a:ext>
            </a:extLst>
          </p:cNvPr>
          <p:cNvSpPr txBox="1">
            <a:spLocks/>
          </p:cNvSpPr>
          <p:nvPr/>
        </p:nvSpPr>
        <p:spPr>
          <a:xfrm>
            <a:off x="852486" y="957519"/>
            <a:ext cx="10944225" cy="505098"/>
          </a:xfrm>
          <a:prstGeom prst="rect">
            <a:avLst/>
          </a:prstGeom>
        </p:spPr>
        <p:txBody>
          <a:bodyPr lIns="91440" tIns="45720" rIns="91440" bIns="45720" anchor="t"/>
          <a:lstStyle>
            <a:lvl1pPr marL="0" indent="0" algn="l" defTabSz="457189" rtl="0" eaLnBrk="1" latinLnBrk="0" hangingPunct="1">
              <a:lnSpc>
                <a:spcPct val="130000"/>
              </a:lnSpc>
              <a:spcBef>
                <a:spcPts val="0"/>
              </a:spcBef>
              <a:spcAft>
                <a:spcPts val="1200"/>
              </a:spcAft>
              <a:buClr>
                <a:schemeClr val="bg1"/>
              </a:buClr>
              <a:buSzPct val="25000"/>
              <a:buFont typeface="Verdana" pitchFamily="34" charset="0"/>
              <a:buNone/>
              <a:defRPr kumimoji="0" lang="en-US" sz="1200" b="0" i="0" u="none" strike="noStrike" kern="1200" cap="none" spc="0" normalizeH="0" baseline="0" noProof="0" dirty="0">
                <a:ln>
                  <a:noFill/>
                </a:ln>
                <a:solidFill>
                  <a:schemeClr val="tx1"/>
                </a:solidFill>
                <a:effectLst/>
                <a:uLnTx/>
                <a:uFillTx/>
                <a:latin typeface="Calibri"/>
                <a:ea typeface="+mn-ea"/>
                <a:cs typeface="Segoe UI" panose="020B0502040204020203" pitchFamily="34" charset="0"/>
              </a:defRPr>
            </a:lvl1pPr>
            <a:lvl2pPr marL="177796" indent="-177796" algn="l" defTabSz="457189" rtl="0" eaLnBrk="1" latinLnBrk="0" hangingPunct="1">
              <a:lnSpc>
                <a:spcPct val="130000"/>
              </a:lnSpc>
              <a:spcBef>
                <a:spcPts val="0"/>
              </a:spcBef>
              <a:spcAft>
                <a:spcPts val="300"/>
              </a:spcAft>
              <a:buClr>
                <a:schemeClr val="accent1"/>
              </a:buClr>
              <a:buFont typeface="Arial" pitchFamily="34" charset="0"/>
              <a:buChar char="•"/>
              <a:defRPr lang="en-US" sz="1200" b="0" kern="1200" noProof="0" dirty="0">
                <a:solidFill>
                  <a:schemeClr val="tx1"/>
                </a:solidFill>
                <a:latin typeface="+mj-lt"/>
                <a:ea typeface="+mn-ea"/>
                <a:cs typeface="Calibri" panose="020F0502020204030204" pitchFamily="34" charset="0"/>
              </a:defRPr>
            </a:lvl2pPr>
            <a:lvl3pPr marL="361942" indent="-180970" algn="l" defTabSz="514338" rtl="0" eaLnBrk="1" latinLnBrk="0" hangingPunct="1">
              <a:lnSpc>
                <a:spcPct val="130000"/>
              </a:lnSpc>
              <a:spcBef>
                <a:spcPts val="0"/>
              </a:spcBef>
              <a:spcAft>
                <a:spcPts val="300"/>
              </a:spcAft>
              <a:buClr>
                <a:schemeClr val="bg1">
                  <a:lumMod val="50000"/>
                </a:schemeClr>
              </a:buClr>
              <a:buSzPct val="50000"/>
              <a:buFont typeface="Montserrat" panose="020B0604020202020204" charset="0"/>
              <a:buChar char="►"/>
              <a:defRPr lang="en-US" sz="1200" b="0" kern="1200" noProof="0" dirty="0" smtClean="0">
                <a:solidFill>
                  <a:schemeClr val="tx1"/>
                </a:solidFill>
                <a:latin typeface="+mj-lt"/>
                <a:ea typeface="+mn-ea"/>
                <a:cs typeface="Calibri" panose="020F0502020204030204" pitchFamily="34" charset="0"/>
              </a:defRPr>
            </a:lvl3pPr>
            <a:lvl4pPr marL="536561" indent="-161921" algn="l" defTabSz="457189" rtl="0" eaLnBrk="1" latinLnBrk="0" hangingPunct="1">
              <a:spcBef>
                <a:spcPts val="0"/>
              </a:spcBef>
              <a:spcAft>
                <a:spcPts val="300"/>
              </a:spcAft>
              <a:buClr>
                <a:schemeClr val="bg1">
                  <a:lumMod val="50000"/>
                </a:schemeClr>
              </a:buClr>
              <a:buSzPct val="60000"/>
              <a:buFont typeface="Courier New" pitchFamily="49" charset="0"/>
              <a:buChar char="o"/>
              <a:tabLst/>
              <a:defRPr lang="en-US" sz="1200" b="0" kern="1200" noProof="0" dirty="0">
                <a:solidFill>
                  <a:schemeClr val="tx1"/>
                </a:solidFill>
                <a:latin typeface="+mn-lt"/>
                <a:ea typeface="+mn-ea"/>
                <a:cs typeface="Calibri" panose="020F0502020204030204" pitchFamily="34" charset="0"/>
              </a:defRPr>
            </a:lvl4pPr>
            <a:lvl5pPr marL="812780" indent="-165096" algn="l" defTabSz="457189" rtl="0" eaLnBrk="1" latinLnBrk="0" hangingPunct="1">
              <a:spcBef>
                <a:spcPts val="0"/>
              </a:spcBef>
              <a:buClr>
                <a:srgbClr val="D52B1E"/>
              </a:buClr>
              <a:buFont typeface="Calibri" pitchFamily="34" charset="0"/>
              <a:buChar char="-"/>
              <a:tabLst/>
              <a:defRPr lang="en-GB" sz="1100" kern="1200" noProof="0">
                <a:solidFill>
                  <a:srgbClr val="4D4F53"/>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r>
              <a:rPr lang="en-GB" sz="2400" b="1">
                <a:cs typeface="Calibri"/>
              </a:rPr>
              <a:t>Supplier Portal</a:t>
            </a:r>
            <a:r>
              <a:rPr lang="en-GB" sz="2400" b="1">
                <a:cs typeface="Segoe UI"/>
              </a:rPr>
              <a:t> view</a:t>
            </a:r>
            <a:endParaRPr lang="en-US" sz="2400" b="1">
              <a:ea typeface="Calibri"/>
            </a:endParaRPr>
          </a:p>
        </p:txBody>
      </p:sp>
      <p:sp>
        <p:nvSpPr>
          <p:cNvPr id="6" name="TextBox 5">
            <a:extLst>
              <a:ext uri="{FF2B5EF4-FFF2-40B4-BE49-F238E27FC236}">
                <a16:creationId xmlns:a16="http://schemas.microsoft.com/office/drawing/2014/main" id="{58AF2C5D-17E1-479A-DE18-A7D96E147A0F}"/>
              </a:ext>
            </a:extLst>
          </p:cNvPr>
          <p:cNvSpPr txBox="1"/>
          <p:nvPr/>
        </p:nvSpPr>
        <p:spPr>
          <a:xfrm>
            <a:off x="852487" y="1465943"/>
            <a:ext cx="11064210" cy="4355690"/>
          </a:xfrm>
          <a:prstGeom prst="rect">
            <a:avLst/>
          </a:prstGeom>
        </p:spPr>
        <p:txBody>
          <a:bodyPr vert="horz" lIns="0" tIns="0" rIns="0" bIns="0" rtlCol="0" anchor="t">
            <a:noAutofit/>
          </a:bodyPr>
          <a:lstStyle>
            <a:defPPr>
              <a:defRPr lang="en-RO"/>
            </a:defPPr>
            <a:lvl1pPr indent="0" defTabSz="457189" fontAlgn="base">
              <a:lnSpc>
                <a:spcPct val="100000"/>
              </a:lnSpc>
              <a:spcBef>
                <a:spcPts val="0"/>
              </a:spcBef>
              <a:spcAft>
                <a:spcPts val="1200"/>
              </a:spcAft>
              <a:buClr>
                <a:schemeClr val="bg1"/>
              </a:buClr>
              <a:buSzPct val="25000"/>
              <a:buFont typeface="Verdana" pitchFamily="34" charset="0"/>
              <a:buNone/>
              <a:defRPr kumimoji="0" sz="2400" b="0" i="0" u="none" strike="noStrike" cap="none" spc="0" normalizeH="0" baseline="0">
                <a:ln>
                  <a:noFill/>
                </a:ln>
                <a:effectLst/>
                <a:uLnTx/>
                <a:uFillTx/>
                <a:latin typeface="Calibri"/>
                <a:cs typeface="Segoe UI" panose="020B0502040204020203" pitchFamily="34" charset="0"/>
              </a:defRPr>
            </a:lvl1pPr>
            <a:lvl2pPr marL="177796" indent="-177796" defTabSz="457189">
              <a:lnSpc>
                <a:spcPct val="130000"/>
              </a:lnSpc>
              <a:spcBef>
                <a:spcPts val="0"/>
              </a:spcBef>
              <a:spcAft>
                <a:spcPts val="300"/>
              </a:spcAft>
              <a:buClr>
                <a:schemeClr val="accent1"/>
              </a:buClr>
              <a:buFont typeface="Arial" pitchFamily="34" charset="0"/>
              <a:buChar char="•"/>
              <a:defRPr sz="1200" b="0">
                <a:latin typeface="+mj-lt"/>
                <a:cs typeface="Calibri" panose="020F0502020204030204" pitchFamily="34" charset="0"/>
              </a:defRPr>
            </a:lvl2pPr>
            <a:lvl3pPr marL="361942" indent="-180970" defTabSz="514338">
              <a:lnSpc>
                <a:spcPct val="130000"/>
              </a:lnSpc>
              <a:spcBef>
                <a:spcPts val="0"/>
              </a:spcBef>
              <a:spcAft>
                <a:spcPts val="300"/>
              </a:spcAft>
              <a:buClr>
                <a:schemeClr val="bg1">
                  <a:lumMod val="50000"/>
                </a:schemeClr>
              </a:buClr>
              <a:buSzPct val="50000"/>
              <a:buFont typeface="Montserrat" panose="020B0604020202020204" charset="0"/>
              <a:buChar char="►"/>
              <a:defRPr sz="1200" b="0">
                <a:latin typeface="+mj-lt"/>
                <a:cs typeface="Calibri" panose="020F0502020204030204" pitchFamily="34" charset="0"/>
              </a:defRPr>
            </a:lvl3pPr>
            <a:lvl4pPr marL="536561" indent="-161921" defTabSz="457189">
              <a:spcBef>
                <a:spcPts val="0"/>
              </a:spcBef>
              <a:spcAft>
                <a:spcPts val="300"/>
              </a:spcAft>
              <a:buClr>
                <a:schemeClr val="bg1">
                  <a:lumMod val="50000"/>
                </a:schemeClr>
              </a:buClr>
              <a:buSzPct val="60000"/>
              <a:buFont typeface="Courier New" pitchFamily="49" charset="0"/>
              <a:buChar char="o"/>
              <a:tabLst/>
              <a:defRPr sz="1200" b="0">
                <a:cs typeface="Calibri" panose="020F0502020204030204" pitchFamily="34" charset="0"/>
              </a:defRPr>
            </a:lvl4pPr>
            <a:lvl5pPr marL="812780" indent="-165096" defTabSz="457189">
              <a:spcBef>
                <a:spcPts val="0"/>
              </a:spcBef>
              <a:buClr>
                <a:srgbClr val="D52B1E"/>
              </a:buClr>
              <a:buFont typeface="Calibri" pitchFamily="34" charset="0"/>
              <a:buChar char="-"/>
              <a:tabLst/>
              <a:defRPr sz="1100">
                <a:solidFill>
                  <a:srgbClr val="4D4F53"/>
                </a:solidFill>
              </a:defRPr>
            </a:lvl5pPr>
            <a:lvl6pPr marL="2514537" indent="-228594" defTabSz="457189">
              <a:spcBef>
                <a:spcPct val="20000"/>
              </a:spcBef>
              <a:buFont typeface="Arial"/>
              <a:buChar char="•"/>
              <a:defRPr sz="2000"/>
            </a:lvl6pPr>
            <a:lvl7pPr marL="2971726" indent="-228594" defTabSz="457189">
              <a:spcBef>
                <a:spcPct val="20000"/>
              </a:spcBef>
              <a:buFont typeface="Arial"/>
              <a:buChar char="•"/>
              <a:defRPr sz="200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r>
              <a:rPr lang="en-GB" sz="1200">
                <a:ea typeface="Calibri"/>
                <a:cs typeface="Calibri"/>
              </a:rPr>
              <a:t>Once the action is created, the supplier will receive an email notification. The supplier can then log in to the Supplier Portal. From the Supplier Portal dashboard, the supplier can view and edit the documents</a:t>
            </a:r>
            <a:r>
              <a:rPr lang="en-GB" sz="1200">
                <a:solidFill>
                  <a:srgbClr val="000000"/>
                </a:solidFill>
                <a:ea typeface="Calibri"/>
                <a:cs typeface="Calibri"/>
              </a:rPr>
              <a:t> in line </a:t>
            </a:r>
            <a:r>
              <a:rPr lang="en-GB" sz="1200">
                <a:ea typeface="Calibri"/>
                <a:cs typeface="Calibri"/>
              </a:rPr>
              <a:t>with the functionalities described earlier and according to their permissions. This enables transparent collaboration.</a:t>
            </a:r>
            <a:endParaRPr lang="en-US">
              <a:ea typeface="Calibri"/>
            </a:endParaRPr>
          </a:p>
          <a:p>
            <a:endParaRPr lang="en-GB" sz="1200">
              <a:ea typeface="Calibri"/>
              <a:cs typeface="Calibri"/>
            </a:endParaRPr>
          </a:p>
        </p:txBody>
      </p:sp>
      <p:pic>
        <p:nvPicPr>
          <p:cNvPr id="8" name="Picture 7" descr="A screenshot of a computer&#10;&#10;AI-generated content may be incorrect.">
            <a:extLst>
              <a:ext uri="{FF2B5EF4-FFF2-40B4-BE49-F238E27FC236}">
                <a16:creationId xmlns:a16="http://schemas.microsoft.com/office/drawing/2014/main" id="{384035A1-66EB-2264-C423-9032DAA2B4E9}"/>
              </a:ext>
            </a:extLst>
          </p:cNvPr>
          <p:cNvPicPr>
            <a:picLocks noChangeAspect="1"/>
          </p:cNvPicPr>
          <p:nvPr/>
        </p:nvPicPr>
        <p:blipFill>
          <a:blip r:embed="rId3"/>
          <a:stretch>
            <a:fillRect/>
          </a:stretch>
        </p:blipFill>
        <p:spPr>
          <a:xfrm>
            <a:off x="867836" y="2198913"/>
            <a:ext cx="5572270" cy="3389088"/>
          </a:xfrm>
          <a:prstGeom prst="rect">
            <a:avLst/>
          </a:prstGeom>
        </p:spPr>
      </p:pic>
      <p:sp>
        <p:nvSpPr>
          <p:cNvPr id="10" name="Rectangle 9">
            <a:extLst>
              <a:ext uri="{FF2B5EF4-FFF2-40B4-BE49-F238E27FC236}">
                <a16:creationId xmlns:a16="http://schemas.microsoft.com/office/drawing/2014/main" id="{A472EBD2-9349-87F2-8298-6990D0B35A97}"/>
              </a:ext>
            </a:extLst>
          </p:cNvPr>
          <p:cNvSpPr/>
          <p:nvPr/>
        </p:nvSpPr>
        <p:spPr>
          <a:xfrm>
            <a:off x="1058594" y="4061819"/>
            <a:ext cx="4608106" cy="549479"/>
          </a:xfrm>
          <a:prstGeom prst="rect">
            <a:avLst/>
          </a:prstGeom>
          <a:noFill/>
          <a:ln w="38100">
            <a:solidFill>
              <a:srgbClr val="FFC0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DE" sz="1400" err="1">
              <a:solidFill>
                <a:schemeClr val="tx1"/>
              </a:solidFill>
            </a:endParaRPr>
          </a:p>
        </p:txBody>
      </p:sp>
      <p:cxnSp>
        <p:nvCxnSpPr>
          <p:cNvPr id="12" name="Straight Arrow Connector 11">
            <a:extLst>
              <a:ext uri="{FF2B5EF4-FFF2-40B4-BE49-F238E27FC236}">
                <a16:creationId xmlns:a16="http://schemas.microsoft.com/office/drawing/2014/main" id="{7E9E47BE-BF4A-7CE7-8632-005981666074}"/>
              </a:ext>
            </a:extLst>
          </p:cNvPr>
          <p:cNvCxnSpPr/>
          <p:nvPr/>
        </p:nvCxnSpPr>
        <p:spPr>
          <a:xfrm>
            <a:off x="5457372" y="4249057"/>
            <a:ext cx="1240971" cy="442685"/>
          </a:xfrm>
          <a:prstGeom prst="straightConnector1">
            <a:avLst/>
          </a:prstGeom>
          <a:ln w="28575">
            <a:solidFill>
              <a:srgbClr val="FFC000"/>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192741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29FE81-F540-2691-56EF-434813B696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AB1652-5E26-36C1-9AB0-C2A5F4214FC3}"/>
              </a:ext>
            </a:extLst>
          </p:cNvPr>
          <p:cNvSpPr>
            <a:spLocks noGrp="1"/>
          </p:cNvSpPr>
          <p:nvPr>
            <p:ph type="title"/>
            <p:custDataLst>
              <p:tags r:id="rId1"/>
            </p:custDataLst>
          </p:nvPr>
        </p:nvSpPr>
        <p:spPr/>
        <p:txBody>
          <a:bodyPr/>
          <a:lstStyle/>
          <a:p>
            <a:pPr>
              <a:lnSpc>
                <a:spcPts val="7000"/>
              </a:lnSpc>
            </a:pPr>
            <a:r>
              <a:rPr lang="de-DE" sz="4400" err="1">
                <a:ea typeface="Calibri"/>
                <a:cs typeface="Calibri"/>
              </a:rPr>
              <a:t>Enjoy</a:t>
            </a:r>
            <a:r>
              <a:rPr lang="de-DE" sz="4400">
                <a:ea typeface="Calibri"/>
                <a:cs typeface="Calibri"/>
              </a:rPr>
              <a:t> Supplier Onboarding with JAGGAER DIRECT SRM!</a:t>
            </a:r>
            <a:endParaRPr lang="de-DE" sz="4400" noProof="0">
              <a:ea typeface="Calibri"/>
              <a:cs typeface="Calibri"/>
            </a:endParaRPr>
          </a:p>
        </p:txBody>
      </p:sp>
      <p:sp>
        <p:nvSpPr>
          <p:cNvPr id="3" name="Textplatzhalter 2">
            <a:extLst>
              <a:ext uri="{FF2B5EF4-FFF2-40B4-BE49-F238E27FC236}">
                <a16:creationId xmlns:a16="http://schemas.microsoft.com/office/drawing/2014/main" id="{D995B9E5-BB57-5FDA-9ABB-BA855858D3A7}"/>
              </a:ext>
            </a:extLst>
          </p:cNvPr>
          <p:cNvSpPr>
            <a:spLocks noGrp="1"/>
          </p:cNvSpPr>
          <p:nvPr>
            <p:ph type="body" sz="quarter" idx="10"/>
          </p:nvPr>
        </p:nvSpPr>
        <p:spPr/>
        <p:txBody>
          <a:bodyPr/>
          <a:lstStyle/>
          <a:p>
            <a:endParaRPr lang="de-DE"/>
          </a:p>
        </p:txBody>
      </p:sp>
      <p:pic>
        <p:nvPicPr>
          <p:cNvPr id="1026" name="Picture 2" descr="Events Übersicht">
            <a:extLst>
              <a:ext uri="{FF2B5EF4-FFF2-40B4-BE49-F238E27FC236}">
                <a16:creationId xmlns:a16="http://schemas.microsoft.com/office/drawing/2014/main" id="{07E10ADD-73F8-4F0B-9AA6-F551192C958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4175" y="6104001"/>
            <a:ext cx="1481900" cy="409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077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EMPOWERCHARTSPROPERTIES_A_0" val="AAAAAAH//////////wEAAAAAAAAAAAAAACoqIFRoaXMgaXMgYSBMaXRlREIgZmlsZSAqKgcEAP////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AQAAAAAAAAAAAAAAEQAAAFByb3BlcnR5RG9jdW1lbnRzAwAAAAAAAAAEAAAACQAAAF9pZD0kLl9pZAEDAAAAAAADAAAAAQADAAAAIwAAAENvbWJpSW5kZXg9JC5OYW1lICsgJ18nICsgJC5WZXJzaW9uAQUAAAAAAAUAAAABAAUAAAAAAAAAAP///////wAAAAAAAP////8AAAAAAP///////wAAAAAAAP////8AAAAAAP///////wAAAAAAAP////8AAAAAAP///////wAAAAAAAP////8AAAAAAP///////wAAAAAAAP////8AAAAAAP///////wAAAAAAAP////8AAAAAAP///////wAAAAAAAP////8AAAAAAP///////wAAAAAAAP////8AAAAAAP///////wAAAAAAAP////8AAAAAAP///////wAAAAAAAP////8AAAAAAP///////wAAAAAAAP////8AAAAAAP///////wAAAAAAAP////8AAAAAAP///////wAAAAAAAP////8AAAAAAP///////wAAAAAAAP////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wMBAQEBAQEBAQEBAQEBAQMAAAAAAAAAAwAAAAMAAAAA/////wUA5gsAAAAAAAAAAAAAIAD///////////////8AAAD///////////////8DAAAAAgD///////8DAAAAAwD///////8DAAAAAwD///////////////////////////////////////////////////////////////////////////////////////////////////////////////////////////////////////////////////////////////////////////////////////////////////////////////////////////////////////////////////////////////////////////////////////////////////////////////////////////////////////////////////////////////////////////////////////////////////////////////////////////////////////////////////////////////////////////////8BACAA////////////////AAAO////////AwAAAAQA////////////////////////////////////////////////////////////////////////////////////////////////////////////////////////////////////////////////////////////////////////////////////////////////////////////////////////////////////////////////////////////////////////////////////////////////////////////////////////////////////////////////////////////////////////////////////////////////////////////////////////////////////////////////////////////////////////////////////////////////////////////////////////AgABAP///////wUAAAACABAAC5n++2algVxGidbzxPa8iDkEAAAAAAADAAAAAAADAAAAAwADAAMA////////BQAAAAMAEAALFSQjgCNYG0eJxjoMReptiQQAAAABAAMAAAACAAMAAAAEAAMAAAAAAAMAAAAEAAMAAAAAAAMAAAAEAAQAAwD///////8FAAAABAAQAAv4udXGZXXhR4wPseRpCoAnBAAAAAIAAwAAAAMAAwAAAAEAAwAAAAMA////////AwAAAAM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EAAAAAP////8DAAMOAAAAAAAAAAAAAP/////GAMYAAAAFX2lkABAAAAAEmf77ZqWBXEaJ1vPE9ryIOQNEYXRhAFMAAAAIUHJlc2VudGF0aW9uU2Nhbm5lZEZvckxpbmtlZFNoYXBlcwAAAk51bWJlckZvcm1hdFNlcGFyYXRvck1vZGUACgAAAEF1dG9tYXRpYwAAAk5hbWUAJAAAAExpbmtlZFNoYXBlUHJlc2VudGF0aW9uU2V0dGluZ3NEYXRhABBWZXJzaW9uAAAAAAAJTGFzdFdyaXRlAIUbPPyYAQAAAAEA/////4MAgwAAAAVfaWQAEAAAAAQVJCOAI1gbR4nGOgxF6m2JA0RhdGEAGwAAAARMaW5rZWRTaGFwZURhdGEABQAAAAAAAk5hbWUAGQAAAExpbmtlZFNoYXBlc0RhdGFQcm9wZXJ0eQAQVmVyc2lvbgABAAAACUxhc3RXcml0ZQB2Gzz8mAEAAAACAP////+DAIMAAAAFX2lkABAAAAAE+LnVxmV14UeMD7HkaQqAJwNEYXRhABsAAAAETGlua2VkU2hhcGVEYXRhAAUAAAAAAAJOYW1lABkAAABMaW5rZWRTaGFwZXNEYXRhUHJvcGVydHkAEFZlcnNpb24AAAAAAAlMYXN0V3JpdGUAdBs8/Jg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AwAAAAD/////BQC9CwAAAAAAAAAAAAAgAf///////////////wAAAP///////////////wUAAAACAP///////wUAAAAEAP///////wUAAAAEAP///////////////////////////////////////////////////////////////////////////////////////////////////////////////////////////////////////////////////////////////////////////////////////////////////////////////////////////////////////////////////////////////////////////////////////////////////////////////////////////////////////////////////////////////////////////////////////////////////////////////////////////////////////////////////////////////////////////////wEAIAH///////////////8AAA7///////8FAAAAAwD///////////////////////////////////////////////////////////////////////////////////////////////////////////////////////////////////////////////////////////////////////////////////////////////////////////////////////////////////////////////////////////////////////////////////////////////////////////////////////////////////////////////////////////////////////////////////////////////////////////////////////////////////////////////////////////////////////////////////////////////////////////////////////8CAAEBAwAAAAIA////////JQAGTGlua2VkU2hhcGVQcmVzZW50YXRpb25TZXR0aW5nc0RhdGFfMAQAAAAAAAUAAAAAAAUAAAAEAAMAAwEDAAAAAwD///////8aAAZMaW5rZWRTaGFwZXNEYXRhUHJvcGVydHlfMQQAAAABAAUAAAAEAAUAAAABAAUAAAAEAP///////wUAAAAEAP///////wQAAwEDAAAABAD///////8aAAZMaW5rZWRTaGFwZXNEYXRhUHJvcGVydHlfMAQAAAACAAUAAAACAAUAAAADAAUAAAAAAAUAAAADAAUAAAAAAAUAAAAD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
  <p:tag name="EMPOWERCHARTSPROPERTIES_SLOT" val="A"/>
  <p:tag name="EMPOWERCHARTSPROPERTIES_LASTWRITEDATE" val="638921752544933487"/>
  <p:tag name="EMPOWERCHARTSPROPERTIES_A_LENGTH" val="24576"/>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kOEm45P.0LPH8qO7KEWbw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qteYKJrsUHlQzKhH72OD4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Nx_eULvo_ioAndrOxFvEK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ETHxOLmupmv7YBe12gxWxA"/>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cAAjTjzCeYGlvNeA1XjqZ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y6UjVrjSEgcEjI5.CvrrXw"/>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tO3AVXDjDy3G6r_xNl7AMg"/>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KCtlIg2AJqZvKyClQRtpwg"/>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5TBBErYE_27AyULE6gwdrQ"/>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ZwaIjdoO3WuvgMafMoVUog"/>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bY8jSaia8wq1GxesjOl1zA"/>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aJIMclhtd2oj3ecMOgZn8w"/>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lk6xjxY.LGQN6nAFkSlfCg"/>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lk6xjxY.LGQN6nAFkSlfCg"/>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mYyhaPR_casukCmCymDTjg"/>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zqlorhmSu2Xv41YZOrjt4A"/>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SHAPE" val="OLD"/>
</p:tagLst>
</file>

<file path=ppt/tags/tag58.xml><?xml version="1.0" encoding="utf-8"?>
<p:tagLst xmlns:a="http://schemas.openxmlformats.org/drawingml/2006/main" xmlns:r="http://schemas.openxmlformats.org/officeDocument/2006/relationships" xmlns:p="http://schemas.openxmlformats.org/presentationml/2006/main">
  <p:tag name="SHAPE" val="OLD"/>
</p:tagLst>
</file>

<file path=ppt/tags/tag59.xml><?xml version="1.0" encoding="utf-8"?>
<p:tagLst xmlns:a="http://schemas.openxmlformats.org/drawingml/2006/main" xmlns:r="http://schemas.openxmlformats.org/officeDocument/2006/relationships" xmlns:p="http://schemas.openxmlformats.org/presentationml/2006/main">
  <p:tag name="SHAPE" val="OLD"/>
</p:tagLst>
</file>

<file path=ppt/tags/tag60.xml><?xml version="1.0" encoding="utf-8"?>
<p:tagLst xmlns:a="http://schemas.openxmlformats.org/drawingml/2006/main" xmlns:r="http://schemas.openxmlformats.org/officeDocument/2006/relationships" xmlns:p="http://schemas.openxmlformats.org/presentationml/2006/main">
  <p:tag name="SHAPE" val="OLD"/>
</p:tagLst>
</file>

<file path=ppt/tags/tag61.xml><?xml version="1.0" encoding="utf-8"?>
<p:tagLst xmlns:a="http://schemas.openxmlformats.org/drawingml/2006/main" xmlns:r="http://schemas.openxmlformats.org/officeDocument/2006/relationships" xmlns:p="http://schemas.openxmlformats.org/presentationml/2006/main">
  <p:tag name="SHAPE" val="OLD"/>
</p:tagLst>
</file>

<file path=ppt/tags/tag62.xml><?xml version="1.0" encoding="utf-8"?>
<p:tagLst xmlns:a="http://schemas.openxmlformats.org/drawingml/2006/main" xmlns:r="http://schemas.openxmlformats.org/officeDocument/2006/relationships" xmlns:p="http://schemas.openxmlformats.org/presentationml/2006/main">
  <p:tag name="SHAPE" val="OLD"/>
</p:tagLst>
</file>

<file path=ppt/tags/tag63.xml><?xml version="1.0" encoding="utf-8"?>
<p:tagLst xmlns:a="http://schemas.openxmlformats.org/drawingml/2006/main" xmlns:r="http://schemas.openxmlformats.org/officeDocument/2006/relationships" xmlns:p="http://schemas.openxmlformats.org/presentationml/2006/main">
  <p:tag name="SHAPE" val="OLD"/>
</p:tagLst>
</file>

<file path=ppt/tags/tag64.xml><?xml version="1.0" encoding="utf-8"?>
<p:tagLst xmlns:a="http://schemas.openxmlformats.org/drawingml/2006/main" xmlns:r="http://schemas.openxmlformats.org/officeDocument/2006/relationships" xmlns:p="http://schemas.openxmlformats.org/presentationml/2006/main">
  <p:tag name="SHAPE" val="OLD"/>
</p:tagLst>
</file>

<file path=ppt/tags/tag65.xml><?xml version="1.0" encoding="utf-8"?>
<p:tagLst xmlns:a="http://schemas.openxmlformats.org/drawingml/2006/main" xmlns:r="http://schemas.openxmlformats.org/officeDocument/2006/relationships" xmlns:p="http://schemas.openxmlformats.org/presentationml/2006/main">
  <p:tag name="SHAPE" val="OLD"/>
</p:tagLst>
</file>

<file path=ppt/tags/tag66.xml><?xml version="1.0" encoding="utf-8"?>
<p:tagLst xmlns:a="http://schemas.openxmlformats.org/drawingml/2006/main" xmlns:r="http://schemas.openxmlformats.org/officeDocument/2006/relationships" xmlns:p="http://schemas.openxmlformats.org/presentationml/2006/main">
  <p:tag name="MIO_USER_INPUT_LANGUAGE" val="en-US"/>
  <p:tag name="MIO_USER_INPUT_OPTIONAL" val=" "/>
  <p:tag name="MIO_USER_INPUT_REQUIRED" val="Footer;Insert footer (if needed)"/>
  <p:tag name="MIO_USER_INPUT_TEXT" val=" "/>
  <p:tag name="SHAPE" val="OLD"/>
</p:tagLst>
</file>

<file path=ppt/tags/tag67.xml><?xml version="1.0" encoding="utf-8"?>
<p:tagLst xmlns:a="http://schemas.openxmlformats.org/drawingml/2006/main" xmlns:r="http://schemas.openxmlformats.org/officeDocument/2006/relationships" xmlns:p="http://schemas.openxmlformats.org/presentationml/2006/main">
  <p:tag name="MIO_USER_INPUT_FIXED" val=" "/>
  <p:tag name="MIO_USER_INPUT_LANGUAGE" val="en-US"/>
  <p:tag name="MIO_USER_INPUT_OPTIONAL" val=" "/>
  <p:tag name="MIO_USER_INPUT_REQUIRED" val="Pagenumber;"/>
  <p:tag name="SHAPE" val="OLD"/>
</p:tagLst>
</file>

<file path=ppt/tags/tag68.xml><?xml version="1.0" encoding="utf-8"?>
<p:tagLst xmlns:a="http://schemas.openxmlformats.org/drawingml/2006/main" xmlns:r="http://schemas.openxmlformats.org/officeDocument/2006/relationships" xmlns:p="http://schemas.openxmlformats.org/presentationml/2006/main">
  <p:tag name="SHAPE" val="OLD"/>
</p:tagLst>
</file>

<file path=ppt/tags/tag69.xml><?xml version="1.0" encoding="utf-8"?>
<p:tagLst xmlns:a="http://schemas.openxmlformats.org/drawingml/2006/main" xmlns:r="http://schemas.openxmlformats.org/officeDocument/2006/relationships" xmlns:p="http://schemas.openxmlformats.org/presentationml/2006/main">
  <p:tag name="SHAPE" val="OLD"/>
</p:tagLst>
</file>

<file path=ppt/tags/tag70.xml><?xml version="1.0" encoding="utf-8"?>
<p:tagLst xmlns:a="http://schemas.openxmlformats.org/drawingml/2006/main" xmlns:r="http://schemas.openxmlformats.org/officeDocument/2006/relationships" xmlns:p="http://schemas.openxmlformats.org/presentationml/2006/main">
  <p:tag name="SHAPE" val="OLD"/>
</p:tagLst>
</file>

<file path=ppt/tags/tag71.xml><?xml version="1.0" encoding="utf-8"?>
<p:tagLst xmlns:a="http://schemas.openxmlformats.org/drawingml/2006/main" xmlns:r="http://schemas.openxmlformats.org/officeDocument/2006/relationships" xmlns:p="http://schemas.openxmlformats.org/presentationml/2006/main">
  <p:tag name="SHAPE" val="OLD"/>
</p:tagLst>
</file>

<file path=ppt/tags/tag72.xml><?xml version="1.0" encoding="utf-8"?>
<p:tagLst xmlns:a="http://schemas.openxmlformats.org/drawingml/2006/main" xmlns:r="http://schemas.openxmlformats.org/officeDocument/2006/relationships" xmlns:p="http://schemas.openxmlformats.org/presentationml/2006/main">
  <p:tag name="SHAPE" val="OLD"/>
</p:tagLst>
</file>

<file path=ppt/tags/tag73.xml><?xml version="1.0" encoding="utf-8"?>
<p:tagLst xmlns:a="http://schemas.openxmlformats.org/drawingml/2006/main" xmlns:r="http://schemas.openxmlformats.org/officeDocument/2006/relationships" xmlns:p="http://schemas.openxmlformats.org/presentationml/2006/main">
  <p:tag name="SHAPE" val="OLD"/>
</p:tagLst>
</file>

<file path=ppt/tags/tag74.xml><?xml version="1.0" encoding="utf-8"?>
<p:tagLst xmlns:a="http://schemas.openxmlformats.org/drawingml/2006/main" xmlns:r="http://schemas.openxmlformats.org/officeDocument/2006/relationships" xmlns:p="http://schemas.openxmlformats.org/presentationml/2006/main">
  <p:tag name="SHAPE" val="OLD"/>
</p:tagLst>
</file>

<file path=ppt/tags/tag75.xml><?xml version="1.0" encoding="utf-8"?>
<p:tagLst xmlns:a="http://schemas.openxmlformats.org/drawingml/2006/main" xmlns:r="http://schemas.openxmlformats.org/officeDocument/2006/relationships" xmlns:p="http://schemas.openxmlformats.org/presentationml/2006/main">
  <p:tag name="SHAPE" val="OLD"/>
</p:tagLst>
</file>

<file path=ppt/tags/tag76.xml><?xml version="1.0" encoding="utf-8"?>
<p:tagLst xmlns:a="http://schemas.openxmlformats.org/drawingml/2006/main" xmlns:r="http://schemas.openxmlformats.org/officeDocument/2006/relationships" xmlns:p="http://schemas.openxmlformats.org/presentationml/2006/main">
  <p:tag name="SHAPE" val="OLD"/>
</p:tagLst>
</file>

<file path=ppt/tags/tag77.xml><?xml version="1.0" encoding="utf-8"?>
<p:tagLst xmlns:a="http://schemas.openxmlformats.org/drawingml/2006/main" xmlns:r="http://schemas.openxmlformats.org/officeDocument/2006/relationships" xmlns:p="http://schemas.openxmlformats.org/presentationml/2006/main">
  <p:tag name="SHAPE" val="OLD"/>
</p:tagLst>
</file>

<file path=ppt/tags/tag78.xml><?xml version="1.0" encoding="utf-8"?>
<p:tagLst xmlns:a="http://schemas.openxmlformats.org/drawingml/2006/main" xmlns:r="http://schemas.openxmlformats.org/officeDocument/2006/relationships" xmlns:p="http://schemas.openxmlformats.org/presentationml/2006/main">
  <p:tag name="SHAPE" val="OLD"/>
</p:tagLst>
</file>

<file path=ppt/tags/tag79.xml><?xml version="1.0" encoding="utf-8"?>
<p:tagLst xmlns:a="http://schemas.openxmlformats.org/drawingml/2006/main" xmlns:r="http://schemas.openxmlformats.org/officeDocument/2006/relationships" xmlns:p="http://schemas.openxmlformats.org/presentationml/2006/main">
  <p:tag name="SHAPE" val="OLD"/>
</p:tagLst>
</file>

<file path=ppt/tags/tag80.xml><?xml version="1.0" encoding="utf-8"?>
<p:tagLst xmlns:a="http://schemas.openxmlformats.org/drawingml/2006/main" xmlns:r="http://schemas.openxmlformats.org/officeDocument/2006/relationships" xmlns:p="http://schemas.openxmlformats.org/presentationml/2006/main">
  <p:tag name="SHAPE" val="OLD"/>
</p:tagLst>
</file>

<file path=ppt/tags/tag81.xml><?xml version="1.0" encoding="utf-8"?>
<p:tagLst xmlns:a="http://schemas.openxmlformats.org/drawingml/2006/main" xmlns:r="http://schemas.openxmlformats.org/officeDocument/2006/relationships" xmlns:p="http://schemas.openxmlformats.org/presentationml/2006/main">
  <p:tag name="SHAPE" val="OLD"/>
</p:tagLst>
</file>

<file path=ppt/tags/tag82.xml><?xml version="1.0" encoding="utf-8"?>
<p:tagLst xmlns:a="http://schemas.openxmlformats.org/drawingml/2006/main" xmlns:r="http://schemas.openxmlformats.org/officeDocument/2006/relationships" xmlns:p="http://schemas.openxmlformats.org/presentationml/2006/main">
  <p:tag name="SHAPE" val="OLD"/>
</p:tagLst>
</file>

<file path=ppt/tags/tag83.xml><?xml version="1.0" encoding="utf-8"?>
<p:tagLst xmlns:a="http://schemas.openxmlformats.org/drawingml/2006/main" xmlns:r="http://schemas.openxmlformats.org/officeDocument/2006/relationships" xmlns:p="http://schemas.openxmlformats.org/presentationml/2006/main">
  <p:tag name="SHAPE" val="OLD"/>
</p:tagLst>
</file>

<file path=ppt/tags/tag84.xml><?xml version="1.0" encoding="utf-8"?>
<p:tagLst xmlns:a="http://schemas.openxmlformats.org/drawingml/2006/main" xmlns:r="http://schemas.openxmlformats.org/officeDocument/2006/relationships" xmlns:p="http://schemas.openxmlformats.org/presentationml/2006/main">
  <p:tag name="SHAPE" val="OLD"/>
</p:tagLst>
</file>

<file path=ppt/tags/tag85.xml><?xml version="1.0" encoding="utf-8"?>
<p:tagLst xmlns:a="http://schemas.openxmlformats.org/drawingml/2006/main" xmlns:r="http://schemas.openxmlformats.org/officeDocument/2006/relationships" xmlns:p="http://schemas.openxmlformats.org/presentationml/2006/main">
  <p:tag name="SHAPE" val="OLD"/>
</p:tagLst>
</file>

<file path=ppt/tags/tag86.xml><?xml version="1.0" encoding="utf-8"?>
<p:tagLst xmlns:a="http://schemas.openxmlformats.org/drawingml/2006/main" xmlns:r="http://schemas.openxmlformats.org/officeDocument/2006/relationships" xmlns:p="http://schemas.openxmlformats.org/presentationml/2006/main">
  <p:tag name="SHAPE" val="OLD"/>
</p:tagLst>
</file>

<file path=ppt/tags/tag87.xml><?xml version="1.0" encoding="utf-8"?>
<p:tagLst xmlns:a="http://schemas.openxmlformats.org/drawingml/2006/main" xmlns:r="http://schemas.openxmlformats.org/officeDocument/2006/relationships" xmlns:p="http://schemas.openxmlformats.org/presentationml/2006/main">
  <p:tag name="SHAPE" val="OLD"/>
</p:tagLst>
</file>

<file path=ppt/tags/tag88.xml><?xml version="1.0" encoding="utf-8"?>
<p:tagLst xmlns:a="http://schemas.openxmlformats.org/drawingml/2006/main" xmlns:r="http://schemas.openxmlformats.org/officeDocument/2006/relationships" xmlns:p="http://schemas.openxmlformats.org/presentationml/2006/main">
  <p:tag name="SHAPE" val="OLD"/>
</p:tagLst>
</file>

<file path=ppt/tags/tag89.xml><?xml version="1.0" encoding="utf-8"?>
<p:tagLst xmlns:a="http://schemas.openxmlformats.org/drawingml/2006/main" xmlns:r="http://schemas.openxmlformats.org/officeDocument/2006/relationships" xmlns:p="http://schemas.openxmlformats.org/presentationml/2006/main">
  <p:tag name="SHAPE" val="OLD"/>
</p:tagLst>
</file>

<file path=ppt/tags/tag90.xml><?xml version="1.0" encoding="utf-8"?>
<p:tagLst xmlns:a="http://schemas.openxmlformats.org/drawingml/2006/main" xmlns:r="http://schemas.openxmlformats.org/officeDocument/2006/relationships" xmlns:p="http://schemas.openxmlformats.org/presentationml/2006/main">
  <p:tag name="SHAPE" val="OLD"/>
</p:tagLst>
</file>

<file path=ppt/tags/tag91.xml><?xml version="1.0" encoding="utf-8"?>
<p:tagLst xmlns:a="http://schemas.openxmlformats.org/drawingml/2006/main" xmlns:r="http://schemas.openxmlformats.org/officeDocument/2006/relationships" xmlns:p="http://schemas.openxmlformats.org/presentationml/2006/main">
  <p:tag name="SHAPE" val="OLD"/>
</p:tagLst>
</file>

<file path=ppt/tags/tag92.xml><?xml version="1.0" encoding="utf-8"?>
<p:tagLst xmlns:a="http://schemas.openxmlformats.org/drawingml/2006/main" xmlns:r="http://schemas.openxmlformats.org/officeDocument/2006/relationships" xmlns:p="http://schemas.openxmlformats.org/presentationml/2006/main">
  <p:tag name="SHAPE" val="OLD"/>
</p:tagLst>
</file>

<file path=ppt/tags/tag93.xml><?xml version="1.0" encoding="utf-8"?>
<p:tagLst xmlns:a="http://schemas.openxmlformats.org/drawingml/2006/main" xmlns:r="http://schemas.openxmlformats.org/officeDocument/2006/relationships" xmlns:p="http://schemas.openxmlformats.org/presentationml/2006/main">
  <p:tag name="SHAPE" val="OLD"/>
</p:tagLst>
</file>

<file path=ppt/tags/tag94.xml><?xml version="1.0" encoding="utf-8"?>
<p:tagLst xmlns:a="http://schemas.openxmlformats.org/drawingml/2006/main" xmlns:r="http://schemas.openxmlformats.org/officeDocument/2006/relationships" xmlns:p="http://schemas.openxmlformats.org/presentationml/2006/main">
  <p:tag name="SHAPE" val="OLD"/>
</p:tagLst>
</file>

<file path=ppt/tags/tag95.xml><?xml version="1.0" encoding="utf-8"?>
<p:tagLst xmlns:a="http://schemas.openxmlformats.org/drawingml/2006/main" xmlns:r="http://schemas.openxmlformats.org/officeDocument/2006/relationships" xmlns:p="http://schemas.openxmlformats.org/presentationml/2006/main">
  <p:tag name="SHAPE" val="OLD"/>
</p:tagLst>
</file>

<file path=ppt/tags/tag96.xml><?xml version="1.0" encoding="utf-8"?>
<p:tagLst xmlns:a="http://schemas.openxmlformats.org/drawingml/2006/main" xmlns:r="http://schemas.openxmlformats.org/officeDocument/2006/relationships" xmlns:p="http://schemas.openxmlformats.org/presentationml/2006/main">
  <p:tag name="SHAPE" val="OLD"/>
</p:tagLst>
</file>

<file path=ppt/tags/tag97.xml><?xml version="1.0" encoding="utf-8"?>
<p:tagLst xmlns:a="http://schemas.openxmlformats.org/drawingml/2006/main" xmlns:r="http://schemas.openxmlformats.org/officeDocument/2006/relationships" xmlns:p="http://schemas.openxmlformats.org/presentationml/2006/main">
  <p:tag name="SHAPE" val="OLD"/>
</p:tagLst>
</file>

<file path=ppt/tags/tag98.xml><?xml version="1.0" encoding="utf-8"?>
<p:tagLst xmlns:a="http://schemas.openxmlformats.org/drawingml/2006/main" xmlns:r="http://schemas.openxmlformats.org/officeDocument/2006/relationships" xmlns:p="http://schemas.openxmlformats.org/presentationml/2006/main">
  <p:tag name="SHAPE" val="OLD"/>
</p:tagLst>
</file>

<file path=ppt/tags/tag99.xml><?xml version="1.0" encoding="utf-8"?>
<p:tagLst xmlns:a="http://schemas.openxmlformats.org/drawingml/2006/main" xmlns:r="http://schemas.openxmlformats.org/officeDocument/2006/relationships" xmlns:p="http://schemas.openxmlformats.org/presentationml/2006/main">
  <p:tag name="SHAPE" val="OLD"/>
</p:tagLst>
</file>

<file path=ppt/tags/tag100.xml><?xml version="1.0" encoding="utf-8"?>
<p:tagLst xmlns:a="http://schemas.openxmlformats.org/drawingml/2006/main" xmlns:r="http://schemas.openxmlformats.org/officeDocument/2006/relationships" xmlns:p="http://schemas.openxmlformats.org/presentationml/2006/main">
  <p:tag name="SHAPE" val="OLD"/>
</p:tagLst>
</file>

<file path=ppt/tags/tag101.xml><?xml version="1.0" encoding="utf-8"?>
<p:tagLst xmlns:a="http://schemas.openxmlformats.org/drawingml/2006/main" xmlns:r="http://schemas.openxmlformats.org/officeDocument/2006/relationships" xmlns:p="http://schemas.openxmlformats.org/presentationml/2006/main">
  <p:tag name="SHAPE" val="OLD"/>
</p:tagLst>
</file>

<file path=ppt/tags/tag102.xml><?xml version="1.0" encoding="utf-8"?>
<p:tagLst xmlns:a="http://schemas.openxmlformats.org/drawingml/2006/main" xmlns:r="http://schemas.openxmlformats.org/officeDocument/2006/relationships" xmlns:p="http://schemas.openxmlformats.org/presentationml/2006/main">
  <p:tag name="SHAPE" val="OLD"/>
</p:tagLst>
</file>

<file path=ppt/tags/tag103.xml><?xml version="1.0" encoding="utf-8"?>
<p:tagLst xmlns:a="http://schemas.openxmlformats.org/drawingml/2006/main" xmlns:r="http://schemas.openxmlformats.org/officeDocument/2006/relationships" xmlns:p="http://schemas.openxmlformats.org/presentationml/2006/main">
  <p:tag name="SHAPE" val="OLD"/>
</p:tagLst>
</file>

<file path=ppt/tags/tag104.xml><?xml version="1.0" encoding="utf-8"?>
<p:tagLst xmlns:a="http://schemas.openxmlformats.org/drawingml/2006/main" xmlns:r="http://schemas.openxmlformats.org/officeDocument/2006/relationships" xmlns:p="http://schemas.openxmlformats.org/presentationml/2006/main">
  <p:tag name="SHAPE" val="OLD"/>
</p:tagLst>
</file>

<file path=ppt/tags/tag105.xml><?xml version="1.0" encoding="utf-8"?>
<p:tagLst xmlns:a="http://schemas.openxmlformats.org/drawingml/2006/main" xmlns:r="http://schemas.openxmlformats.org/officeDocument/2006/relationships" xmlns:p="http://schemas.openxmlformats.org/presentationml/2006/main">
  <p:tag name="SHAPE" val="OLD"/>
</p:tagLst>
</file>

<file path=ppt/tags/tag106.xml><?xml version="1.0" encoding="utf-8"?>
<p:tagLst xmlns:a="http://schemas.openxmlformats.org/drawingml/2006/main" xmlns:r="http://schemas.openxmlformats.org/officeDocument/2006/relationships" xmlns:p="http://schemas.openxmlformats.org/presentationml/2006/main">
  <p:tag name="SHAPE" val="OLD"/>
</p:tagLst>
</file>

<file path=ppt/tags/tag107.xml><?xml version="1.0" encoding="utf-8"?>
<p:tagLst xmlns:a="http://schemas.openxmlformats.org/drawingml/2006/main" xmlns:r="http://schemas.openxmlformats.org/officeDocument/2006/relationships" xmlns:p="http://schemas.openxmlformats.org/presentationml/2006/main">
  <p:tag name="SHAPE" val="OLD"/>
</p:tagLst>
</file>

<file path=ppt/tags/tag108.xml><?xml version="1.0" encoding="utf-8"?>
<p:tagLst xmlns:a="http://schemas.openxmlformats.org/drawingml/2006/main" xmlns:r="http://schemas.openxmlformats.org/officeDocument/2006/relationships" xmlns:p="http://schemas.openxmlformats.org/presentationml/2006/main">
  <p:tag name="SHAPE" val="OLD"/>
</p:tagLst>
</file>

<file path=ppt/tags/tag109.xml><?xml version="1.0" encoding="utf-8"?>
<p:tagLst xmlns:a="http://schemas.openxmlformats.org/drawingml/2006/main" xmlns:r="http://schemas.openxmlformats.org/officeDocument/2006/relationships" xmlns:p="http://schemas.openxmlformats.org/presentationml/2006/main">
  <p:tag name="SHAPE" val="OLD"/>
</p:tagLst>
</file>

<file path=ppt/tags/tag110.xml><?xml version="1.0" encoding="utf-8"?>
<p:tagLst xmlns:a="http://schemas.openxmlformats.org/drawingml/2006/main" xmlns:r="http://schemas.openxmlformats.org/officeDocument/2006/relationships" xmlns:p="http://schemas.openxmlformats.org/presentationml/2006/main">
  <p:tag name="SHAPE" val="OLD"/>
</p:tagLst>
</file>

<file path=ppt/tags/tag111.xml><?xml version="1.0" encoding="utf-8"?>
<p:tagLst xmlns:a="http://schemas.openxmlformats.org/drawingml/2006/main" xmlns:r="http://schemas.openxmlformats.org/officeDocument/2006/relationships" xmlns:p="http://schemas.openxmlformats.org/presentationml/2006/main">
  <p:tag name="SHAPE" val="OLD"/>
</p:tagLst>
</file>

<file path=ppt/tags/tag112.xml><?xml version="1.0" encoding="utf-8"?>
<p:tagLst xmlns:a="http://schemas.openxmlformats.org/drawingml/2006/main" xmlns:r="http://schemas.openxmlformats.org/officeDocument/2006/relationships" xmlns:p="http://schemas.openxmlformats.org/presentationml/2006/main">
  <p:tag name="SHAPE" val="OLD"/>
</p:tagLst>
</file>

<file path=ppt/tags/tag113.xml><?xml version="1.0" encoding="utf-8"?>
<p:tagLst xmlns:a="http://schemas.openxmlformats.org/drawingml/2006/main" xmlns:r="http://schemas.openxmlformats.org/officeDocument/2006/relationships" xmlns:p="http://schemas.openxmlformats.org/presentationml/2006/main">
  <p:tag name="SHAPE" val="OLD"/>
</p:tagLst>
</file>

<file path=ppt/tags/tag114.xml><?xml version="1.0" encoding="utf-8"?>
<p:tagLst xmlns:a="http://schemas.openxmlformats.org/drawingml/2006/main" xmlns:r="http://schemas.openxmlformats.org/officeDocument/2006/relationships" xmlns:p="http://schemas.openxmlformats.org/presentationml/2006/main">
  <p:tag name="SHAPE" val="OLD"/>
</p:tagLst>
</file>

<file path=ppt/tags/tag115.xml><?xml version="1.0" encoding="utf-8"?>
<p:tagLst xmlns:a="http://schemas.openxmlformats.org/drawingml/2006/main" xmlns:r="http://schemas.openxmlformats.org/officeDocument/2006/relationships" xmlns:p="http://schemas.openxmlformats.org/presentationml/2006/main">
  <p:tag name="SHAPE" val="OLD"/>
</p:tagLst>
</file>

<file path=ppt/tags/tag116.xml><?xml version="1.0" encoding="utf-8"?>
<p:tagLst xmlns:a="http://schemas.openxmlformats.org/drawingml/2006/main" xmlns:r="http://schemas.openxmlformats.org/officeDocument/2006/relationships" xmlns:p="http://schemas.openxmlformats.org/presentationml/2006/main">
  <p:tag name="SHAPE" val="OLD"/>
</p:tagLst>
</file>

<file path=ppt/tags/tag117.xml><?xml version="1.0" encoding="utf-8"?>
<p:tagLst xmlns:a="http://schemas.openxmlformats.org/drawingml/2006/main" xmlns:r="http://schemas.openxmlformats.org/officeDocument/2006/relationships" xmlns:p="http://schemas.openxmlformats.org/presentationml/2006/main">
  <p:tag name="SHAPE" val="OLD"/>
</p:tagLst>
</file>

<file path=ppt/tags/tag118.xml><?xml version="1.0" encoding="utf-8"?>
<p:tagLst xmlns:a="http://schemas.openxmlformats.org/drawingml/2006/main" xmlns:r="http://schemas.openxmlformats.org/officeDocument/2006/relationships" xmlns:p="http://schemas.openxmlformats.org/presentationml/2006/main">
  <p:tag name="SHAPE" val="OLD"/>
</p:tagLst>
</file>

<file path=ppt/tags/tag119.xml><?xml version="1.0" encoding="utf-8"?>
<p:tagLst xmlns:a="http://schemas.openxmlformats.org/drawingml/2006/main" xmlns:r="http://schemas.openxmlformats.org/officeDocument/2006/relationships" xmlns:p="http://schemas.openxmlformats.org/presentationml/2006/main">
  <p:tag name="SHAPE" val="OLD"/>
</p:tagLst>
</file>

<file path=ppt/tags/tag120.xml><?xml version="1.0" encoding="utf-8"?>
<p:tagLst xmlns:a="http://schemas.openxmlformats.org/drawingml/2006/main" xmlns:r="http://schemas.openxmlformats.org/officeDocument/2006/relationships" xmlns:p="http://schemas.openxmlformats.org/presentationml/2006/main">
  <p:tag name="SHAPE" val="OLD"/>
</p:tagLst>
</file>

<file path=ppt/tags/tag121.xml><?xml version="1.0" encoding="utf-8"?>
<p:tagLst xmlns:a="http://schemas.openxmlformats.org/drawingml/2006/main" xmlns:r="http://schemas.openxmlformats.org/officeDocument/2006/relationships" xmlns:p="http://schemas.openxmlformats.org/presentationml/2006/main">
  <p:tag name="SHAPE" val="OLD"/>
</p:tagLst>
</file>

<file path=ppt/tags/tag122.xml><?xml version="1.0" encoding="utf-8"?>
<p:tagLst xmlns:a="http://schemas.openxmlformats.org/drawingml/2006/main" xmlns:r="http://schemas.openxmlformats.org/officeDocument/2006/relationships" xmlns:p="http://schemas.openxmlformats.org/presentationml/2006/main">
  <p:tag name="SHAPE" val="OLD"/>
</p:tagLst>
</file>

<file path=ppt/tags/tag123.xml><?xml version="1.0" encoding="utf-8"?>
<p:tagLst xmlns:a="http://schemas.openxmlformats.org/drawingml/2006/main" xmlns:r="http://schemas.openxmlformats.org/officeDocument/2006/relationships" xmlns:p="http://schemas.openxmlformats.org/presentationml/2006/main">
  <p:tag name="SHAPE" val="OLD"/>
</p:tagLst>
</file>

<file path=ppt/tags/tag124.xml><?xml version="1.0" encoding="utf-8"?>
<p:tagLst xmlns:a="http://schemas.openxmlformats.org/drawingml/2006/main" xmlns:r="http://schemas.openxmlformats.org/officeDocument/2006/relationships" xmlns:p="http://schemas.openxmlformats.org/presentationml/2006/main">
  <p:tag name="SHAPE" val="OLD"/>
</p:tagLst>
</file>

<file path=ppt/tags/tag125.xml><?xml version="1.0" encoding="utf-8"?>
<p:tagLst xmlns:a="http://schemas.openxmlformats.org/drawingml/2006/main" xmlns:r="http://schemas.openxmlformats.org/officeDocument/2006/relationships" xmlns:p="http://schemas.openxmlformats.org/presentationml/2006/main">
  <p:tag name="SHAPE" val="OLD"/>
</p:tagLst>
</file>

<file path=ppt/tags/tag126.xml><?xml version="1.0" encoding="utf-8"?>
<p:tagLst xmlns:a="http://schemas.openxmlformats.org/drawingml/2006/main" xmlns:r="http://schemas.openxmlformats.org/officeDocument/2006/relationships" xmlns:p="http://schemas.openxmlformats.org/presentationml/2006/main">
  <p:tag name="SHAPE" val="OLD"/>
</p:tagLst>
</file>

<file path=ppt/tags/tag127.xml><?xml version="1.0" encoding="utf-8"?>
<p:tagLst xmlns:a="http://schemas.openxmlformats.org/drawingml/2006/main" xmlns:r="http://schemas.openxmlformats.org/officeDocument/2006/relationships" xmlns:p="http://schemas.openxmlformats.org/presentationml/2006/main">
  <p:tag name="SHAPE" val="OLD"/>
</p:tagLst>
</file>

<file path=ppt/tags/tag128.xml><?xml version="1.0" encoding="utf-8"?>
<p:tagLst xmlns:a="http://schemas.openxmlformats.org/drawingml/2006/main" xmlns:r="http://schemas.openxmlformats.org/officeDocument/2006/relationships" xmlns:p="http://schemas.openxmlformats.org/presentationml/2006/main">
  <p:tag name="SHAPE" val="OLD"/>
</p:tagLst>
</file>

<file path=ppt/tags/tag129.xml><?xml version="1.0" encoding="utf-8"?>
<p:tagLst xmlns:a="http://schemas.openxmlformats.org/drawingml/2006/main" xmlns:r="http://schemas.openxmlformats.org/officeDocument/2006/relationships" xmlns:p="http://schemas.openxmlformats.org/presentationml/2006/main">
  <p:tag name="SHAPE" val="OLD"/>
</p:tagLst>
</file>

<file path=ppt/tags/tag130.xml><?xml version="1.0" encoding="utf-8"?>
<p:tagLst xmlns:a="http://schemas.openxmlformats.org/drawingml/2006/main" xmlns:r="http://schemas.openxmlformats.org/officeDocument/2006/relationships" xmlns:p="http://schemas.openxmlformats.org/presentationml/2006/main">
  <p:tag name="SHAPE" val="OLD"/>
</p:tagLst>
</file>

<file path=ppt/tags/tag131.xml><?xml version="1.0" encoding="utf-8"?>
<p:tagLst xmlns:a="http://schemas.openxmlformats.org/drawingml/2006/main" xmlns:r="http://schemas.openxmlformats.org/officeDocument/2006/relationships" xmlns:p="http://schemas.openxmlformats.org/presentationml/2006/main">
  <p:tag name="SHAPE" val="OLD"/>
</p:tagLst>
</file>

<file path=ppt/tags/tag132.xml><?xml version="1.0" encoding="utf-8"?>
<p:tagLst xmlns:a="http://schemas.openxmlformats.org/drawingml/2006/main" xmlns:r="http://schemas.openxmlformats.org/officeDocument/2006/relationships" xmlns:p="http://schemas.openxmlformats.org/presentationml/2006/main">
  <p:tag name="SHAPE" val="OLD"/>
</p:tagLst>
</file>

<file path=ppt/tags/tag133.xml><?xml version="1.0" encoding="utf-8"?>
<p:tagLst xmlns:a="http://schemas.openxmlformats.org/drawingml/2006/main" xmlns:r="http://schemas.openxmlformats.org/officeDocument/2006/relationships" xmlns:p="http://schemas.openxmlformats.org/presentationml/2006/main">
  <p:tag name="SHAPE" val="OLD"/>
</p:tagLst>
</file>

<file path=ppt/tags/tag134.xml><?xml version="1.0" encoding="utf-8"?>
<p:tagLst xmlns:a="http://schemas.openxmlformats.org/drawingml/2006/main" xmlns:r="http://schemas.openxmlformats.org/officeDocument/2006/relationships" xmlns:p="http://schemas.openxmlformats.org/presentationml/2006/main">
  <p:tag name="SHAPE" val="OLD"/>
</p:tagLst>
</file>

<file path=ppt/tags/tag135.xml><?xml version="1.0" encoding="utf-8"?>
<p:tagLst xmlns:a="http://schemas.openxmlformats.org/drawingml/2006/main" xmlns:r="http://schemas.openxmlformats.org/officeDocument/2006/relationships" xmlns:p="http://schemas.openxmlformats.org/presentationml/2006/main">
  <p:tag name="SHAPE" val="OLD"/>
</p:tagLst>
</file>

<file path=ppt/tags/tag136.xml><?xml version="1.0" encoding="utf-8"?>
<p:tagLst xmlns:a="http://schemas.openxmlformats.org/drawingml/2006/main" xmlns:r="http://schemas.openxmlformats.org/officeDocument/2006/relationships" xmlns:p="http://schemas.openxmlformats.org/presentationml/2006/main">
  <p:tag name="SHAPE" val="OLD"/>
</p:tagLst>
</file>

<file path=ppt/tags/tag137.xml><?xml version="1.0" encoding="utf-8"?>
<p:tagLst xmlns:a="http://schemas.openxmlformats.org/drawingml/2006/main" xmlns:r="http://schemas.openxmlformats.org/officeDocument/2006/relationships" xmlns:p="http://schemas.openxmlformats.org/presentationml/2006/main">
  <p:tag name="MIO_USER_INPUT_FIXED" val=" "/>
  <p:tag name="MIO_USER_INPUT_LANGUAGE" val="en-US"/>
  <p:tag name="MIO_USER_INPUT_OPTIONAL" val=" "/>
  <p:tag name="MIO_USER_INPUT_REQUIRED" val="Pagenumber;"/>
  <p:tag name="SHAPE" val="OLD"/>
</p:tagLst>
</file>

<file path=ppt/tags/tag138.xml><?xml version="1.0" encoding="utf-8"?>
<p:tagLst xmlns:a="http://schemas.openxmlformats.org/drawingml/2006/main" xmlns:r="http://schemas.openxmlformats.org/officeDocument/2006/relationships" xmlns:p="http://schemas.openxmlformats.org/presentationml/2006/main">
  <p:tag name="SHAPE" val="OLD"/>
</p:tagLst>
</file>

<file path=ppt/tags/tag139.xml><?xml version="1.0" encoding="utf-8"?>
<p:tagLst xmlns:a="http://schemas.openxmlformats.org/drawingml/2006/main" xmlns:r="http://schemas.openxmlformats.org/officeDocument/2006/relationships" xmlns:p="http://schemas.openxmlformats.org/presentationml/2006/main">
  <p:tag name="SHAPE" val="OLD"/>
</p:tagLst>
</file>

<file path=ppt/tags/tag140.xml><?xml version="1.0" encoding="utf-8"?>
<p:tagLst xmlns:a="http://schemas.openxmlformats.org/drawingml/2006/main" xmlns:r="http://schemas.openxmlformats.org/officeDocument/2006/relationships" xmlns:p="http://schemas.openxmlformats.org/presentationml/2006/main">
  <p:tag name="SHAPE" val="OLD"/>
</p:tagLst>
</file>

<file path=ppt/tags/tag141.xml><?xml version="1.0" encoding="utf-8"?>
<p:tagLst xmlns:a="http://schemas.openxmlformats.org/drawingml/2006/main" xmlns:r="http://schemas.openxmlformats.org/officeDocument/2006/relationships" xmlns:p="http://schemas.openxmlformats.org/presentationml/2006/main">
  <p:tag name="SHAPE" val="OLD"/>
</p:tagLst>
</file>

<file path=ppt/tags/tag142.xml><?xml version="1.0" encoding="utf-8"?>
<p:tagLst xmlns:a="http://schemas.openxmlformats.org/drawingml/2006/main" xmlns:r="http://schemas.openxmlformats.org/officeDocument/2006/relationships" xmlns:p="http://schemas.openxmlformats.org/presentationml/2006/main">
  <p:tag name="SHAPE" val="OLD"/>
</p:tagLst>
</file>

<file path=ppt/tags/tag143.xml><?xml version="1.0" encoding="utf-8"?>
<p:tagLst xmlns:a="http://schemas.openxmlformats.org/drawingml/2006/main" xmlns:r="http://schemas.openxmlformats.org/officeDocument/2006/relationships" xmlns:p="http://schemas.openxmlformats.org/presentationml/2006/main">
  <p:tag name="SHAPE" val="OLD"/>
</p:tagLst>
</file>

<file path=ppt/tags/tag144.xml><?xml version="1.0" encoding="utf-8"?>
<p:tagLst xmlns:a="http://schemas.openxmlformats.org/drawingml/2006/main" xmlns:r="http://schemas.openxmlformats.org/officeDocument/2006/relationships" xmlns:p="http://schemas.openxmlformats.org/presentationml/2006/main">
  <p:tag name="MIO_USER_INPUT_FIXED" val=" "/>
  <p:tag name="MIO_USER_INPUT_LANGUAGE" val="en-US"/>
  <p:tag name="MIO_USER_INPUT_OPTIONAL" val=" "/>
  <p:tag name="MIO_USER_INPUT_REQUIRED" val="Pagenumber;"/>
  <p:tag name="SHAPE" val="OLD"/>
</p:tagLst>
</file>

<file path=ppt/tags/tag145.xml><?xml version="1.0" encoding="utf-8"?>
<p:tagLst xmlns:a="http://schemas.openxmlformats.org/drawingml/2006/main" xmlns:r="http://schemas.openxmlformats.org/officeDocument/2006/relationships" xmlns:p="http://schemas.openxmlformats.org/presentationml/2006/main">
  <p:tag name="SHAPE" val="OLD"/>
</p:tagLst>
</file>

<file path=ppt/tags/tag146.xml><?xml version="1.0" encoding="utf-8"?>
<p:tagLst xmlns:a="http://schemas.openxmlformats.org/drawingml/2006/main" xmlns:r="http://schemas.openxmlformats.org/officeDocument/2006/relationships" xmlns:p="http://schemas.openxmlformats.org/presentationml/2006/main">
  <p:tag name="SHAPE" val="OLD"/>
</p:tagLst>
</file>

<file path=ppt/tags/tag147.xml><?xml version="1.0" encoding="utf-8"?>
<p:tagLst xmlns:a="http://schemas.openxmlformats.org/drawingml/2006/main" xmlns:r="http://schemas.openxmlformats.org/officeDocument/2006/relationships" xmlns:p="http://schemas.openxmlformats.org/presentationml/2006/main">
  <p:tag name="SHAPE" val="OLD"/>
</p:tagLst>
</file>

<file path=ppt/tags/tag148.xml><?xml version="1.0" encoding="utf-8"?>
<p:tagLst xmlns:a="http://schemas.openxmlformats.org/drawingml/2006/main" xmlns:r="http://schemas.openxmlformats.org/officeDocument/2006/relationships" xmlns:p="http://schemas.openxmlformats.org/presentationml/2006/main">
  <p:tag name="SHAPE" val="OLD"/>
</p:tagLst>
</file>

<file path=ppt/tags/tag149.xml><?xml version="1.0" encoding="utf-8"?>
<p:tagLst xmlns:a="http://schemas.openxmlformats.org/drawingml/2006/main" xmlns:r="http://schemas.openxmlformats.org/officeDocument/2006/relationships" xmlns:p="http://schemas.openxmlformats.org/presentationml/2006/main">
  <p:tag name="SHAPE" val="OLD"/>
</p:tagLst>
</file>

<file path=ppt/tags/tag150.xml><?xml version="1.0" encoding="utf-8"?>
<p:tagLst xmlns:a="http://schemas.openxmlformats.org/drawingml/2006/main" xmlns:r="http://schemas.openxmlformats.org/officeDocument/2006/relationships" xmlns:p="http://schemas.openxmlformats.org/presentationml/2006/main">
  <p:tag name="SHAPE" val="OLD"/>
</p:tagLst>
</file>

<file path=ppt/tags/tag151.xml><?xml version="1.0" encoding="utf-8"?>
<p:tagLst xmlns:a="http://schemas.openxmlformats.org/drawingml/2006/main" xmlns:r="http://schemas.openxmlformats.org/officeDocument/2006/relationships" xmlns:p="http://schemas.openxmlformats.org/presentationml/2006/main">
  <p:tag name="SHAPE" val="OLD"/>
</p:tagLst>
</file>

<file path=ppt/tags/tag152.xml><?xml version="1.0" encoding="utf-8"?>
<p:tagLst xmlns:a="http://schemas.openxmlformats.org/drawingml/2006/main" xmlns:r="http://schemas.openxmlformats.org/officeDocument/2006/relationships" xmlns:p="http://schemas.openxmlformats.org/presentationml/2006/main">
  <p:tag name="SHAPE" val="OLD"/>
</p:tagLst>
</file>

<file path=ppt/tags/tag153.xml><?xml version="1.0" encoding="utf-8"?>
<p:tagLst xmlns:a="http://schemas.openxmlformats.org/drawingml/2006/main" xmlns:r="http://schemas.openxmlformats.org/officeDocument/2006/relationships" xmlns:p="http://schemas.openxmlformats.org/presentationml/2006/main">
  <p:tag name="SHAPE" val="OLD"/>
</p:tagLst>
</file>

<file path=ppt/tags/tag154.xml><?xml version="1.0" encoding="utf-8"?>
<p:tagLst xmlns:a="http://schemas.openxmlformats.org/drawingml/2006/main" xmlns:r="http://schemas.openxmlformats.org/officeDocument/2006/relationships" xmlns:p="http://schemas.openxmlformats.org/presentationml/2006/main">
  <p:tag name="SHAPE" val="OLD"/>
</p:tagLst>
</file>

<file path=ppt/tags/tag155.xml><?xml version="1.0" encoding="utf-8"?>
<p:tagLst xmlns:a="http://schemas.openxmlformats.org/drawingml/2006/main" xmlns:r="http://schemas.openxmlformats.org/officeDocument/2006/relationships" xmlns:p="http://schemas.openxmlformats.org/presentationml/2006/main">
  <p:tag name="SHAPE" val="OLD"/>
</p:tagLst>
</file>

<file path=ppt/tags/tag156.xml><?xml version="1.0" encoding="utf-8"?>
<p:tagLst xmlns:a="http://schemas.openxmlformats.org/drawingml/2006/main" xmlns:r="http://schemas.openxmlformats.org/officeDocument/2006/relationships" xmlns:p="http://schemas.openxmlformats.org/presentationml/2006/main">
  <p:tag name="SHAPE" val="OLD"/>
</p:tagLst>
</file>

<file path=ppt/tags/tag157.xml><?xml version="1.0" encoding="utf-8"?>
<p:tagLst xmlns:a="http://schemas.openxmlformats.org/drawingml/2006/main" xmlns:r="http://schemas.openxmlformats.org/officeDocument/2006/relationships" xmlns:p="http://schemas.openxmlformats.org/presentationml/2006/main">
  <p:tag name="SHAPE" val="OLD"/>
</p:tagLst>
</file>

<file path=ppt/tags/tag158.xml><?xml version="1.0" encoding="utf-8"?>
<p:tagLst xmlns:a="http://schemas.openxmlformats.org/drawingml/2006/main" xmlns:r="http://schemas.openxmlformats.org/officeDocument/2006/relationships" xmlns:p="http://schemas.openxmlformats.org/presentationml/2006/main">
  <p:tag name="SHAPE" val="OLD"/>
</p:tagLst>
</file>

<file path=ppt/tags/tag159.xml><?xml version="1.0" encoding="utf-8"?>
<p:tagLst xmlns:a="http://schemas.openxmlformats.org/drawingml/2006/main" xmlns:r="http://schemas.openxmlformats.org/officeDocument/2006/relationships" xmlns:p="http://schemas.openxmlformats.org/presentationml/2006/main">
  <p:tag name="SHAPE" val="OLD"/>
</p:tagLst>
</file>

<file path=ppt/tags/tag160.xml><?xml version="1.0" encoding="utf-8"?>
<p:tagLst xmlns:a="http://schemas.openxmlformats.org/drawingml/2006/main" xmlns:r="http://schemas.openxmlformats.org/officeDocument/2006/relationships" xmlns:p="http://schemas.openxmlformats.org/presentationml/2006/main">
  <p:tag name="SHAPE" val="OLD"/>
</p:tagLst>
</file>

<file path=ppt/tags/tag161.xml><?xml version="1.0" encoding="utf-8"?>
<p:tagLst xmlns:a="http://schemas.openxmlformats.org/drawingml/2006/main" xmlns:r="http://schemas.openxmlformats.org/officeDocument/2006/relationships" xmlns:p="http://schemas.openxmlformats.org/presentationml/2006/main">
  <p:tag name="SHAPE" val="OLD"/>
</p:tagLst>
</file>

<file path=ppt/tags/tag162.xml><?xml version="1.0" encoding="utf-8"?>
<p:tagLst xmlns:a="http://schemas.openxmlformats.org/drawingml/2006/main" xmlns:r="http://schemas.openxmlformats.org/officeDocument/2006/relationships" xmlns:p="http://schemas.openxmlformats.org/presentationml/2006/main">
  <p:tag name="SHAPE" val="OLD"/>
</p:tagLst>
</file>

<file path=ppt/tags/tag163.xml><?xml version="1.0" encoding="utf-8"?>
<p:tagLst xmlns:a="http://schemas.openxmlformats.org/drawingml/2006/main" xmlns:r="http://schemas.openxmlformats.org/officeDocument/2006/relationships" xmlns:p="http://schemas.openxmlformats.org/presentationml/2006/main">
  <p:tag name="SHAPE" val="OLD"/>
</p:tagLst>
</file>

<file path=ppt/tags/tag164.xml><?xml version="1.0" encoding="utf-8"?>
<p:tagLst xmlns:a="http://schemas.openxmlformats.org/drawingml/2006/main" xmlns:r="http://schemas.openxmlformats.org/officeDocument/2006/relationships" xmlns:p="http://schemas.openxmlformats.org/presentationml/2006/main">
  <p:tag name="SHAPE" val="OLD"/>
</p:tagLst>
</file>

<file path=ppt/tags/tag165.xml><?xml version="1.0" encoding="utf-8"?>
<p:tagLst xmlns:a="http://schemas.openxmlformats.org/drawingml/2006/main" xmlns:r="http://schemas.openxmlformats.org/officeDocument/2006/relationships" xmlns:p="http://schemas.openxmlformats.org/presentationml/2006/main">
  <p:tag name="SHAPE" val="OLD"/>
</p:tagLst>
</file>

<file path=ppt/tags/tag166.xml><?xml version="1.0" encoding="utf-8"?>
<p:tagLst xmlns:a="http://schemas.openxmlformats.org/drawingml/2006/main" xmlns:r="http://schemas.openxmlformats.org/officeDocument/2006/relationships" xmlns:p="http://schemas.openxmlformats.org/presentationml/2006/main">
  <p:tag name="SHAPE" val="OLD"/>
</p:tagLst>
</file>

<file path=ppt/tags/tag167.xml><?xml version="1.0" encoding="utf-8"?>
<p:tagLst xmlns:a="http://schemas.openxmlformats.org/drawingml/2006/main" xmlns:r="http://schemas.openxmlformats.org/officeDocument/2006/relationships" xmlns:p="http://schemas.openxmlformats.org/presentationml/2006/main">
  <p:tag name="SHAPE" val="OLD"/>
</p:tagLst>
</file>

<file path=ppt/tags/tag168.xml><?xml version="1.0" encoding="utf-8"?>
<p:tagLst xmlns:a="http://schemas.openxmlformats.org/drawingml/2006/main" xmlns:r="http://schemas.openxmlformats.org/officeDocument/2006/relationships" xmlns:p="http://schemas.openxmlformats.org/presentationml/2006/main">
  <p:tag name="SHAPE" val="OLD"/>
</p:tagLst>
</file>

<file path=ppt/tags/tag169.xml><?xml version="1.0" encoding="utf-8"?>
<p:tagLst xmlns:a="http://schemas.openxmlformats.org/drawingml/2006/main" xmlns:r="http://schemas.openxmlformats.org/officeDocument/2006/relationships" xmlns:p="http://schemas.openxmlformats.org/presentationml/2006/main">
  <p:tag name="SHAPE" val="OLD"/>
</p:tagLst>
</file>

<file path=ppt/tags/tag170.xml><?xml version="1.0" encoding="utf-8"?>
<p:tagLst xmlns:a="http://schemas.openxmlformats.org/drawingml/2006/main" xmlns:r="http://schemas.openxmlformats.org/officeDocument/2006/relationships" xmlns:p="http://schemas.openxmlformats.org/presentationml/2006/main">
  <p:tag name="SHAPE" val="OLD"/>
</p:tagLst>
</file>

<file path=ppt/tags/tag171.xml><?xml version="1.0" encoding="utf-8"?>
<p:tagLst xmlns:a="http://schemas.openxmlformats.org/drawingml/2006/main" xmlns:r="http://schemas.openxmlformats.org/officeDocument/2006/relationships" xmlns:p="http://schemas.openxmlformats.org/presentationml/2006/main">
  <p:tag name="SHAPE" val="OLD"/>
</p:tagLst>
</file>

<file path=ppt/tags/tag172.xml><?xml version="1.0" encoding="utf-8"?>
<p:tagLst xmlns:a="http://schemas.openxmlformats.org/drawingml/2006/main" xmlns:r="http://schemas.openxmlformats.org/officeDocument/2006/relationships" xmlns:p="http://schemas.openxmlformats.org/presentationml/2006/main">
  <p:tag name="SHAPE" val="OLD"/>
</p:tagLst>
</file>

<file path=ppt/tags/tag173.xml><?xml version="1.0" encoding="utf-8"?>
<p:tagLst xmlns:a="http://schemas.openxmlformats.org/drawingml/2006/main" xmlns:r="http://schemas.openxmlformats.org/officeDocument/2006/relationships" xmlns:p="http://schemas.openxmlformats.org/presentationml/2006/main">
  <p:tag name="SHAPE" val="OLD"/>
</p:tagLst>
</file>

<file path=ppt/tags/tag174.xml><?xml version="1.0" encoding="utf-8"?>
<p:tagLst xmlns:a="http://schemas.openxmlformats.org/drawingml/2006/main" xmlns:r="http://schemas.openxmlformats.org/officeDocument/2006/relationships" xmlns:p="http://schemas.openxmlformats.org/presentationml/2006/main">
  <p:tag name="SHAPE" val="OLD"/>
</p:tagLst>
</file>

<file path=ppt/tags/tag175.xml><?xml version="1.0" encoding="utf-8"?>
<p:tagLst xmlns:a="http://schemas.openxmlformats.org/drawingml/2006/main" xmlns:r="http://schemas.openxmlformats.org/officeDocument/2006/relationships" xmlns:p="http://schemas.openxmlformats.org/presentationml/2006/main">
  <p:tag name="SHAPE" val="OLD"/>
</p:tagLst>
</file>

<file path=ppt/tags/tag176.xml><?xml version="1.0" encoding="utf-8"?>
<p:tagLst xmlns:a="http://schemas.openxmlformats.org/drawingml/2006/main" xmlns:r="http://schemas.openxmlformats.org/officeDocument/2006/relationships" xmlns:p="http://schemas.openxmlformats.org/presentationml/2006/main">
  <p:tag name="SHAPE" val="OLD"/>
</p:tagLst>
</file>

<file path=ppt/tags/tag177.xml><?xml version="1.0" encoding="utf-8"?>
<p:tagLst xmlns:a="http://schemas.openxmlformats.org/drawingml/2006/main" xmlns:r="http://schemas.openxmlformats.org/officeDocument/2006/relationships" xmlns:p="http://schemas.openxmlformats.org/presentationml/2006/main">
  <p:tag name="SHAPE" val="OLD"/>
</p:tagLst>
</file>

<file path=ppt/tags/tag178.xml><?xml version="1.0" encoding="utf-8"?>
<p:tagLst xmlns:a="http://schemas.openxmlformats.org/drawingml/2006/main" xmlns:r="http://schemas.openxmlformats.org/officeDocument/2006/relationships" xmlns:p="http://schemas.openxmlformats.org/presentationml/2006/main">
  <p:tag name="SHAPE" val="OLD"/>
</p:tagLst>
</file>

<file path=ppt/tags/tag179.xml><?xml version="1.0" encoding="utf-8"?>
<p:tagLst xmlns:a="http://schemas.openxmlformats.org/drawingml/2006/main" xmlns:r="http://schemas.openxmlformats.org/officeDocument/2006/relationships" xmlns:p="http://schemas.openxmlformats.org/presentationml/2006/main">
  <p:tag name="SHAPE" val="OLD"/>
</p:tagLst>
</file>

<file path=ppt/tags/tag180.xml><?xml version="1.0" encoding="utf-8"?>
<p:tagLst xmlns:a="http://schemas.openxmlformats.org/drawingml/2006/main" xmlns:r="http://schemas.openxmlformats.org/officeDocument/2006/relationships" xmlns:p="http://schemas.openxmlformats.org/presentationml/2006/main">
  <p:tag name="SHAPE" val="OLD"/>
</p:tagLst>
</file>

<file path=ppt/tags/tag181.xml><?xml version="1.0" encoding="utf-8"?>
<p:tagLst xmlns:a="http://schemas.openxmlformats.org/drawingml/2006/main" xmlns:r="http://schemas.openxmlformats.org/officeDocument/2006/relationships" xmlns:p="http://schemas.openxmlformats.org/presentationml/2006/main">
  <p:tag name="SHAPE" val="OLD"/>
</p:tagLst>
</file>

<file path=ppt/tags/tag182.xml><?xml version="1.0" encoding="utf-8"?>
<p:tagLst xmlns:a="http://schemas.openxmlformats.org/drawingml/2006/main" xmlns:r="http://schemas.openxmlformats.org/officeDocument/2006/relationships" xmlns:p="http://schemas.openxmlformats.org/presentationml/2006/main">
  <p:tag name="SHAPE" val="OLD"/>
</p:tagLst>
</file>

<file path=ppt/tags/tag183.xml><?xml version="1.0" encoding="utf-8"?>
<p:tagLst xmlns:a="http://schemas.openxmlformats.org/drawingml/2006/main" xmlns:r="http://schemas.openxmlformats.org/officeDocument/2006/relationships" xmlns:p="http://schemas.openxmlformats.org/presentationml/2006/main">
  <p:tag name="SHAPE" val="OLD"/>
</p:tagLst>
</file>

<file path=ppt/tags/tag184.xml><?xml version="1.0" encoding="utf-8"?>
<p:tagLst xmlns:a="http://schemas.openxmlformats.org/drawingml/2006/main" xmlns:r="http://schemas.openxmlformats.org/officeDocument/2006/relationships" xmlns:p="http://schemas.openxmlformats.org/presentationml/2006/main">
  <p:tag name="SHAPE" val="OLD"/>
</p:tagLst>
</file>

<file path=ppt/tags/tag185.xml><?xml version="1.0" encoding="utf-8"?>
<p:tagLst xmlns:a="http://schemas.openxmlformats.org/drawingml/2006/main" xmlns:r="http://schemas.openxmlformats.org/officeDocument/2006/relationships" xmlns:p="http://schemas.openxmlformats.org/presentationml/2006/main">
  <p:tag name="SHAPE" val="OLD"/>
</p:tagLst>
</file>

<file path=ppt/tags/tag186.xml><?xml version="1.0" encoding="utf-8"?>
<p:tagLst xmlns:a="http://schemas.openxmlformats.org/drawingml/2006/main" xmlns:r="http://schemas.openxmlformats.org/officeDocument/2006/relationships" xmlns:p="http://schemas.openxmlformats.org/presentationml/2006/main">
  <p:tag name="SHAPE" val="OLD"/>
</p:tagLst>
</file>

<file path=ppt/tags/tag187.xml><?xml version="1.0" encoding="utf-8"?>
<p:tagLst xmlns:a="http://schemas.openxmlformats.org/drawingml/2006/main" xmlns:r="http://schemas.openxmlformats.org/officeDocument/2006/relationships" xmlns:p="http://schemas.openxmlformats.org/presentationml/2006/main">
  <p:tag name="SHAPE" val="OLD"/>
</p:tagLst>
</file>

<file path=ppt/tags/tag188.xml><?xml version="1.0" encoding="utf-8"?>
<p:tagLst xmlns:a="http://schemas.openxmlformats.org/drawingml/2006/main" xmlns:r="http://schemas.openxmlformats.org/officeDocument/2006/relationships" xmlns:p="http://schemas.openxmlformats.org/presentationml/2006/main">
  <p:tag name="SHAPE" val="OLD"/>
</p:tagLst>
</file>

<file path=ppt/tags/tag189.xml><?xml version="1.0" encoding="utf-8"?>
<p:tagLst xmlns:a="http://schemas.openxmlformats.org/drawingml/2006/main" xmlns:r="http://schemas.openxmlformats.org/officeDocument/2006/relationships" xmlns:p="http://schemas.openxmlformats.org/presentationml/2006/main">
  <p:tag name="SHAPE" val="OLD"/>
</p:tagLst>
</file>

<file path=ppt/tags/tag190.xml><?xml version="1.0" encoding="utf-8"?>
<p:tagLst xmlns:a="http://schemas.openxmlformats.org/drawingml/2006/main" xmlns:r="http://schemas.openxmlformats.org/officeDocument/2006/relationships" xmlns:p="http://schemas.openxmlformats.org/presentationml/2006/main">
  <p:tag name="SHAPE" val="OLD"/>
</p:tagLst>
</file>

<file path=ppt/tags/tag191.xml><?xml version="1.0" encoding="utf-8"?>
<p:tagLst xmlns:a="http://schemas.openxmlformats.org/drawingml/2006/main" xmlns:r="http://schemas.openxmlformats.org/officeDocument/2006/relationships" xmlns:p="http://schemas.openxmlformats.org/presentationml/2006/main">
  <p:tag name="SHAPE" val="OLD"/>
</p:tagLst>
</file>

<file path=ppt/tags/tag192.xml><?xml version="1.0" encoding="utf-8"?>
<p:tagLst xmlns:a="http://schemas.openxmlformats.org/drawingml/2006/main" xmlns:r="http://schemas.openxmlformats.org/officeDocument/2006/relationships" xmlns:p="http://schemas.openxmlformats.org/presentationml/2006/main">
  <p:tag name="SHAPE" val="OLD"/>
</p:tagLst>
</file>

<file path=ppt/tags/tag193.xml><?xml version="1.0" encoding="utf-8"?>
<p:tagLst xmlns:a="http://schemas.openxmlformats.org/drawingml/2006/main" xmlns:r="http://schemas.openxmlformats.org/officeDocument/2006/relationships" xmlns:p="http://schemas.openxmlformats.org/presentationml/2006/main">
  <p:tag name="SHAPE" val="OLD"/>
</p:tagLst>
</file>

<file path=ppt/tags/tag194.xml><?xml version="1.0" encoding="utf-8"?>
<p:tagLst xmlns:a="http://schemas.openxmlformats.org/drawingml/2006/main" xmlns:r="http://schemas.openxmlformats.org/officeDocument/2006/relationships" xmlns:p="http://schemas.openxmlformats.org/presentationml/2006/main">
  <p:tag name="SHAPE" val="OLD"/>
</p:tagLst>
</file>

<file path=ppt/tags/tag195.xml><?xml version="1.0" encoding="utf-8"?>
<p:tagLst xmlns:a="http://schemas.openxmlformats.org/drawingml/2006/main" xmlns:r="http://schemas.openxmlformats.org/officeDocument/2006/relationships" xmlns:p="http://schemas.openxmlformats.org/presentationml/2006/main">
  <p:tag name="SHAPE" val="OLD"/>
</p:tagLst>
</file>

<file path=ppt/tags/tag196.xml><?xml version="1.0" encoding="utf-8"?>
<p:tagLst xmlns:a="http://schemas.openxmlformats.org/drawingml/2006/main" xmlns:r="http://schemas.openxmlformats.org/officeDocument/2006/relationships" xmlns:p="http://schemas.openxmlformats.org/presentationml/2006/main">
  <p:tag name="SHAPE" val="OLD"/>
</p:tagLst>
</file>

<file path=ppt/tags/tag197.xml><?xml version="1.0" encoding="utf-8"?>
<p:tagLst xmlns:a="http://schemas.openxmlformats.org/drawingml/2006/main" xmlns:r="http://schemas.openxmlformats.org/officeDocument/2006/relationships" xmlns:p="http://schemas.openxmlformats.org/presentationml/2006/main">
  <p:tag name="SHAPE" val="OLD"/>
</p:tagLst>
</file>

<file path=ppt/tags/tag198.xml><?xml version="1.0" encoding="utf-8"?>
<p:tagLst xmlns:a="http://schemas.openxmlformats.org/drawingml/2006/main" xmlns:r="http://schemas.openxmlformats.org/officeDocument/2006/relationships" xmlns:p="http://schemas.openxmlformats.org/presentationml/2006/main">
  <p:tag name="SHAPE" val="OLD"/>
</p:tagLst>
</file>

<file path=ppt/tags/tag199.xml><?xml version="1.0" encoding="utf-8"?>
<p:tagLst xmlns:a="http://schemas.openxmlformats.org/drawingml/2006/main" xmlns:r="http://schemas.openxmlformats.org/officeDocument/2006/relationships" xmlns:p="http://schemas.openxmlformats.org/presentationml/2006/main">
  <p:tag name="SHAPE" val="OLD"/>
</p:tagLst>
</file>

<file path=ppt/tags/tag200.xml><?xml version="1.0" encoding="utf-8"?>
<p:tagLst xmlns:a="http://schemas.openxmlformats.org/drawingml/2006/main" xmlns:r="http://schemas.openxmlformats.org/officeDocument/2006/relationships" xmlns:p="http://schemas.openxmlformats.org/presentationml/2006/main">
  <p:tag name="SHAPE" val="OLD"/>
</p:tagLst>
</file>

<file path=ppt/tags/tag2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2.xml><?xml version="1.0" encoding="utf-8"?>
<p:tagLst xmlns:a="http://schemas.openxmlformats.org/drawingml/2006/main" xmlns:r="http://schemas.openxmlformats.org/officeDocument/2006/relationships" xmlns:p="http://schemas.openxmlformats.org/presentationml/2006/main">
  <p:tag name="THINKCELLSHAPEDONOTDELETE" val="tlk6xjxY.LGQN6nAFkSlfCg"/>
</p:tagLst>
</file>

<file path=ppt/tags/tag203.xml><?xml version="1.0" encoding="utf-8"?>
<p:tagLst xmlns:a="http://schemas.openxmlformats.org/drawingml/2006/main" xmlns:r="http://schemas.openxmlformats.org/officeDocument/2006/relationships" xmlns:p="http://schemas.openxmlformats.org/presentationml/2006/main">
  <p:tag name="SHAPE" val="OLD"/>
</p:tagLst>
</file>

<file path=ppt/tags/tag204.xml><?xml version="1.0" encoding="utf-8"?>
<p:tagLst xmlns:a="http://schemas.openxmlformats.org/drawingml/2006/main" xmlns:r="http://schemas.openxmlformats.org/officeDocument/2006/relationships" xmlns:p="http://schemas.openxmlformats.org/presentationml/2006/main">
  <p:tag name="SHAPE" val="OLD"/>
</p:tagLst>
</file>

<file path=ppt/tags/tag205.xml><?xml version="1.0" encoding="utf-8"?>
<p:tagLst xmlns:a="http://schemas.openxmlformats.org/drawingml/2006/main" xmlns:r="http://schemas.openxmlformats.org/officeDocument/2006/relationships" xmlns:p="http://schemas.openxmlformats.org/presentationml/2006/main">
  <p:tag name="SHAPE" val="OLD"/>
</p:tagLst>
</file>

<file path=ppt/tags/tag206.xml><?xml version="1.0" encoding="utf-8"?>
<p:tagLst xmlns:a="http://schemas.openxmlformats.org/drawingml/2006/main" xmlns:r="http://schemas.openxmlformats.org/officeDocument/2006/relationships" xmlns:p="http://schemas.openxmlformats.org/presentationml/2006/main">
  <p:tag name="SHAPE" val="OLD"/>
</p:tagLst>
</file>

<file path=ppt/tags/tag207.xml><?xml version="1.0" encoding="utf-8"?>
<p:tagLst xmlns:a="http://schemas.openxmlformats.org/drawingml/2006/main" xmlns:r="http://schemas.openxmlformats.org/officeDocument/2006/relationships" xmlns:p="http://schemas.openxmlformats.org/presentationml/2006/main">
  <p:tag name="SHAPE" val="OLD"/>
</p:tagLst>
</file>

<file path=ppt/tags/tag208.xml><?xml version="1.0" encoding="utf-8"?>
<p:tagLst xmlns:a="http://schemas.openxmlformats.org/drawingml/2006/main" xmlns:r="http://schemas.openxmlformats.org/officeDocument/2006/relationships" xmlns:p="http://schemas.openxmlformats.org/presentationml/2006/main">
  <p:tag name="SHAPE" val="OLD"/>
</p:tagLst>
</file>

<file path=ppt/tags/tag209.xml><?xml version="1.0" encoding="utf-8"?>
<p:tagLst xmlns:a="http://schemas.openxmlformats.org/drawingml/2006/main" xmlns:r="http://schemas.openxmlformats.org/officeDocument/2006/relationships" xmlns:p="http://schemas.openxmlformats.org/presentationml/2006/main">
  <p:tag name="SHAPE" val="OLD"/>
</p:tagLst>
</file>

<file path=ppt/tags/tag210.xml><?xml version="1.0" encoding="utf-8"?>
<p:tagLst xmlns:a="http://schemas.openxmlformats.org/drawingml/2006/main" xmlns:r="http://schemas.openxmlformats.org/officeDocument/2006/relationships" xmlns:p="http://schemas.openxmlformats.org/presentationml/2006/main">
  <p:tag name="SHAPE" val="OLD"/>
</p:tagLst>
</file>

<file path=ppt/tags/tag211.xml><?xml version="1.0" encoding="utf-8"?>
<p:tagLst xmlns:a="http://schemas.openxmlformats.org/drawingml/2006/main" xmlns:r="http://schemas.openxmlformats.org/officeDocument/2006/relationships" xmlns:p="http://schemas.openxmlformats.org/presentationml/2006/main">
  <p:tag name="SHAPE" val="OLD"/>
</p:tagLst>
</file>

<file path=ppt/tags/tag212.xml><?xml version="1.0" encoding="utf-8"?>
<p:tagLst xmlns:a="http://schemas.openxmlformats.org/drawingml/2006/main" xmlns:r="http://schemas.openxmlformats.org/officeDocument/2006/relationships" xmlns:p="http://schemas.openxmlformats.org/presentationml/2006/main">
  <p:tag name="SHAPE" val="OLD"/>
</p:tagLst>
</file>

<file path=ppt/tags/tag213.xml><?xml version="1.0" encoding="utf-8"?>
<p:tagLst xmlns:a="http://schemas.openxmlformats.org/drawingml/2006/main" xmlns:r="http://schemas.openxmlformats.org/officeDocument/2006/relationships" xmlns:p="http://schemas.openxmlformats.org/presentationml/2006/main">
  <p:tag name="SHAPE" val="OLD"/>
</p:tagLst>
</file>

<file path=ppt/tags/tag214.xml><?xml version="1.0" encoding="utf-8"?>
<p:tagLst xmlns:a="http://schemas.openxmlformats.org/drawingml/2006/main" xmlns:r="http://schemas.openxmlformats.org/officeDocument/2006/relationships" xmlns:p="http://schemas.openxmlformats.org/presentationml/2006/main">
  <p:tag name="SHAPE" val="OLD"/>
</p:tagLst>
</file>

<file path=ppt/tags/tag215.xml><?xml version="1.0" encoding="utf-8"?>
<p:tagLst xmlns:a="http://schemas.openxmlformats.org/drawingml/2006/main" xmlns:r="http://schemas.openxmlformats.org/officeDocument/2006/relationships" xmlns:p="http://schemas.openxmlformats.org/presentationml/2006/main">
  <p:tag name="SHAPE" val="OLD"/>
</p:tagLst>
</file>

<file path=ppt/tags/tag216.xml><?xml version="1.0" encoding="utf-8"?>
<p:tagLst xmlns:a="http://schemas.openxmlformats.org/drawingml/2006/main" xmlns:r="http://schemas.openxmlformats.org/officeDocument/2006/relationships" xmlns:p="http://schemas.openxmlformats.org/presentationml/2006/main">
  <p:tag name="SHAPE" val="OLD"/>
</p:tagLst>
</file>

<file path=ppt/tags/tag217.xml><?xml version="1.0" encoding="utf-8"?>
<p:tagLst xmlns:a="http://schemas.openxmlformats.org/drawingml/2006/main" xmlns:r="http://schemas.openxmlformats.org/officeDocument/2006/relationships" xmlns:p="http://schemas.openxmlformats.org/presentationml/2006/main">
  <p:tag name="SHAPE" val="OLD"/>
</p:tagLst>
</file>

<file path=ppt/tags/tag218.xml><?xml version="1.0" encoding="utf-8"?>
<p:tagLst xmlns:a="http://schemas.openxmlformats.org/drawingml/2006/main" xmlns:r="http://schemas.openxmlformats.org/officeDocument/2006/relationships" xmlns:p="http://schemas.openxmlformats.org/presentationml/2006/main">
  <p:tag name="SHAPE" val="OLD"/>
</p:tagLst>
</file>

<file path=ppt/tags/tag219.xml><?xml version="1.0" encoding="utf-8"?>
<p:tagLst xmlns:a="http://schemas.openxmlformats.org/drawingml/2006/main" xmlns:r="http://schemas.openxmlformats.org/officeDocument/2006/relationships" xmlns:p="http://schemas.openxmlformats.org/presentationml/2006/main">
  <p:tag name="SHAPE" val="OLD"/>
</p:tagLst>
</file>

<file path=ppt/tags/tag220.xml><?xml version="1.0" encoding="utf-8"?>
<p:tagLst xmlns:a="http://schemas.openxmlformats.org/drawingml/2006/main" xmlns:r="http://schemas.openxmlformats.org/officeDocument/2006/relationships" xmlns:p="http://schemas.openxmlformats.org/presentationml/2006/main">
  <p:tag name="SHAPE" val="OLD"/>
</p:tagLst>
</file>

<file path=ppt/tags/tag221.xml><?xml version="1.0" encoding="utf-8"?>
<p:tagLst xmlns:a="http://schemas.openxmlformats.org/drawingml/2006/main" xmlns:r="http://schemas.openxmlformats.org/officeDocument/2006/relationships" xmlns:p="http://schemas.openxmlformats.org/presentationml/2006/main">
  <p:tag name="SHAPE" val="OLD"/>
</p:tagLst>
</file>

<file path=ppt/tags/tag222.xml><?xml version="1.0" encoding="utf-8"?>
<p:tagLst xmlns:a="http://schemas.openxmlformats.org/drawingml/2006/main" xmlns:r="http://schemas.openxmlformats.org/officeDocument/2006/relationships" xmlns:p="http://schemas.openxmlformats.org/presentationml/2006/main">
  <p:tag name="SHAPE" val="OLD"/>
</p:tagLst>
</file>

<file path=ppt/tags/tag223.xml><?xml version="1.0" encoding="utf-8"?>
<p:tagLst xmlns:a="http://schemas.openxmlformats.org/drawingml/2006/main" xmlns:r="http://schemas.openxmlformats.org/officeDocument/2006/relationships" xmlns:p="http://schemas.openxmlformats.org/presentationml/2006/main">
  <p:tag name="SHAPE" val="OLD"/>
</p:tagLst>
</file>

<file path=ppt/tags/tag224.xml><?xml version="1.0" encoding="utf-8"?>
<p:tagLst xmlns:a="http://schemas.openxmlformats.org/drawingml/2006/main" xmlns:r="http://schemas.openxmlformats.org/officeDocument/2006/relationships" xmlns:p="http://schemas.openxmlformats.org/presentationml/2006/main">
  <p:tag name="SHAPE" val="OLD"/>
</p:tagLst>
</file>

<file path=ppt/tags/tag225.xml><?xml version="1.0" encoding="utf-8"?>
<p:tagLst xmlns:a="http://schemas.openxmlformats.org/drawingml/2006/main" xmlns:r="http://schemas.openxmlformats.org/officeDocument/2006/relationships" xmlns:p="http://schemas.openxmlformats.org/presentationml/2006/main">
  <p:tag name="SHAPE" val="OLD"/>
</p:tagLst>
</file>

<file path=ppt/tags/tag226.xml><?xml version="1.0" encoding="utf-8"?>
<p:tagLst xmlns:a="http://schemas.openxmlformats.org/drawingml/2006/main" xmlns:r="http://schemas.openxmlformats.org/officeDocument/2006/relationships" xmlns:p="http://schemas.openxmlformats.org/presentationml/2006/main">
  <p:tag name="SHAPE" val="OLD"/>
</p:tagLst>
</file>

<file path=ppt/tags/tag227.xml><?xml version="1.0" encoding="utf-8"?>
<p:tagLst xmlns:a="http://schemas.openxmlformats.org/drawingml/2006/main" xmlns:r="http://schemas.openxmlformats.org/officeDocument/2006/relationships" xmlns:p="http://schemas.openxmlformats.org/presentationml/2006/main">
  <p:tag name="SHAPE" val="OLD"/>
</p:tagLst>
</file>

<file path=ppt/tags/tag228.xml><?xml version="1.0" encoding="utf-8"?>
<p:tagLst xmlns:a="http://schemas.openxmlformats.org/drawingml/2006/main" xmlns:r="http://schemas.openxmlformats.org/officeDocument/2006/relationships" xmlns:p="http://schemas.openxmlformats.org/presentationml/2006/main">
  <p:tag name="SHAPE" val="OLD"/>
</p:tagLst>
</file>

<file path=ppt/tags/tag229.xml><?xml version="1.0" encoding="utf-8"?>
<p:tagLst xmlns:a="http://schemas.openxmlformats.org/drawingml/2006/main" xmlns:r="http://schemas.openxmlformats.org/officeDocument/2006/relationships" xmlns:p="http://schemas.openxmlformats.org/presentationml/2006/main">
  <p:tag name="SHAPE" val="OLD"/>
</p:tagLst>
</file>

<file path=ppt/tags/tag230.xml><?xml version="1.0" encoding="utf-8"?>
<p:tagLst xmlns:a="http://schemas.openxmlformats.org/drawingml/2006/main" xmlns:r="http://schemas.openxmlformats.org/officeDocument/2006/relationships" xmlns:p="http://schemas.openxmlformats.org/presentationml/2006/main">
  <p:tag name="SHAPE" val="OLD"/>
</p:tagLst>
</file>

<file path=ppt/tags/tag231.xml><?xml version="1.0" encoding="utf-8"?>
<p:tagLst xmlns:a="http://schemas.openxmlformats.org/drawingml/2006/main" xmlns:r="http://schemas.openxmlformats.org/officeDocument/2006/relationships" xmlns:p="http://schemas.openxmlformats.org/presentationml/2006/main">
  <p:tag name="SHAPE" val="OLD"/>
</p:tagLst>
</file>

<file path=ppt/tags/tag232.xml><?xml version="1.0" encoding="utf-8"?>
<p:tagLst xmlns:a="http://schemas.openxmlformats.org/drawingml/2006/main" xmlns:r="http://schemas.openxmlformats.org/officeDocument/2006/relationships" xmlns:p="http://schemas.openxmlformats.org/presentationml/2006/main">
  <p:tag name="SHAPE" val="OLD"/>
</p:tagLst>
</file>

<file path=ppt/tags/tag233.xml><?xml version="1.0" encoding="utf-8"?>
<p:tagLst xmlns:a="http://schemas.openxmlformats.org/drawingml/2006/main" xmlns:r="http://schemas.openxmlformats.org/officeDocument/2006/relationships" xmlns:p="http://schemas.openxmlformats.org/presentationml/2006/main">
  <p:tag name="SHAPE" val="OLD"/>
</p:tagLst>
</file>

<file path=ppt/tags/tag234.xml><?xml version="1.0" encoding="utf-8"?>
<p:tagLst xmlns:a="http://schemas.openxmlformats.org/drawingml/2006/main" xmlns:r="http://schemas.openxmlformats.org/officeDocument/2006/relationships" xmlns:p="http://schemas.openxmlformats.org/presentationml/2006/main">
  <p:tag name="SHAPE" val="OLD"/>
</p:tagLst>
</file>

<file path=ppt/tags/tag235.xml><?xml version="1.0" encoding="utf-8"?>
<p:tagLst xmlns:a="http://schemas.openxmlformats.org/drawingml/2006/main" xmlns:r="http://schemas.openxmlformats.org/officeDocument/2006/relationships" xmlns:p="http://schemas.openxmlformats.org/presentationml/2006/main">
  <p:tag name="SHAPE" val="OLD"/>
</p:tagLst>
</file>

<file path=ppt/tags/tag236.xml><?xml version="1.0" encoding="utf-8"?>
<p:tagLst xmlns:a="http://schemas.openxmlformats.org/drawingml/2006/main" xmlns:r="http://schemas.openxmlformats.org/officeDocument/2006/relationships" xmlns:p="http://schemas.openxmlformats.org/presentationml/2006/main">
  <p:tag name="SHAPE" val="OLD"/>
</p:tagLst>
</file>

<file path=ppt/tags/tag237.xml><?xml version="1.0" encoding="utf-8"?>
<p:tagLst xmlns:a="http://schemas.openxmlformats.org/drawingml/2006/main" xmlns:r="http://schemas.openxmlformats.org/officeDocument/2006/relationships" xmlns:p="http://schemas.openxmlformats.org/presentationml/2006/main">
  <p:tag name="SHAPE" val="OLD"/>
</p:tagLst>
</file>

<file path=ppt/tags/tag238.xml><?xml version="1.0" encoding="utf-8"?>
<p:tagLst xmlns:a="http://schemas.openxmlformats.org/drawingml/2006/main" xmlns:r="http://schemas.openxmlformats.org/officeDocument/2006/relationships" xmlns:p="http://schemas.openxmlformats.org/presentationml/2006/main">
  <p:tag name="SHAPE" val="OLD"/>
</p:tagLst>
</file>

<file path=ppt/tags/tag239.xml><?xml version="1.0" encoding="utf-8"?>
<p:tagLst xmlns:a="http://schemas.openxmlformats.org/drawingml/2006/main" xmlns:r="http://schemas.openxmlformats.org/officeDocument/2006/relationships" xmlns:p="http://schemas.openxmlformats.org/presentationml/2006/main">
  <p:tag name="SHAPE" val="OLD"/>
</p:tagLst>
</file>

<file path=ppt/tags/tag240.xml><?xml version="1.0" encoding="utf-8"?>
<p:tagLst xmlns:a="http://schemas.openxmlformats.org/drawingml/2006/main" xmlns:r="http://schemas.openxmlformats.org/officeDocument/2006/relationships" xmlns:p="http://schemas.openxmlformats.org/presentationml/2006/main">
  <p:tag name="SHAPE" val="OLD"/>
</p:tagLst>
</file>

<file path=ppt/tags/tag241.xml><?xml version="1.0" encoding="utf-8"?>
<p:tagLst xmlns:a="http://schemas.openxmlformats.org/drawingml/2006/main" xmlns:r="http://schemas.openxmlformats.org/officeDocument/2006/relationships" xmlns:p="http://schemas.openxmlformats.org/presentationml/2006/main">
  <p:tag name="SHAPE" val="OLD"/>
</p:tagLst>
</file>

<file path=ppt/tags/tag242.xml><?xml version="1.0" encoding="utf-8"?>
<p:tagLst xmlns:a="http://schemas.openxmlformats.org/drawingml/2006/main" xmlns:r="http://schemas.openxmlformats.org/officeDocument/2006/relationships" xmlns:p="http://schemas.openxmlformats.org/presentationml/2006/main">
  <p:tag name="SHAPE" val="OLD"/>
</p:tagLst>
</file>

<file path=ppt/tags/tag243.xml><?xml version="1.0" encoding="utf-8"?>
<p:tagLst xmlns:a="http://schemas.openxmlformats.org/drawingml/2006/main" xmlns:r="http://schemas.openxmlformats.org/officeDocument/2006/relationships" xmlns:p="http://schemas.openxmlformats.org/presentationml/2006/main">
  <p:tag name="SHAPE" val="OLD"/>
</p:tagLst>
</file>

<file path=ppt/tags/tag244.xml><?xml version="1.0" encoding="utf-8"?>
<p:tagLst xmlns:a="http://schemas.openxmlformats.org/drawingml/2006/main" xmlns:r="http://schemas.openxmlformats.org/officeDocument/2006/relationships" xmlns:p="http://schemas.openxmlformats.org/presentationml/2006/main">
  <p:tag name="SHAPE" val="OLD"/>
</p:tagLst>
</file>

<file path=ppt/tags/tag245.xml><?xml version="1.0" encoding="utf-8"?>
<p:tagLst xmlns:a="http://schemas.openxmlformats.org/drawingml/2006/main" xmlns:r="http://schemas.openxmlformats.org/officeDocument/2006/relationships" xmlns:p="http://schemas.openxmlformats.org/presentationml/2006/main">
  <p:tag name="SHAPE" val="OLD"/>
</p:tagLst>
</file>

<file path=ppt/tags/tag246.xml><?xml version="1.0" encoding="utf-8"?>
<p:tagLst xmlns:a="http://schemas.openxmlformats.org/drawingml/2006/main" xmlns:r="http://schemas.openxmlformats.org/officeDocument/2006/relationships" xmlns:p="http://schemas.openxmlformats.org/presentationml/2006/main">
  <p:tag name="SHAPE" val="OLD"/>
</p:tagLst>
</file>

<file path=ppt/tags/tag247.xml><?xml version="1.0" encoding="utf-8"?>
<p:tagLst xmlns:a="http://schemas.openxmlformats.org/drawingml/2006/main" xmlns:r="http://schemas.openxmlformats.org/officeDocument/2006/relationships" xmlns:p="http://schemas.openxmlformats.org/presentationml/2006/main">
  <p:tag name="SHAPE" val="OLD"/>
</p:tagLst>
</file>

<file path=ppt/tags/tag248.xml><?xml version="1.0" encoding="utf-8"?>
<p:tagLst xmlns:a="http://schemas.openxmlformats.org/drawingml/2006/main" xmlns:r="http://schemas.openxmlformats.org/officeDocument/2006/relationships" xmlns:p="http://schemas.openxmlformats.org/presentationml/2006/main">
  <p:tag name="SHAPE" val="OLD"/>
</p:tagLst>
</file>

<file path=ppt/tags/tag249.xml><?xml version="1.0" encoding="utf-8"?>
<p:tagLst xmlns:a="http://schemas.openxmlformats.org/drawingml/2006/main" xmlns:r="http://schemas.openxmlformats.org/officeDocument/2006/relationships" xmlns:p="http://schemas.openxmlformats.org/presentationml/2006/main">
  <p:tag name="SHAPE" val="OLD"/>
</p:tagLst>
</file>

<file path=ppt/tags/tag250.xml><?xml version="1.0" encoding="utf-8"?>
<p:tagLst xmlns:a="http://schemas.openxmlformats.org/drawingml/2006/main" xmlns:r="http://schemas.openxmlformats.org/officeDocument/2006/relationships" xmlns:p="http://schemas.openxmlformats.org/presentationml/2006/main">
  <p:tag name="SHAPE" val="OLD"/>
</p:tagLst>
</file>

<file path=ppt/tags/tag251.xml><?xml version="1.0" encoding="utf-8"?>
<p:tagLst xmlns:a="http://schemas.openxmlformats.org/drawingml/2006/main" xmlns:r="http://schemas.openxmlformats.org/officeDocument/2006/relationships" xmlns:p="http://schemas.openxmlformats.org/presentationml/2006/main">
  <p:tag name="SHAPE" val="OLD"/>
</p:tagLst>
</file>

<file path=ppt/tags/tag252.xml><?xml version="1.0" encoding="utf-8"?>
<p:tagLst xmlns:a="http://schemas.openxmlformats.org/drawingml/2006/main" xmlns:r="http://schemas.openxmlformats.org/officeDocument/2006/relationships" xmlns:p="http://schemas.openxmlformats.org/presentationml/2006/main">
  <p:tag name="SHAPE" val="OLD"/>
</p:tagLst>
</file>

<file path=ppt/tags/tag253.xml><?xml version="1.0" encoding="utf-8"?>
<p:tagLst xmlns:a="http://schemas.openxmlformats.org/drawingml/2006/main" xmlns:r="http://schemas.openxmlformats.org/officeDocument/2006/relationships" xmlns:p="http://schemas.openxmlformats.org/presentationml/2006/main">
  <p:tag name="SHAPE" val="OLD"/>
</p:tagLst>
</file>

<file path=ppt/tags/tag254.xml><?xml version="1.0" encoding="utf-8"?>
<p:tagLst xmlns:a="http://schemas.openxmlformats.org/drawingml/2006/main" xmlns:r="http://schemas.openxmlformats.org/officeDocument/2006/relationships" xmlns:p="http://schemas.openxmlformats.org/presentationml/2006/main">
  <p:tag name="SHAPE" val="OLD"/>
</p:tagLst>
</file>

<file path=ppt/tags/tag255.xml><?xml version="1.0" encoding="utf-8"?>
<p:tagLst xmlns:a="http://schemas.openxmlformats.org/drawingml/2006/main" xmlns:r="http://schemas.openxmlformats.org/officeDocument/2006/relationships" xmlns:p="http://schemas.openxmlformats.org/presentationml/2006/main">
  <p:tag name="SHAPE" val="OLD"/>
</p:tagLst>
</file>

<file path=ppt/tags/tag256.xml><?xml version="1.0" encoding="utf-8"?>
<p:tagLst xmlns:a="http://schemas.openxmlformats.org/drawingml/2006/main" xmlns:r="http://schemas.openxmlformats.org/officeDocument/2006/relationships" xmlns:p="http://schemas.openxmlformats.org/presentationml/2006/main">
  <p:tag name="SHAPE" val="OLD"/>
</p:tagLst>
</file>

<file path=ppt/tags/tag257.xml><?xml version="1.0" encoding="utf-8"?>
<p:tagLst xmlns:a="http://schemas.openxmlformats.org/drawingml/2006/main" xmlns:r="http://schemas.openxmlformats.org/officeDocument/2006/relationships" xmlns:p="http://schemas.openxmlformats.org/presentationml/2006/main">
  <p:tag name="SHAPE" val="OLD"/>
</p:tagLst>
</file>

<file path=ppt/tags/tag258.xml><?xml version="1.0" encoding="utf-8"?>
<p:tagLst xmlns:a="http://schemas.openxmlformats.org/drawingml/2006/main" xmlns:r="http://schemas.openxmlformats.org/officeDocument/2006/relationships" xmlns:p="http://schemas.openxmlformats.org/presentationml/2006/main">
  <p:tag name="SHAPE" val="OLD"/>
</p:tagLst>
</file>

<file path=ppt/tags/tag2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0.xml><?xml version="1.0" encoding="utf-8"?>
<p:tagLst xmlns:a="http://schemas.openxmlformats.org/drawingml/2006/main" xmlns:r="http://schemas.openxmlformats.org/officeDocument/2006/relationships" xmlns:p="http://schemas.openxmlformats.org/presentationml/2006/main">
  <p:tag name="THINKCELLSHAPEDONOTDELETE" val="tqteYKJrsUHlQzKhH72OD4A"/>
</p:tagLst>
</file>

<file path=ppt/tags/tag261.xml><?xml version="1.0" encoding="utf-8"?>
<p:tagLst xmlns:a="http://schemas.openxmlformats.org/drawingml/2006/main" xmlns:r="http://schemas.openxmlformats.org/officeDocument/2006/relationships" xmlns:p="http://schemas.openxmlformats.org/presentationml/2006/main">
  <p:tag name="SHAPE" val="OLD"/>
</p:tagLst>
</file>

<file path=ppt/tags/tag262.xml><?xml version="1.0" encoding="utf-8"?>
<p:tagLst xmlns:a="http://schemas.openxmlformats.org/drawingml/2006/main" xmlns:r="http://schemas.openxmlformats.org/officeDocument/2006/relationships" xmlns:p="http://schemas.openxmlformats.org/presentationml/2006/main">
  <p:tag name="SHAPE" val="OLD"/>
</p:tagLst>
</file>

<file path=ppt/tags/tag263.xml><?xml version="1.0" encoding="utf-8"?>
<p:tagLst xmlns:a="http://schemas.openxmlformats.org/drawingml/2006/main" xmlns:r="http://schemas.openxmlformats.org/officeDocument/2006/relationships" xmlns:p="http://schemas.openxmlformats.org/presentationml/2006/main">
  <p:tag name="SHAPE" val="OLD"/>
</p:tagLst>
</file>

<file path=ppt/tags/tag264.xml><?xml version="1.0" encoding="utf-8"?>
<p:tagLst xmlns:a="http://schemas.openxmlformats.org/drawingml/2006/main" xmlns:r="http://schemas.openxmlformats.org/officeDocument/2006/relationships" xmlns:p="http://schemas.openxmlformats.org/presentationml/2006/main">
  <p:tag name="SHAPE" val="OLD"/>
</p:tagLst>
</file>

<file path=ppt/tags/tag265.xml><?xml version="1.0" encoding="utf-8"?>
<p:tagLst xmlns:a="http://schemas.openxmlformats.org/drawingml/2006/main" xmlns:r="http://schemas.openxmlformats.org/officeDocument/2006/relationships" xmlns:p="http://schemas.openxmlformats.org/presentationml/2006/main">
  <p:tag name="EMPOWERCHARTSPROPERTIES_B_0" val="AAAAAAH//////////wEAAAAAAAAAAAAAACoqIFRoaXMgaXMgYSBMaXRlREIgZmlsZSAqKgcFAP////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AQAAAAAAAAAAAAAAEQAAAFByb3BlcnR5RG9jdW1lbnRzAwAAAAAAAAAEAAAACQAAAF9pZD0kLl9pZAEDAAAAAAADAAAAAQADAAAAIwAAAENvbWJpSW5kZXg9JC5OYW1lICsgJ18nICsgJC5WZXJzaW9uAQUAAAAAAAUAAAABAAUAAAAAAAAAAP///////wAAAAAAAP////8AAAAAAP///////wAAAAAAAP////8AAAAAAP///////wAAAAAAAP////8AAAAAAP///////wAAAAAAAP////8AAAAAAP///////wAAAAAAAP////8AAAAAAP///////wAAAAAAAP////8AAAAAAP///////wAAAAAAAP////8AAAAAAP///////wAAAAAAAP////8AAAAAAP///////wAAAAAAAP////8AAAAAAP///////wAAAAAAAP////8AAAAAAP///////wAAAAAAAP////8AAAAAAP///////wAAAAAAAP////8AAAAAAP///////wAAAAAAAP////8AAAAAAP///////wAAAAAAAP////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UBAQEBAQEBAQEBAQEBAQMAAAAAAAAAAwAAAAMAAAAA/////wUAFgwAAAAAAAAAAAAAIAD///////////////8AAAD///////////////8DAAAAAgD///////////////////////////////////////////////////////////////////////////////////////////////////////////////////////////////////////////////////////////////////////////////////////////////////////////////////////////////////////////////////////////////////////////////////////////////////////////////////////////////////////////////////////////////////////////////////////////////////////////////////////////////////////////////////////////////////////////////////////////////////////////////8BACAA////////////////AAAO////////AwAAAAQA////////////////////////////////////////////////////////////////////////////////////////////////////////////////////////////////////////////////////////////////////////////////////////////////////////////////////////////////////////////////////////////////////////////////////////////////////////////////////////////////////////////////////////////////////////////////////////////////////////////////////////////////////////////////////////////////////////////////////////////////////////////////////////AgABAP///////wUAAAACABAACyE15h6leytLtxbj8PhEg+wEAAAAAAADAAAAAAADAAAAAwADAAEA////////BQAAAAMAEAALHmAF1Yx760q4jTB5jayTAQQAAAABAAMAAAACAAMAAAAEAAQAAQD///////8FAAAABAAQAAvZtbz7/ihERZbGhx1mb6RFBAAAAAIAAwAAAAMAAwAAAA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EAAAAAP////8DAJ0OAAAAAAAAAAAAAP////9hAGEAAAAFX2lkABAAAAAEITXmHqV7K0u3FuPw+ESD7AREYXRhAAUAAAAAAk5hbWUADQAAAExpbmtEYXRhTGlzdAAQVmVyc2lvbgABAAAACUxhc3RXcml0ZQDQ02mCngEAAAABAP////9hAGEAAAAFX2lkABAAAAAEHmAF1Yx760q4jTB5jayTAQREYXRhAAUAAAAAAk5hbWUADQAAAExpbmtEYXRhTGlzdAAQVmVyc2lvbgAAAAAACUxhc3RXcml0ZQCw02mCngEAAAACAP////9wAHAAAAAFX2lkABAAAAAE2bW8+/4oREWWxocdZm+kRQNEYXRhABYAAAACUGVyc29uYWxJZAABAAAAAAACTmFtZQALAAAAUGVyc29uYWxJZAAQVmVyc2lvbgAAAAAACUxhc3RXcml0ZQAS1GmCng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AwAAAAD/////BQDuCwAAAAAAAAAAAAAgAf///////////////wAAAP///////////////wUAAAADAP///////wUAAAADAP///////wUAAAADAP///////wUAAAADAP///////wUAAAADAP///////////////////////////////////////////////////////////////////////////////////////////////////////////////////////////////////////////////////////////////////////////////////////////////////////////////////////////////////////////////////////////////////////////////////////////////////////////////////////////////////////////////////////////////////////////////////////////////////////////////////////////////////////////////wEAIAH///////////////8AAA7///////8FAAAABAD///////////////////////////////////////////////////////////////////////////////////////////////////////////////////////////////////////////////////////////////////////////////////////////////////////////////////////////////////////////////////////////////////////////////////////////////////////////////////////////////////////////////////////////////////////////////////////////////////////////////////////////////////////////////////////////////////////////////////////////////////////////////////////8CAAEBAwAAAAIA////////DgAGTGlua0RhdGFMaXN0XzEEAAAAAAAFAAAAAwAFAAAABAADAAUBAwAAAAMA////////DgAGTGlua0RhdGFMaXN0XzAEAAAAAQAFAAAAAAAFAAAAAgAFAAAAAAD///////8FAAAAAAD///////8FAAAAAAD///////8FAAAAAAD///////8EAAEBAwAAAAQA////////DAAGUGVyc29uYWxJZF8wBAAAAAIABQAAAAIABQAAAA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
  <p:tag name="EMPOWERCHARTSPROPERTIES_SLOT" val="B"/>
  <p:tag name="EMPOWERCHARTSPROPERTIES_LASTWRITEDATE" val="639159012342236717"/>
  <p:tag name="EMPOWERCHARTSPROPERTIES_B_LENGTH" val="24576"/>
  <p:tag name="DOWN_MIGRATION_INITIAL_LAYOUT_REQUIRED" val="9.2.99"/>
  <p:tag name="RUNTIME_ID" val="77811926-11ab-4162-966a-247a466ec1d0"/>
</p:tagLst>
</file>

<file path=ppt/tags/tag266.xml><?xml version="1.0" encoding="utf-8"?>
<p:tagLst xmlns:a="http://schemas.openxmlformats.org/drawingml/2006/main" xmlns:r="http://schemas.openxmlformats.org/officeDocument/2006/relationships" xmlns:p="http://schemas.openxmlformats.org/presentationml/2006/main">
  <p:tag name="EMPOWERCHARTSPROPERTIES_B_0" val="AAAAAAH//////////wEAAAAAAAAAAAAAACoqIFRoaXMgaXMgYSBMaXRlREIgZmlsZSAqKgcFAP////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AQAAAAAAAAAAAAAAEQAAAFByb3BlcnR5RG9jdW1lbnRzAwAAAAAAAAAEAAAACQAAAF9pZD0kLl9pZAEDAAAAAAADAAAAAQADAAAAIwAAAENvbWJpSW5kZXg9JC5OYW1lICsgJ18nICsgJC5WZXJzaW9uAQUAAAAAAAUAAAABAAUAAAAAAAAAAP///////wAAAAAAAP////8AAAAAAP///////wAAAAAAAP////8AAAAAAP///////wAAAAAAAP////8AAAAAAP///////wAAAAAAAP////8AAAAAAP///////wAAAAAAAP////8AAAAAAP///////wAAAAAAAP////8AAAAAAP///////wAAAAAAAP////8AAAAAAP///////wAAAAAAAP////8AAAAAAP///////wAAAAAAAP////8AAAAAAP///////wAAAAAAAP////8AAAAAAP///////wAAAAAAAP////8AAAAAAP///////wAAAAAAAP////8AAAAAAP///////wAAAAAAAP////8AAAAAAP///////wAAAAAAAP////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EBAQEBAQEBAQEBAQEBAQMAAAAAAAAAAwAAAAMAAAAA/////wUAFgwAAAAAAAAAAAAAIAD///////////////8AAAD///////////////8DAAAABAD///////////////////////////////////////////////////////////////////////////////////////////////////////////////////////////////////////////////////////////////////////////////////////////////////////////////////////////////////////////////////////////////////////////////////////////////////////////////////////////////////////////////////////////////////////////////////////////////////////////////////////////////////////////////////////////////////////////////////////////////////////////////8BACAA////////////////AAAO////////AwAAAAMA////////////////////////////////////////////////////////////////////////////////////////////////////////////////////////////////////////////////////////////////////////////////////////////////////////////////////////////////////////////////////////////////////////////////////////////////////////////////////////////////////////////////////////////////////////////////////////////////////////////////////////////////////////////////////////////////////////////////////////////////////////////////////////AgABAP///////wUAAAACABAAC1y9YdjHrV1CmpPqgLjyh54EAAAAAAADAAAABAADAAAAAwADAAEA////////BQAAAAMAEAALJGKI/mAwGkqxvDXKq9QulwQAAAABAAMAAAACAAMAAAABAAQAAQD///////8FAAAABAAQAAu6iU3KW+qgQJwgnBl7bAYRBAAAAAIAAwAAAAAAAwAAAAI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EAAAAAP////8DAJ0OAAAAAAAAAAAAAP////9hAGEAAAAFX2lkABAAAAAEXL1h2MetXUKak+qAuPKHngREYXRhAAUAAAAAAk5hbWUADQAAAExpbmtEYXRhTGlzdAAQVmVyc2lvbgABAAAACUxhc3RXcml0ZQBQHGyCngEAAAABAP////9hAGEAAAAFX2lkABAAAAAEJGKI/mAwGkqxvDXKq9QulwREYXRhAAUAAAAAAk5hbWUADQAAAExpbmtEYXRhTGlzdAAQVmVyc2lvbgAAAAAACUxhc3RXcml0ZQBQHGyCngEAAAACAP////9wAHAAAAAFX2lkABAAAAAEuolNylvqoECcIJwZe2wGEQNEYXRhABYAAAACUGVyc29uYWxJZAABAAAAAAACTmFtZQALAAAAUGVyc29uYWxJZAAQVmVyc2lvbgAAAAAACUxhc3RXcml0ZQBvHGyCng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AwAAAAD/////BQAeDAAAAAAAAAAAAAAgAf///////////////wAAAP///////////////wUAAAADAP///////////////////////////////////////////////////////////////////////////////////////////////////////////////////////////////////////////////////////////////////////////////////////////////////////////////////////////////////////////////////////////////////////////////////////////////////////////////////////////////////////////////////////////////////////////////////////////////////////////////////////////////////////////////////////////////////////////////////////////////////////////////wEAIAH///////////////8AAA7///////8FAAAABAD///////////////////////////////////////////////////////////////////////////////////////////////////////////////////////////////////////////////////////////////////////////////////////////////////////////////////////////////////////////////////////////////////////////////////////////////////////////////////////////////////////////////////////////////////////////////////////////////////////////////////////////////////////////////////////////////////////////////////////////////////////////////////////8CAAEBAwAAAAIA////////DgAGTGlua0RhdGFMaXN0XzEEAAAAAAAFAAAAAwAFAAAABAADAAEBAwAAAAMA////////DgAGTGlua0RhdGFMaXN0XzAEAAAAAQAFAAAAAAAFAAAAAgAEAAEBAwAAAAQA////////DAAGUGVyc29uYWxJZF8wBAAAAAIABQAAAAIABQAAAA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
  <p:tag name="EMPOWERCHARTSPROPERTIES_SLOT" val="B"/>
  <p:tag name="EMPOWERCHARTSPROPERTIES_LASTWRITEDATE" val="639159013837927690"/>
  <p:tag name="EMPOWERCHARTSPROPERTIES_B_LENGTH" val="24576"/>
  <p:tag name="DOWN_MIGRATION_INITIAL_LAYOUT_REQUIRED" val="9.2.99"/>
  <p:tag name="RUNTIME_ID" val="0b2b947d-ec86-47b9-8115-6afc1ef7d265"/>
</p:tagLst>
</file>

<file path=ppt/tags/tag267.xml><?xml version="1.0" encoding="utf-8"?>
<p:tagLst xmlns:a="http://schemas.openxmlformats.org/drawingml/2006/main" xmlns:r="http://schemas.openxmlformats.org/officeDocument/2006/relationships" xmlns:p="http://schemas.openxmlformats.org/presentationml/2006/main">
  <p:tag name="EMPOWERCHARTSPROPERTIES_B_0" val="AAAAAAH//////////wEAAAAAAAAAAAAAACoqIFRoaXMgaXMgYSBMaXRlREIgZmlsZSAqKgcFAP////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AQAAAAAAAAAAAAAAEQAAAFByb3BlcnR5RG9jdW1lbnRzAwAAAAAAAAAEAAAACQAAAF9pZD0kLl9pZAEDAAAAAAADAAAAAQADAAAAIwAAAENvbWJpSW5kZXg9JC5OYW1lICsgJ18nICsgJC5WZXJzaW9uAQUAAAAAAAUAAAABAAUAAAAAAAAAAP///////wAAAAAAAP////8AAAAAAP///////wAAAAAAAP////8AAAAAAP///////wAAAAAAAP////8AAAAAAP///////wAAAAAAAP////8AAAAAAP///////wAAAAAAAP////8AAAAAAP///////wAAAAAAAP////8AAAAAAP///////wAAAAAAAP////8AAAAAAP///////wAAAAAAAP////8AAAAAAP///////wAAAAAAAP////8AAAAAAP///////wAAAAAAAP////8AAAAAAP///////wAAAAAAAP////8AAAAAAP///////wAAAAAAAP////8AAAAAAP///////wAAAAAAAP////8AAAAAAP///////wAAAAAAAP////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BgYBAQEBAQEBAQEBAQEBAQMAAAAAAAAAAwAAAAMAAAAA/////wUAzgsAAAAAAAAAAAAAIAD///////////////8AAAD///////////////8DAAAAAgD///////8DAAAAAwD///////8DAAAAAwD///////8DAAAAAwD///////8DAAAAAwD///////8DAAAAAwD///////////////////////////////////////////////////////////////////////////////////////////////////////////////////////////////////////////////////////////////////////////////////////////////////////////////////////////////////////////////////////////////////////////////////////////////////////////////////////////////////////////////////////////////////////////////////////////////////////////////////////////////8BACAA////////////////AAAO////////AwAAAAQA////////////////////////////////////////////////////////////////////////////////////////////////////////////////////////////////////////////////////////////////////////////////////////////////////////////////////////////////////////////////////////////////////////////////////////////////////////////////////////////////////////////////////////////////////////////////////////////////////////////////////////////////////////////////////////////////////////////////////////////////////////////////////////AgABAP///////wUAAAACABAAC0c6lgx7i2RJlcbluBJnAhoEAAAAAAADAAAAAAADAAAAAwADAAYA////////BQAAAAMAEAALLT8mNro/rEqBnVpyERErNQQAAAABAAMAAAACAAMAAAAEAAMAAAAAAAMAAAAEAAMAAAAAAP///////wMAAAAAAP///////wMAAAAAAP///////wMAAAAAAP///////wQAAgD///////8FAAAABAAQAAvIXEaWvu+6Q6axKeOA8JkWBAAAAAIAAwAAAAMAAwAAAAEAAwAAAAM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EAAAAAP////8DAJ0OAAAAAAAAAAAAAP////9hAGEAAAAFX2lkABAAAAAERzqWDHuLZEmVxuW4EmcCGgREYXRhAAUAAAAAAk5hbWUADQAAAExpbmtEYXRhTGlzdAAQVmVyc2lvbgAAAAAACUxhc3RXcml0ZQCGHGyCngEAAAABAP////9hAGEAAAAFX2lkABAAAAAELT8mNro/rEqBnVpyERErNQREYXRhAAUAAAAAAk5hbWUADQAAAExpbmtEYXRhTGlzdAAQVmVyc2lvbgABAAAACUxhc3RXcml0ZQCJHGyCngEAAAACAP////9wAHAAAAAFX2lkABAAAAAEyFxGlr7vukOmsSnjgPCZFgNEYXRhABYAAAACUGVyc29uYWxJZAABAAAAAAACTmFtZQALAAAAUGVyc29uYWxJZAAQVmVyc2lvbgAAAAAACUxhc3RXcml0ZQCQHGyCng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AwAAAAD/////BQDKCwAAAAAAAAAAAAAgAf///////////////wAAAP///////////////wUAAAACAP///////wUAAAADAP///////wUAAAADAP///////wUAAAADAP///////wUAAAADAP///////wUAAAADAP///////////////////////////////////////////////////////////////////////////////////////////////////////////////////////////////////////////////////////////////////////////////////////////////////////////////////////////////////////////////////////////////////////////////////////////////////////////////////////////////////////////////////////////////////////////////////////////////////////////////////////////////wEAIAH///////////////8AAA7///////8FAAAABAD///////////////////////////////////////////////////////////////////////////////////////////////////////////////////////////////////////////////////////////////////////////////////////////////////////////////////////////////////////////////////////////////////////////////////////////////////////////////////////////////////////////////////////////////////////////////////////////////////////////////////////////////////////////////////////////////////////////////////////////////////////////////////////8CAAEBAwAAAAIA////////DgAGTGlua0RhdGFMaXN0XzAEAAAAAAAFAAAAAAAFAAAAAwADAAYBAwAAAAMA////////DgAGTGlua0RhdGFMaXN0XzEEAAAAAQAFAAAAAgAFAAAABAAFAAAAAAAFAAAABAAFAAAAAAAFAAAABAAFAAAAAAD///////8FAAAAAAD///////8FAAAAAAD///////8EAAMBAwAAAAQA////////DAAGUGVyc29uYWxJZF8wBAAAAAIABQAAAAMABQAAAAEABQAAAAMA////////BQAAAAM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
  <p:tag name="EMPOWERCHARTSPROPERTIES_SLOT" val="B"/>
  <p:tag name="EMPOWERCHARTSPROPERTIES_LASTWRITEDATE" val="639159013838404605"/>
  <p:tag name="EMPOWERCHARTSPROPERTIES_B_LENGTH" val="24576"/>
  <p:tag name="DOWN_MIGRATION_INITIAL_LAYOUT_REQUIRED" val="9.2.99"/>
  <p:tag name="RUNTIME_ID" val="942b039b-25cd-4040-8c74-1be45660b482"/>
</p:tagLst>
</file>

<file path=ppt/tags/tag268.xml><?xml version="1.0" encoding="utf-8"?>
<p:tagLst xmlns:a="http://schemas.openxmlformats.org/drawingml/2006/main" xmlns:r="http://schemas.openxmlformats.org/officeDocument/2006/relationships" xmlns:p="http://schemas.openxmlformats.org/presentationml/2006/main">
  <p:tag name="SHAPE" val="OLD"/>
</p:tagLst>
</file>

<file path=ppt/tags/tag269.xml><?xml version="1.0" encoding="utf-8"?>
<p:tagLst xmlns:a="http://schemas.openxmlformats.org/drawingml/2006/main" xmlns:r="http://schemas.openxmlformats.org/officeDocument/2006/relationships" xmlns:p="http://schemas.openxmlformats.org/presentationml/2006/main">
  <p:tag name="SHAPE" val="OLD"/>
</p:tagLst>
</file>

<file path=ppt/tags/tag270.xml><?xml version="1.0" encoding="utf-8"?>
<p:tagLst xmlns:a="http://schemas.openxmlformats.org/drawingml/2006/main" xmlns:r="http://schemas.openxmlformats.org/officeDocument/2006/relationships" xmlns:p="http://schemas.openxmlformats.org/presentationml/2006/main">
  <p:tag name="SHAPE" val="OLD"/>
</p:tagLst>
</file>

<file path=ppt/tags/tag271.xml><?xml version="1.0" encoding="utf-8"?>
<p:tagLst xmlns:a="http://schemas.openxmlformats.org/drawingml/2006/main" xmlns:r="http://schemas.openxmlformats.org/officeDocument/2006/relationships" xmlns:p="http://schemas.openxmlformats.org/presentationml/2006/main">
  <p:tag name="SHAPE" val="OLD"/>
</p:tagLst>
</file>

<file path=ppt/tags/tag272.xml><?xml version="1.0" encoding="utf-8"?>
<p:tagLst xmlns:a="http://schemas.openxmlformats.org/drawingml/2006/main" xmlns:r="http://schemas.openxmlformats.org/officeDocument/2006/relationships" xmlns:p="http://schemas.openxmlformats.org/presentationml/2006/main">
  <p:tag name="EMPOWERCHARTSPROPERTIES_B_0" val="AAAAAAH//////////wEAAAAAAAAAAAAAACoqIFRoaXMgaXMgYSBMaXRlREIgZmlsZSAqKgcFAP////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AQAAAAAAAAAAAAAAEQAAAFByb3BlcnR5RG9jdW1lbnRzAwAAAAAAAAAEAAAACQAAAF9pZD0kLl9pZAEDAAAAAAADAAAAAQADAAAAIwAAAENvbWJpSW5kZXg9JC5OYW1lICsgJ18nICsgJC5WZXJzaW9uAQUAAAAAAAUAAAABAAUAAAAAAAAAAP///////wAAAAAAAP////8AAAAAAP///////wAAAAAAAP////8AAAAAAP///////wAAAAAAAP////8AAAAAAP///////wAAAAAAAP////8AAAAAAP///////wAAAAAAAP////8AAAAAAP///////wAAAAAAAP////8AAAAAAP///////wAAAAAAAP////8AAAAAAP///////wAAAAAAAP////8AAAAAAP///////wAAAAAAAP////8AAAAAAP///////wAAAAAAAP////8AAAAAAP///////wAAAAAAAP////8AAAAAAP///////wAAAAAAAP////8AAAAAAP///////wAAAAAAAP////8AAAAAAP///////wAAAAAAAP////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gIBAQEBAQEBAQEBAQEBAQMAAAAAAAAAAwAAAAMAAAAA/////wUA/gsAAAAAAAAAAAAAIAD///////////////8AAAD///////////////8DAAAAAgD///////8DAAAABAD///////////////////////////////////////////////////////////////////////////////////////////////////////////////////////////////////////////////////////////////////////////////////////////////////////////////////////////////////////////////////////////////////////////////////////////////////////////////////////////////////////////////////////////////////////////////////////////////////////////////////////////////////////////////////////////////////////////////////////////////8BACAA////////////////AAAO////////AwAAAAMA////////////////////////////////////////////////////////////////////////////////////////////////////////////////////////////////////////////////////////////////////////////////////////////////////////////////////////////////////////////////////////////////////////////////////////////////////////////////////////////////////////////////////////////////////////////////////////////////////////////////////////////////////////////////////////////////////////////////////////////////////////////////////////AgABAP///////wUAAAACABAAC7sJAQmclNFKpj1RFyJ0EacEAAAAAAADAAAAAAADAAAABAADAAIA////////BQAAAAMAEAALBWi3xlm6AUOCnaWCriinMgQAAAABAAMAAAAEAAMAAAABAAMAAAAEAP///////wQAAgD///////8FAAAABAAQAAt7bIx9rOyET5JsYFM4eO4OBAAAAAIAAwAAAAIAAwAAAAMAAwAAAAAAAwAAAAM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EAAAAAP////8DAJ0OAAAAAAAAAAAAAP////9hAGEAAAAFX2lkABAAAAAEuwkBCZyU0UqmPVEXInQRpwREYXRhAAUAAAAAAk5hbWUADQAAAExpbmtEYXRhTGlzdAAQVmVyc2lvbgAAAAAACUxhc3RXcml0ZQBAw3iCngEAAAABAP////9hAGEAAAAFX2lkABAAAAAEBWi3xlm6AUOCnaWCriinMgREYXRhAAUAAAAAAk5hbWUADQAAAExpbmtEYXRhTGlzdAAQVmVyc2lvbgABAAAACUxhc3RXcml0ZQBAw3iCngEAAAACAP////9wAHAAAAAFX2lkABAAAAAEe2yMfazshE+SbGBTOHjuDgNEYXRhABYAAAACUGVyc29uYWxJZAABAAAAAAACTmFtZQALAAAAUGVyc29uYWxJZAAQVmVyc2lvbgAAAAAACUxhc3RXcml0ZQBUw3iCng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AwAAAAD/////BQASDAAAAAAAAAAAAAAgAf///////////////wAAAP///////////////wUAAAACAP///////wUAAAADAP///////////////////////////////////////////////////////////////////////////////////////////////////////////////////////////////////////////////////////////////////////////////////////////////////////////////////////////////////////////////////////////////////////////////////////////////////////////////////////////////////////////////////////////////////////////////////////////////////////////////////////////////////////////////////////////////////////////////////////////////wEAIAH///////////////8AAA7///////8FAAAABAD///////////////////////////////////////////////////////////////////////////////////////////////////////////////////////////////////////////////////////////////////////////////////////////////////////////////////////////////////////////////////////////////////////////////////////////////////////////////////////////////////////////////////////////////////////////////////////////////////////////////////////////////////////////////////////////////////////////////////////////////////////////////////////8CAAEBAwAAAAIA////////DgAGTGlua0RhdGFMaXN0XzAEAAAAAAAFAAAAAAAFAAAAAwADAAIBAwAAAAMA////////DgAGTGlua0RhdGFMaXN0XzEEAAAAAQAFAAAAAgAFAAAABAAFAAAAAAD///////8EAAEBAwAAAAQA////////DAAGUGVyc29uYWxJZF8wBAAAAAIABQAAAAMABQAAAA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
  <p:tag name="EMPOWERCHARTSPROPERTIES_SLOT" val="B"/>
  <p:tag name="EMPOWERCHARTSPROPERTIES_LASTWRITEDATE" val="639159022129634309"/>
  <p:tag name="EMPOWERCHARTSPROPERTIES_B_LENGTH" val="24576"/>
  <p:tag name="DOWN_MIGRATION_INITIAL_LAYOUT_REQUIRED" val="9.2.99"/>
  <p:tag name="RUNTIME_ID" val="20349d27-87d0-4b46-a76c-f40ee7fb5b4c"/>
</p:tagLst>
</file>

<file path=ppt/tags/tag273.xml><?xml version="1.0" encoding="utf-8"?>
<p:tagLst xmlns:a="http://schemas.openxmlformats.org/drawingml/2006/main" xmlns:r="http://schemas.openxmlformats.org/officeDocument/2006/relationships" xmlns:p="http://schemas.openxmlformats.org/presentationml/2006/main">
  <p:tag name="SHAPE" val="OLD"/>
</p:tagLst>
</file>

<file path=ppt/tags/tag274.xml><?xml version="1.0" encoding="utf-8"?>
<p:tagLst xmlns:a="http://schemas.openxmlformats.org/drawingml/2006/main" xmlns:r="http://schemas.openxmlformats.org/officeDocument/2006/relationships" xmlns:p="http://schemas.openxmlformats.org/presentationml/2006/main">
  <p:tag name="SHAPE" val="OLD"/>
</p:tagLst>
</file>

<file path=ppt/tags/tag275.xml><?xml version="1.0" encoding="utf-8"?>
<p:tagLst xmlns:a="http://schemas.openxmlformats.org/drawingml/2006/main" xmlns:r="http://schemas.openxmlformats.org/officeDocument/2006/relationships" xmlns:p="http://schemas.openxmlformats.org/presentationml/2006/main">
  <p:tag name="SHAPE" val="OLD"/>
</p:tagLst>
</file>

<file path=ppt/tags/tag276.xml><?xml version="1.0" encoding="utf-8"?>
<p:tagLst xmlns:a="http://schemas.openxmlformats.org/drawingml/2006/main" xmlns:r="http://schemas.openxmlformats.org/officeDocument/2006/relationships" xmlns:p="http://schemas.openxmlformats.org/presentationml/2006/main">
  <p:tag name="SHAPE" val="OLD"/>
</p:tagLst>
</file>

<file path=ppt/tags/tag277.xml><?xml version="1.0" encoding="utf-8"?>
<p:tagLst xmlns:a="http://schemas.openxmlformats.org/drawingml/2006/main" xmlns:r="http://schemas.openxmlformats.org/officeDocument/2006/relationships" xmlns:p="http://schemas.openxmlformats.org/presentationml/2006/main">
  <p:tag name="EMPOWERCHARTSPROPERTIES_B_0" val="AAAAAAH//////////wEAAAAAAAAAAAAAACoqIFRoaXMgaXMgYSBMaXRlREIgZmlsZSAqKgcFAP////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AQAAAAAAAAAAAAAAEQAAAFByb3BlcnR5RG9jdW1lbnRzAwAAAAAAAAAEAAAACQAAAF9pZD0kLl9pZAEDAAAAAAADAAAAAQADAAAAIwAAAENvbWJpSW5kZXg9JC5OYW1lICsgJ18nICsgJC5WZXJzaW9uAQUAAAAAAAUAAAABAAUAAAAAAAAAAP///////wAAAAAAAP////8AAAAAAP///////wAAAAAAAP////8AAAAAAP///////wAAAAAAAP////8AAAAAAP///////wAAAAAAAP////8AAAAAAP///////wAAAAAAAP////8AAAAAAP///////wAAAAAAAP////8AAAAAAP///////wAAAAAAAP////8AAAAAAP///////wAAAAAAAP////8AAAAAAP///////wAAAAAAAP////8AAAAAAP///////wAAAAAAAP////8AAAAAAP///////wAAAAAAAP////8AAAAAAP///////wAAAAAAAP////8AAAAAAP///////wAAAAAAAP////8AAAAAAP///////wAAAAAAAP////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gIBAQEBAQEBAQEBAQEBAQMAAAAAAAAAAwAAAAMAAAAA/////wUA/gsAAAAAAAAAAAAAIAD///////////////8AAAD///////////////8DAAAAAgD///////8DAAAAAgD///////////////////////////////////////////////////////////////////////////////////////////////////////////////////////////////////////////////////////////////////////////////////////////////////////////////////////////////////////////////////////////////////////////////////////////////////////////////////////////////////////////////////////////////////////////////////////////////////////////////////////////////////////////////////////////////////////////////////////////////8BACAA////////////////AAAO////////AwAAAAMA////////////////////////////////////////////////////////////////////////////////////////////////////////////////////////////////////////////////////////////////////////////////////////////////////////////////////////////////////////////////////////////////////////////////////////////////////////////////////////////////////////////////////////////////////////////////////////////////////////////////////////////////////////////////////////////////////////////////////////////////////////////////////////AgACAP///////wUAAAACABAACyYDOQ9FLOZOhkPokDESw1AEAAAAAAADAAAAAAADAAAABAADAAAAAAADAAAABAADAAEA////////BQAAAAMAEAAL0Vi6zv1BBka59o+EZ3niZwQAAAABAAMAAAAEAAMAAAABAAQAAgD///////8FAAAABAAQAAv/LmyiPFUUS7GmRAiOTJxMBAAAAAIAAwAAAAIAAwAAAAMAAwAAAAI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EAAAAAP////8DAJ0OAAAAAAAAAAAAAP////9hAGEAAAAFX2lkABAAAAAEJgM5D0Us5k6GQ+iQMRLDUAREYXRhAAUAAAAAAk5hbWUADQAAAExpbmtEYXRhTGlzdAAQVmVyc2lvbgABAAAACUxhc3RXcml0ZQC8LamCngEAAAABAP////9hAGEAAAAFX2lkABAAAAAE0Vi6zv1BBka59o+EZ3niZwREYXRhAAUAAAAAAk5hbWUADQAAAExpbmtEYXRhTGlzdAAQVmVyc2lvbgAAAAAACUxhc3RXcml0ZQC8LamCngEAAAACAP////9wAHAAAAAFX2lkABAAAAAE/y5sojxVFEuxpkQIjkycTANEYXRhABYAAAACUGVyc29uYWxJZAABAAAAAAACTmFtZQALAAAAUGVyc29uYWxJZAAQVmVyc2lvbgAAAAAACUxhc3RXcml0ZQDoLamCng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AwAAAAD/////BQASDAAAAAAAAAAAAAAgAf///////////////wAAAP///////////////wUAAAADAP///////wUAAAACAP///////////////////////////////////////////////////////////////////////////////////////////////////////////////////////////////////////////////////////////////////////////////////////////////////////////////////////////////////////////////////////////////////////////////////////////////////////////////////////////////////////////////////////////////////////////////////////////////////////////////////////////////////////////////////////////////////////////////////////////////wEAIAH///////////////8AAA7///////8FAAAABAD///////////////////////////////////////////////////////////////////////////////////////////////////////////////////////////////////////////////////////////////////////////////////////////////////////////////////////////////////////////////////////////////////////////////////////////////////////////////////////////////////////////////////////////////////////////////////////////////////////////////////////////////////////////////////////////////////////////////////////////////////////////////////////8CAAIBAwAAAAIA////////DgAGTGlua0RhdGFMaXN0XzEEAAAAAAAFAAAAAwAFAAAABAAFAAAAAAD///////8DAAEBAwAAAAMA////////DgAGTGlua0RhdGFMaXN0XzAEAAAAAQAFAAAAAAAFAAAAAgAEAAEBAwAAAAQA////////DAAGUGVyc29uYWxJZF8wBAAAAAIABQAAAAIABQAAAA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
  <p:tag name="EMPOWERCHARTSPROPERTIES_SLOT" val="B"/>
  <p:tag name="EMPOWERCHARTSPROPERTIES_LASTWRITEDATE" val="639159053859797906"/>
  <p:tag name="EMPOWERCHARTSPROPERTIES_B_LENGTH" val="24576"/>
  <p:tag name="DOWN_MIGRATION_INITIAL_LAYOUT_REQUIRED" val="9.2.99"/>
  <p:tag name="RUNTIME_ID" val="a8010585-3906-46f8-b145-92f5159d9b8c"/>
</p:tagLst>
</file>

<file path=ppt/tags/tag278.xml><?xml version="1.0" encoding="utf-8"?>
<p:tagLst xmlns:a="http://schemas.openxmlformats.org/drawingml/2006/main" xmlns:r="http://schemas.openxmlformats.org/officeDocument/2006/relationships" xmlns:p="http://schemas.openxmlformats.org/presentationml/2006/main">
  <p:tag name="EMPOWERCHARTSPROPERTIES_B_0" val="AAAAAAH//////////wEAAAAAAAAAAAAAACoqIFRoaXMgaXMgYSBMaXRlREIgZmlsZSAqKgcFAP////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AQAAAAAAAAAAAAAAEQAAAFByb3BlcnR5RG9jdW1lbnRzAwAAAAAAAAAEAAAACQAAAF9pZD0kLl9pZAEDAAAAAAADAAAAAQADAAAAIwAAAENvbWJpSW5kZXg9JC5OYW1lICsgJ18nICsgJC5WZXJzaW9uAQUAAAAAAAUAAAABAAUAAAAAAAAAAP///////wAAAAAAAP////8AAAAAAP///////wAAAAAAAP////8AAAAAAP///////wAAAAAAAP////8AAAAAAP///////wAAAAAAAP////8AAAAAAP///////wAAAAAAAP////8AAAAAAP///////wAAAAAAAP////8AAAAAAP///////wAAAAAAAP////8AAAAAAP///////wAAAAAAAP////8AAAAAAP///////wAAAAAAAP////8AAAAAAP///////wAAAAAAAP////8AAAAAAP///////wAAAAAAAP////8AAAAAAP///////wAAAAAAAP////8AAAAAAP///////wAAAAAAAP////8AAAAAAP///////wAAAAAAAP////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wMBAQEBAQEBAQEBAQEBAQMAAAAAAAAAAwAAAAMAAAAA/////wUA8gsAAAAAAAAAAAAAIAD///////////////8AAAD///////////////8DAAAAAgD///////8DAAAAAgD///////8DAAAAAwD///////////////////////////////////////////////////////////////////////////////////////////////////////////////////////////////////////////////////////////////////////////////////////////////////////////////////////////////////////////////////////////////////////////////////////////////////////////////////////////////////////////////////////////////////////////////////////////////////////////////////////////////////////////////////////////////////////////////8BACAA////////////////AAAO////////AwAAAAQA////////////////////////////////////////////////////////////////////////////////////////////////////////////////////////////////////////////////////////////////////////////////////////////////////////////////////////////////////////////////////////////////////////////////////////////////////////////////////////////////////////////////////////////////////////////////////////////////////////////////////////////////////////////////////////////////////////////////////////////////////////////////////////AgACAP///////wUAAAACABAACwpL8xRMzxlDkLk9AFd9ISwEAAAAAAADAAAAAAADAAAAAwADAAAAAAADAAAAAwADAAMA////////BQAAAAMAEAALgiIxHxyaj02PVfNHgd/SAgQAAAABAAMAAAACAAMAAAAEAAMAAAACAP///////wMAAAAAAP///////wQAAQD///////8FAAAABAAQAAtQoZvbduJTRozUk1dN8F61BAAAAAIAAwAAAAMAAwAAAA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EAAAAAP////8DAJ0OAAAAAAAAAAAAAP////9hAGEAAAAFX2lkABAAAAAECkvzFEzPGUOQuT0AV30hLAREYXRhAAUAAAAAAk5hbWUADQAAAExpbmtEYXRhTGlzdAAQVmVyc2lvbgAAAAAACUxhc3RXcml0ZQAXLqmCngEAAAABAP////9hAGEAAAAFX2lkABAAAAAEgiIxHxyaj02PVfNHgd/SAgREYXRhAAUAAAAAAk5hbWUADQAAAExpbmtEYXRhTGlzdAAQVmVyc2lvbgABAAAACUxhc3RXcml0ZQAZLqmCngEAAAACAP////9wAHAAAAAFX2lkABAAAAAEUKGb23biU0aM1JNXTfBetQNEYXRhABYAAAACUGVyc29uYWxJZAABAAAAAAACTmFtZQALAAAAUGVyc29uYWxJZAAQVmVyc2lvbgAAAAAACUxhc3RXcml0ZQBOLqmCng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AwAAAAD/////BQDuCwAAAAAAAAAAAAAgAf///////////////wAAAP///////////////wUAAAACAP///////wUAAAACAP///////wUAAAADAP///////////////////////////////////////////////////////////////////////////////////////////////////////////////////////////////////////////////////////////////////////////////////////////////////////////////////////////////////////////////////////////////////////////////////////////////////////////////////////////////////////////////////////////////////////////////////////////////////////////////////////////////////////////////////////////////////////////////wEAIAH///////////////8AAA7///////8FAAAABAD///////////////////////////////////////////////////////////////////////////////////////////////////////////////////////////////////////////////////////////////////////////////////////////////////////////////////////////////////////////////////////////////////////////////////////////////////////////////////////////////////////////////////////////////////////////////////////////////////////////////////////////////////////////////////////////////////////////////////////////////////////////////////////8CAAIBAwAAAAIA////////DgAGTGlua0RhdGFMaXN0XzAEAAAAAAAFAAAAAAAFAAAAAwAFAAAAAAAFAAAAAwADAAMBAwAAAAMA////////DgAGTGlua0RhdGFMaXN0XzEEAAAAAQAFAAAAAgAFAAAABAAFAAAAAgAFAAAABAAFAAAAAAD///////8EAAIBAwAAAAQA////////DAAGUGVyc29uYWxJZF8wBAAAAAIABQAAAAMABQAAAAEABQAAAAM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
  <p:tag name="EMPOWERCHARTSPROPERTIES_SLOT" val="B"/>
  <p:tag name="EMPOWERCHARTSPROPERTIES_LASTWRITEDATE" val="639159053860796678"/>
  <p:tag name="EMPOWERCHARTSPROPERTIES_B_LENGTH" val="24576"/>
  <p:tag name="DOWN_MIGRATION_INITIAL_LAYOUT_REQUIRED" val="9.2.99"/>
  <p:tag name="RUNTIME_ID" val="e10ee7fa-058c-421b-9a74-13ff1c28f6a3"/>
</p:tagLst>
</file>

<file path=ppt/tags/tag279.xml><?xml version="1.0" encoding="utf-8"?>
<p:tagLst xmlns:a="http://schemas.openxmlformats.org/drawingml/2006/main" xmlns:r="http://schemas.openxmlformats.org/officeDocument/2006/relationships" xmlns:p="http://schemas.openxmlformats.org/presentationml/2006/main">
  <p:tag name="EMPOWERCHARTSPROPERTIES_B_0" val="AAAAAAH//////////wEAAAAAAAAAAAAAACoqIFRoaXMgaXMgYSBMaXRlREIgZmlsZSAqKgcFAP////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AQAAAAAAAAAAAAAAEQAAAFByb3BlcnR5RG9jdW1lbnRzAwAAAAAAAAAEAAAACQAAAF9pZD0kLl9pZAEDAAAAAAADAAAAAQADAAAAIwAAAENvbWJpSW5kZXg9JC5OYW1lICsgJ18nICsgJC5WZXJzaW9uAQUAAAAAAAUAAAABAAUAAAAAAAAAAP///////wAAAAAAAP////8AAAAAAP///////wAAAAAAAP////8AAAAAAP///////wAAAAAAAP////8AAAAAAP///////wAAAAAAAP////8AAAAAAP///////wAAAAAAAP////8AAAAAAP///////wAAAAAAAP////8AAAAAAP///////wAAAAAAAP////8AAAAAAP///////wAAAAAAAP////8AAAAAAP///////wAAAAAAAP////8AAAAAAP///////wAAAAAAAP////8AAAAAAP///////wAAAAAAAP////8AAAAAAP///////wAAAAAAAP////8AAAAAAP///////wAAAAAAAP////8AAAAAAP///////wAAAAAAAP////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gcBAQEBAQEBAQEBAQEBAQMAAAAAAAAAAwAAAAMAAAAA/////wUACgwAAAAAAAAAAAAAIAD///////////////8AAAD///////////////8DAAAAAgD///////8DAAAABAD///////////////////////////////////////////////////////////////////////////////////////////////////////////////////////////////////////////////////////////////////////////////////////////////////////////////////////////////////////////////////////////////////////////////////////////////////////////////////////////////////////////////////////////////////////////////////////////////////////////////////////////////////////////////////////////////////////////////////////////////8BACAA////////////////AAAO////////AwAAAAMA////////////////////////////////////////////////////////////////////////////////////////////////////////////////////////////////////////////////////////////////////////////////////////////////////////////////////////////////////////////////////////////////////////////////////////////////////////////////////////////////////////////////////////////////////////////////////////////////////////////////////////////////////////////////////////////////////////////////////////////////////////////////////////AgABAP///////wUAAAACABAACxrLbjJoUGhNtKr5cZzLEasEAAAAAAADAAAAAAADAAAABAADAAEA////////BQAAAAMAEAALup0D+/el/Uq7sEW3XYwtcgQAAAABAAMAAAAEAAMAAAABAAQAAgD///////8FAAAABAAQAAvz5ZpUcW7XQoX0UPvL6wBRBAAAAAIAAwAAAAIAAwAAAAMAAw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EAAAAAP////8DAJ0OAAAAAAAAAAAAAP////9hAGEAAAAFX2lkABAAAAAEGstuMmhQaE20qvlxnMsRqwREYXRhAAUAAAAAAk5hbWUADQAAAExpbmtEYXRhTGlzdAAQVmVyc2lvbgABAAAACUxhc3RXcml0ZQB5LqmCngEAAAABAP////9hAGEAAAAFX2lkABAAAAAEup0D+/el/Uq7sEW3XYwtcgREYXRhAAUAAAAAAk5hbWUADQAAAExpbmtEYXRhTGlzdAAQVmVyc2lvbgAAAAAACUxhc3RXcml0ZQBwLqmCngEAAAACAP////9wAHAAAAAFX2lkABAAAAAE8+WaVHFu10KF9FD7y+sAUQNEYXRhABYAAAACUGVyc29uYWxJZAABAAAAAAACTmFtZQALAAAAUGVyc29uYWxJZAAQVmVyc2lvbgAAAAAACUxhc3RXcml0ZQCRLqmCng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AwAAAAD/////BQDWCwAAAAAAAAAAAAAgAf///////////////wAAAP///////////////wUAAAADAP///////wUAAAAEAP///////wUAAAAEAP///////wUAAAAEAP///////wUAAAAEAP///////wUAAAAEAP///////wUAAAAEAP///////////////////////////////////////////////////////////////////////////////////////////////////////////////////////////////////////////////////////////////////////////////////////////////////////////////////////////////////////////////////////////////////////////////////////////////////////////////////////////////////////////////////////////////////////////////////////////////////////////////wEAIAH///////////////8AAA7///////8FAAAABAD///////////////////////////////////////////////////////////////////////////////////////////////////////////////////////////////////////////////////////////////////////////////////////////////////////////////////////////////////////////////////////////////////////////////////////////////////////////////////////////////////////////////////////////////////////////////////////////////////////////////////////////////////////////////////////////////////////////////////////////////////////////////////////8CAAEBAwAAAAIA////////DgAGTGlua0RhdGFMaXN0XzEEAAAAAAAFAAAAAwAFAAAABAADAAEBAwAAAAMA////////DgAGTGlua0RhdGFMaXN0XzAEAAAAAQAFAAAAAAAFAAAAAgAEAAcBAwAAAAQA////////DAAGUGVyc29uYWxJZF8wBAAAAAIABQAAAAIABQAAAAEABQAAAAAA////////BQAAAAAA////////BQAAAAAA////////BQAAAAAA////////BQAAAAAA////////BQ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
  <p:tag name="EMPOWERCHARTSPROPERTIES_SLOT" val="B"/>
  <p:tag name="EMPOWERCHARTSPROPERTIES_LASTWRITEDATE" val="639159053861501815"/>
  <p:tag name="EMPOWERCHARTSPROPERTIES_B_LENGTH" val="24576"/>
  <p:tag name="DOWN_MIGRATION_INITIAL_LAYOUT_REQUIRED" val="9.2.99"/>
  <p:tag name="RUNTIME_ID" val="e012944b-f257-4b05-a15f-73f5ce8e38b5"/>
</p:tagLst>
</file>

<file path=ppt/tags/tag280.xml><?xml version="1.0" encoding="utf-8"?>
<p:tagLst xmlns:a="http://schemas.openxmlformats.org/drawingml/2006/main" xmlns:r="http://schemas.openxmlformats.org/officeDocument/2006/relationships" xmlns:p="http://schemas.openxmlformats.org/presentationml/2006/main">
  <p:tag name="EMPOWERCHARTSPROPERTIES_B_0" val="AAAAAAH//////////wEAAAAAAAAAAAAAACoqIFRoaXMgaXMgYSBMaXRlREIgZmlsZSAqKgcFAP////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AQAAAAAAAAAAAAAAEQAAAFByb3BlcnR5RG9jdW1lbnRzAwAAAAAAAAAEAAAACQAAAF9pZD0kLl9pZAEDAAAAAAADAAAAAQADAAAAIwAAAENvbWJpSW5kZXg9JC5OYW1lICsgJ18nICsgJC5WZXJzaW9uAQUAAAAAAAUAAAABAAUAAAAAAAAAAP///////wAAAAAAAP////8AAAAAAP///////wAAAAAAAP////8AAAAAAP///////wAAAAAAAP////8AAAAAAP///////wAAAAAAAP////8AAAAAAP///////wAAAAAAAP////8AAAAAAP///////wAAAAAAAP////8AAAAAAP///////wAAAAAAAP////8AAAAAAP///////wAAAAAAAP////8AAAAAAP///////wAAAAAAAP////8AAAAAAP///////wAAAAAAAP////8AAAAAAP///////wAAAAAAAP////8AAAAAAP///////wAAAAAAAP////8AAAAAAP///////wAAAAAAAP////8AAAAAAP///////wAAAAAAAP////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gIBAQEBAQEBAQEBAQEBAQMAAAAAAAAAAwAAAAMAAAAA/////wUA8gsAAAAAAAAAAAAAIAD///////////////8AAAD///////////////8DAAAABAD///////8DAAAABAD///////////////////////////////////////////////////////////////////////////////////////////////////////////////////////////////////////////////////////////////////////////////////////////////////////////////////////////////////////////////////////////////////////////////////////////////////////////////////////////////////////////////////////////////////////////////////////////////////////////////////////////////////////////////////////////////////////////////////////////////8BACAA////////////////AAAO////////AwAAAAMA////////////////////////////////////////////////////////////////////////////////////////////////////////////////////////////////////////////////////////////////////////////////////////////////////////////////////////////////////////////////////////////////////////////////////////////////////////////////////////////////////////////////////////////////////////////////////////////////////////////////////////////////////////////////////////////////////////////////////////////////////////////////////////AgACAP///////wUAAAACABAAC8hY0J0hrkFOnMaS0nOUtPsEAAAAAAADAAAABAADAAAAAwADAAAABAADAAAAAwADAAIA////////BQAAAAMAEAAL6mgb+yIWTk6GJyxJ3uDKwwQAAAABAAMAAAACAAMAAAABAAMAAAACAP///////wQAAgD///////8FAAAABAAQAAsBVXwxN13zQo5pix6USn2PBAAAAAIAAwAAAAAAAwAAAAIAAwAAAAAAAwAAAAI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EAAAAAP////8DAJ0OAAAAAAAAAAAAAP////9hAGEAAAAFX2lkABAAAAAEyFjQnSGuQU6cxpLSc5S0+wREYXRhAAUAAAAAAk5hbWUADQAAAExpbmtEYXRhTGlzdAAQVmVyc2lvbgABAAAACUxhc3RXcml0ZQAaL6mCngEAAAABAP////9hAGEAAAAFX2lkABAAAAAE6mgb+yIWTk6GJyxJ3uDKwwREYXRhAAUAAAAAAk5hbWUADQAAAExpbmtEYXRhTGlzdAAQVmVyc2lvbgAAAAAACUxhc3RXcml0ZQAaL6mCngEAAAACAP////9wAHAAAAAFX2lkABAAAAAEAVV8MTdd80KOaYselEp9jwNEYXRhABYAAAACUGVyc29uYWxJZAABAAAAAAACTmFtZQALAAAAUGVyc29uYWxJZAAQVmVyc2lvbgAAAAAACUxhc3RXcml0ZQA4L6mCng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AwAAAAD/////BQAGDAAAAAAAAAAAAAAgAf///////////////wAAAP///////////////wUAAAADAP///////wUAAAADAP///////////////////////////////////////////////////////////////////////////////////////////////////////////////////////////////////////////////////////////////////////////////////////////////////////////////////////////////////////////////////////////////////////////////////////////////////////////////////////////////////////////////////////////////////////////////////////////////////////////////////////////////////////////////////////////////////////////////////////////////wEAIAH///////////////8AAA7///////8FAAAABAD///////////////////////////////////////////////////////////////////////////////////////////////////////////////////////////////////////////////////////////////////////////////////////////////////////////////////////////////////////////////////////////////////////////////////////////////////////////////////////////////////////////////////////////////////////////////////////////////////////////////////////////////////////////////////////////////////////////////////////////////////////////////////////8CAAIBAwAAAAIA////////DgAGTGlua0RhdGFMaXN0XzEEAAAAAAAFAAAAAwAFAAAABAAFAAAAAwD///////8DAAIBAwAAAAMA////////DgAGTGlua0RhdGFMaXN0XzAEAAAAAQAFAAAAAAAFAAAAAgAFAAAAAAAFAAAAAgAEAAEBAwAAAAQA////////DAAGUGVyc29uYWxJZF8wBAAAAAIABQAAAAIABQAAAA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
  <p:tag name="EMPOWERCHARTSPROPERTIES_SLOT" val="B"/>
  <p:tag name="EMPOWERCHARTSPROPERTIES_LASTWRITEDATE" val="639159053863149790"/>
  <p:tag name="EMPOWERCHARTSPROPERTIES_B_LENGTH" val="24576"/>
  <p:tag name="DOWN_MIGRATION_INITIAL_LAYOUT_REQUIRED" val="9.2.99"/>
  <p:tag name="RUNTIME_ID" val="62acbdf3-2aa2-4c91-8fc6-e7c07f94ba0d"/>
</p:tagLst>
</file>

<file path=ppt/tags/tag281.xml><?xml version="1.0" encoding="utf-8"?>
<p:tagLst xmlns:a="http://schemas.openxmlformats.org/drawingml/2006/main" xmlns:r="http://schemas.openxmlformats.org/officeDocument/2006/relationships" xmlns:p="http://schemas.openxmlformats.org/presentationml/2006/main">
  <p:tag name="EMPOWERCHARTSPROPERTIES_B_0" val="AAAAAAH//////////wEAAAAAAAAAAAAAACoqIFRoaXMgaXMgYSBMaXRlREIgZmlsZSAqKgcFAP////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AQAAAAAAAAAAAAAAEQAAAFByb3BlcnR5RG9jdW1lbnRzAwAAAAAAAAAEAAAACQAAAF9pZD0kLl9pZAEDAAAAAAADAAAAAQADAAAAIwAAAENvbWJpSW5kZXg9JC5OYW1lICsgJ18nICsgJC5WZXJzaW9uAQUAAAAAAAUAAAABAAUAAAAAAAAAAP///////wAAAAAAAP////8AAAAAAP///////wAAAAAAAP////8AAAAAAP///////wAAAAAAAP////8AAAAAAP///////wAAAAAAAP////8AAAAAAP///////wAAAAAAAP////8AAAAAAP///////wAAAAAAAP////8AAAAAAP///////wAAAAAAAP////8AAAAAAP///////wAAAAAAAP////8AAAAAAP///////wAAAAAAAP////8AAAAAAP///////wAAAAAAAP////8AAAAAAP///////wAAAAAAAP////8AAAAAAP///////wAAAAAAAP////8AAAAAAP///////wAAAAAAAP////8AAAAAAP///////wAAAAAAAP////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gIBAQEBAQEBAQEBAQEBAQMAAAAAAAAAAwAAAAMAAAAA/////wUACgwAAAAAAAAAAAAAIAD///////////////8AAAD///////////////8DAAAAAgD///////8DAAAAAgD///////////////////////////////////////////////////////////////////////////////////////////////////////////////////////////////////////////////////////////////////////////////////////////////////////////////////////////////////////////////////////////////////////////////////////////////////////////////////////////////////////////////////////////////////////////////////////////////////////////////////////////////////////////////////////////////////////////////////////////////8BACAA////////////////AAAO////////AwAAAAMA////////////////////////////////////////////////////////////////////////////////////////////////////////////////////////////////////////////////////////////////////////////////////////////////////////////////////////////////////////////////////////////////////////////////////////////////////////////////////////////////////////////////////////////////////////////////////////////////////////////////////////////////////////////////////////////////////////////////////////////////////////////////////////AgACAP///////wUAAAACABAAC9GXTmh9YtRKkA4o0mI19YIEAAAAAAADAAAAAAADAAAABAADAAAAAAD///////8DAAEA////////BQAAAAMAEAALsqgLj4qJXUqfk8LDaWGfkgQAAAABAAMAAAAEAAMAAAABAAQAAQD///////8FAAAABAAQAAtvc8x/piGoTqCaJtuP8AaOBAAAAAIAAwAAAAIAAwAAAAM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EAAAAAP////8DAJ0OAAAAAAAAAAAAAP////9hAGEAAAAFX2lkABAAAAAE0ZdOaH1i1EqQDijSYjX1ggREYXRhAAUAAAAAAk5hbWUADQAAAExpbmtEYXRhTGlzdAAQVmVyc2lvbgABAAAACUxhc3RXcml0ZQC8LqmCngEAAAABAP////9hAGEAAAAFX2lkABAAAAAEsqgLj4qJXUqfk8LDaWGfkgREYXRhAAUAAAAAAk5hbWUADQAAAExpbmtEYXRhTGlzdAAQVmVyc2lvbgAAAAAACUxhc3RXcml0ZQC8LqmCngEAAAACAP////9wAHAAAAAFX2lkABAAAAAEb3PMf6YhqE6gmibbj/AGjgNEYXRhABYAAAACUGVyc29uYWxJZAABAAAAAAACTmFtZQALAAAAUGVyc29uYWxJZAAQVmVyc2lvbgAAAAAACUxhc3RXcml0ZQDlLqmCng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AwAAAAD/////BQASDAAAAAAAAAAAAAAgAf///////////////wAAAP///////////////wUAAAADAP///////wUAAAACAP///////////////////////////////////////////////////////////////////////////////////////////////////////////////////////////////////////////////////////////////////////////////////////////////////////////////////////////////////////////////////////////////////////////////////////////////////////////////////////////////////////////////////////////////////////////////////////////////////////////////////////////////////////////////////////////////////////////////////////////////wEAIAH///////////////8AAA7///////8FAAAABAD///////////////////////////////////////////////////////////////////////////////////////////////////////////////////////////////////////////////////////////////////////////////////////////////////////////////////////////////////////////////////////////////////////////////////////////////////////////////////////////////////////////////////////////////////////////////////////////////////////////////////////////////////////////////////////////////////////////////////////////////////////////////////////8CAAIBAwAAAAIA////////DgAGTGlua0RhdGFMaXN0XzEEAAAAAAAFAAAAAwAFAAAABAAFAAAAAAD///////8DAAEBAwAAAAMA////////DgAGTGlua0RhdGFMaXN0XzAEAAAAAQAFAAAAAAAFAAAAAgAEAAEBAwAAAAQA////////DAAGUGVyc29uYWxJZF8wBAAAAAIABQAAAAIABQAAAA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
  <p:tag name="EMPOWERCHARTSPROPERTIES_SLOT" val="B"/>
  <p:tag name="EMPOWERCHARTSPROPERTIES_LASTWRITEDATE" val="639159053862471508"/>
  <p:tag name="EMPOWERCHARTSPROPERTIES_B_LENGTH" val="24576"/>
  <p:tag name="DOWN_MIGRATION_INITIAL_LAYOUT_REQUIRED" val="9.2.99"/>
  <p:tag name="RUNTIME_ID" val="7237eb23-c441-41a1-90c7-cebb885e085b"/>
</p:tagLst>
</file>

<file path=ppt/tags/tag282.xml><?xml version="1.0" encoding="utf-8"?>
<p:tagLst xmlns:a="http://schemas.openxmlformats.org/drawingml/2006/main" xmlns:r="http://schemas.openxmlformats.org/officeDocument/2006/relationships" xmlns:p="http://schemas.openxmlformats.org/presentationml/2006/main">
  <p:tag name="SHAPE" val="OLD"/>
</p:tagLst>
</file>

<file path=ppt/tags/tag283.xml><?xml version="1.0" encoding="utf-8"?>
<p:tagLst xmlns:a="http://schemas.openxmlformats.org/drawingml/2006/main" xmlns:r="http://schemas.openxmlformats.org/officeDocument/2006/relationships" xmlns:p="http://schemas.openxmlformats.org/presentationml/2006/main">
  <p:tag name="SHAPE" val="OLD"/>
</p:tagLst>
</file>

<file path=ppt/tags/tag284.xml><?xml version="1.0" encoding="utf-8"?>
<p:tagLst xmlns:a="http://schemas.openxmlformats.org/drawingml/2006/main" xmlns:r="http://schemas.openxmlformats.org/officeDocument/2006/relationships" xmlns:p="http://schemas.openxmlformats.org/presentationml/2006/main">
  <p:tag name="SHAPE" val="OLD"/>
</p:tagLst>
</file>

<file path=ppt/tags/tag285.xml><?xml version="1.0" encoding="utf-8"?>
<p:tagLst xmlns:a="http://schemas.openxmlformats.org/drawingml/2006/main" xmlns:r="http://schemas.openxmlformats.org/officeDocument/2006/relationships" xmlns:p="http://schemas.openxmlformats.org/presentationml/2006/main">
  <p:tag name="SHAPE" val="OLD"/>
</p:tagLst>
</file>

<file path=ppt/tags/tag286.xml><?xml version="1.0" encoding="utf-8"?>
<p:tagLst xmlns:a="http://schemas.openxmlformats.org/drawingml/2006/main" xmlns:r="http://schemas.openxmlformats.org/officeDocument/2006/relationships" xmlns:p="http://schemas.openxmlformats.org/presentationml/2006/main">
  <p:tag name="SHAPE" val="OLD"/>
</p:tagLst>
</file>

<file path=ppt/tags/tag287.xml><?xml version="1.0" encoding="utf-8"?>
<p:tagLst xmlns:a="http://schemas.openxmlformats.org/drawingml/2006/main" xmlns:r="http://schemas.openxmlformats.org/officeDocument/2006/relationships" xmlns:p="http://schemas.openxmlformats.org/presentationml/2006/main">
  <p:tag name="SHAPE" val="OLD"/>
</p:tagLst>
</file>

<file path=ppt/tags/tag288.xml><?xml version="1.0" encoding="utf-8"?>
<p:tagLst xmlns:a="http://schemas.openxmlformats.org/drawingml/2006/main" xmlns:r="http://schemas.openxmlformats.org/officeDocument/2006/relationships" xmlns:p="http://schemas.openxmlformats.org/presentationml/2006/main">
  <p:tag name="SHAPE" val="OLD"/>
</p:tagLst>
</file>

<file path=ppt/tags/tag289.xml><?xml version="1.0" encoding="utf-8"?>
<p:tagLst xmlns:a="http://schemas.openxmlformats.org/drawingml/2006/main" xmlns:r="http://schemas.openxmlformats.org/officeDocument/2006/relationships" xmlns:p="http://schemas.openxmlformats.org/presentationml/2006/main">
  <p:tag name="SHAPE" val="OLD"/>
</p:tagLst>
</file>

<file path=ppt/tags/tag290.xml><?xml version="1.0" encoding="utf-8"?>
<p:tagLst xmlns:a="http://schemas.openxmlformats.org/drawingml/2006/main" xmlns:r="http://schemas.openxmlformats.org/officeDocument/2006/relationships" xmlns:p="http://schemas.openxmlformats.org/presentationml/2006/main">
  <p:tag name="SHAPE" val="OLD"/>
</p:tagLst>
</file>

<file path=ppt/tags/tag291.xml><?xml version="1.0" encoding="utf-8"?>
<p:tagLst xmlns:a="http://schemas.openxmlformats.org/drawingml/2006/main" xmlns:r="http://schemas.openxmlformats.org/officeDocument/2006/relationships" xmlns:p="http://schemas.openxmlformats.org/presentationml/2006/main">
  <p:tag name="SHAPE" val="OLD"/>
</p:tagLst>
</file>

<file path=ppt/tags/tag292.xml><?xml version="1.0" encoding="utf-8"?>
<p:tagLst xmlns:a="http://schemas.openxmlformats.org/drawingml/2006/main" xmlns:r="http://schemas.openxmlformats.org/officeDocument/2006/relationships" xmlns:p="http://schemas.openxmlformats.org/presentationml/2006/main">
  <p:tag name="SHAPE" val="OLD"/>
</p:tagLst>
</file>

<file path=ppt/tags/tag293.xml><?xml version="1.0" encoding="utf-8"?>
<p:tagLst xmlns:a="http://schemas.openxmlformats.org/drawingml/2006/main" xmlns:r="http://schemas.openxmlformats.org/officeDocument/2006/relationships" xmlns:p="http://schemas.openxmlformats.org/presentationml/2006/main">
  <p:tag name="SHAPE" val="OLD"/>
</p:tagLst>
</file>

<file path=ppt/theme/theme1.xml><?xml version="1.0" encoding="utf-8"?>
<a:theme xmlns:a="http://schemas.openxmlformats.org/drawingml/2006/main" name="5_Bearing Point Green - Blue">
  <a:themeElements>
    <a:clrScheme name="Custom 15">
      <a:dk1>
        <a:srgbClr val="000000"/>
      </a:dk1>
      <a:lt1>
        <a:sysClr val="window" lastClr="FFFFFF"/>
      </a:lt1>
      <a:dk2>
        <a:srgbClr val="023B88"/>
      </a:dk2>
      <a:lt2>
        <a:srgbClr val="93D522"/>
      </a:lt2>
      <a:accent1>
        <a:srgbClr val="023B88"/>
      </a:accent1>
      <a:accent2>
        <a:srgbClr val="93D522"/>
      </a:accent2>
      <a:accent3>
        <a:srgbClr val="E8E8E8"/>
      </a:accent3>
      <a:accent4>
        <a:srgbClr val="CDCDCD"/>
      </a:accent4>
      <a:accent5>
        <a:srgbClr val="949494"/>
      </a:accent5>
      <a:accent6>
        <a:srgbClr val="646464"/>
      </a:accent6>
      <a:hlink>
        <a:srgbClr val="023B88"/>
      </a:hlink>
      <a:folHlink>
        <a:srgbClr val="93D522"/>
      </a:folHlink>
    </a:clrScheme>
    <a:fontScheme name="Bearingpoint">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w="952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err="1" smtClean="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12700">
          <a:solidFill>
            <a:srgbClr val="B7B1A9"/>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spAutoFit/>
      </a:bodyPr>
      <a:lstStyle>
        <a:defPPr algn="l">
          <a:defRPr sz="1200" dirty="0" err="1" smtClean="0"/>
        </a:defPPr>
      </a:lstStyle>
    </a:txDef>
  </a:objectDefaults>
  <a:extraClrSchemeLst/>
  <a:extLst>
    <a:ext uri="{05A4C25C-085E-4340-85A3-A5531E510DB2}">
      <thm15:themeFamily xmlns:thm15="http://schemas.microsoft.com/office/thememl/2012/main" name="16_9 ppt layouts_designs v2.6.potx" id="{6F82A907-7598-442C-AD5E-083BA8929852}" vid="{1FBCAB57-C80C-4F95-BBFB-CE338CCC70C5}"/>
    </a:ext>
  </a:extLst>
</a:theme>
</file>

<file path=ppt/theme/theme2.xml><?xml version="1.0" encoding="utf-8"?>
<a:theme xmlns:a="http://schemas.openxmlformats.org/drawingml/2006/main" name="BearingPoint PPT - Beta">
  <a:themeElements>
    <a:clrScheme name="BearingPoint">
      <a:dk1>
        <a:srgbClr val="000000"/>
      </a:dk1>
      <a:lt1>
        <a:srgbClr val="FFFFFF"/>
      </a:lt1>
      <a:dk2>
        <a:srgbClr val="421799"/>
      </a:dk2>
      <a:lt2>
        <a:srgbClr val="FAF8F7"/>
      </a:lt2>
      <a:accent1>
        <a:srgbClr val="99171D"/>
      </a:accent1>
      <a:accent2>
        <a:srgbClr val="FF787A"/>
      </a:accent2>
      <a:accent3>
        <a:srgbClr val="FFB1B5"/>
      </a:accent3>
      <a:accent4>
        <a:srgbClr val="806659"/>
      </a:accent4>
      <a:accent5>
        <a:srgbClr val="B2A59F"/>
      </a:accent5>
      <a:accent6>
        <a:srgbClr val="D9D1CD"/>
      </a:accent6>
      <a:hlink>
        <a:srgbClr val="FF3D47"/>
      </a:hlink>
      <a:folHlink>
        <a:srgbClr val="33000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CCC1BC"/>
        </a:solidFill>
        <a:ln>
          <a:noFill/>
        </a:ln>
      </a:spPr>
      <a:bodyPr rtlCol="0" anchor="ctr"/>
      <a:lstStyle>
        <a:defPPr algn="ctr">
          <a:defRPr dirty="0">
            <a:solidFill>
              <a:schemeClr val="tx1"/>
            </a:solidFill>
          </a:defRPr>
        </a:defPPr>
      </a:lstStyle>
      <a:style>
        <a:lnRef idx="2">
          <a:schemeClr val="accent1">
            <a:shade val="15000"/>
          </a:schemeClr>
        </a:lnRef>
        <a:fillRef idx="1">
          <a:schemeClr val="accent1"/>
        </a:fillRef>
        <a:effectRef idx="0">
          <a:schemeClr val="accent1"/>
        </a:effectRef>
        <a:fontRef idx="minor">
          <a:schemeClr val="lt1"/>
        </a:fontRef>
      </a:style>
    </a:spDef>
    <a:lnDef>
      <a:spPr>
        <a:ln w="9525">
          <a:solidFill>
            <a:srgbClr val="FF3D47"/>
          </a:solidFill>
        </a:ln>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algn="l">
          <a:spcAft>
            <a:spcPts val="600"/>
          </a:spcAft>
          <a:defRPr sz="1600" dirty="0" err="1" smtClean="0"/>
        </a:defPPr>
      </a:lstStyle>
    </a:txDef>
  </a:objectDefaults>
  <a:extraClrSchemeLst/>
  <a:custClrLst>
    <a:custClr name="Bearing Red">
      <a:srgbClr val="FF3D47"/>
    </a:custClr>
    <a:custClr name="Deep Red">
      <a:srgbClr val="330000"/>
    </a:custClr>
    <a:custClr name="P50">
      <a:srgbClr val="421799"/>
    </a:custClr>
    <a:custClr name="P30">
      <a:srgbClr val="A070FF"/>
    </a:custClr>
    <a:custClr name="P10">
      <a:srgbClr val="E4D6FF"/>
    </a:custClr>
    <a:custClr name="G20">
      <a:srgbClr val="E6DEDA"/>
    </a:custClr>
    <a:custClr name="G30">
      <a:srgbClr val="CCC1BC"/>
    </a:custClr>
    <a:custClr name="G40">
      <a:srgbClr val="B2A59F"/>
    </a:custClr>
    <a:custClr name="G50">
      <a:srgbClr val="98847A"/>
    </a:custClr>
    <a:custClr name="G60">
      <a:srgbClr val="806659"/>
    </a:custClr>
  </a:custClrLst>
  <a:extLst>
    <a:ext uri="{05A4C25C-085E-4340-85A3-A5531E510DB2}">
      <thm15:themeFamily xmlns:thm15="http://schemas.microsoft.com/office/thememl/2012/main" name="20251103_BearingPoint_Planning_ProcessHarmonization.potx" id="{9B96DA5E-8303-449B-B0F8-055E9D0DB25C}" vid="{AC8AFBD1-5674-41D3-98A9-4E941A03536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15">
    <a:dk1>
      <a:srgbClr val="000000"/>
    </a:dk1>
    <a:lt1>
      <a:sysClr val="window" lastClr="FFFFFF"/>
    </a:lt1>
    <a:dk2>
      <a:srgbClr val="023B88"/>
    </a:dk2>
    <a:lt2>
      <a:srgbClr val="93D522"/>
    </a:lt2>
    <a:accent1>
      <a:srgbClr val="023B88"/>
    </a:accent1>
    <a:accent2>
      <a:srgbClr val="93D522"/>
    </a:accent2>
    <a:accent3>
      <a:srgbClr val="E8E8E8"/>
    </a:accent3>
    <a:accent4>
      <a:srgbClr val="CDCDCD"/>
    </a:accent4>
    <a:accent5>
      <a:srgbClr val="949494"/>
    </a:accent5>
    <a:accent6>
      <a:srgbClr val="646464"/>
    </a:accent6>
    <a:hlink>
      <a:srgbClr val="023B88"/>
    </a:hlink>
    <a:folHlink>
      <a:srgbClr val="93D52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6E936159BF283948B20532070B09FD91" ma:contentTypeVersion="8" ma:contentTypeDescription="Ein neues Dokument erstellen." ma:contentTypeScope="" ma:versionID="c27f390a5bf2ed4a903b991cc11afdb3">
  <xsd:schema xmlns:xsd="http://www.w3.org/2001/XMLSchema" xmlns:xs="http://www.w3.org/2001/XMLSchema" xmlns:p="http://schemas.microsoft.com/office/2006/metadata/properties" xmlns:ns2="2be9e012-9b43-421e-839d-317be4396e06" targetNamespace="http://schemas.microsoft.com/office/2006/metadata/properties" ma:root="true" ma:fieldsID="5df90d81ba8a35fbec5f3d1eaa84e2d3" ns2:_="">
    <xsd:import namespace="2be9e012-9b43-421e-839d-317be4396e0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comment"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be9e012-9b43-421e-839d-317be4396e0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comment" ma:index="11" nillable="true" ma:displayName="comment" ma:format="Dropdown" ma:internalName="comment">
      <xsd:simpleType>
        <xsd:restriction base="dms:Text">
          <xsd:maxLength value="255"/>
        </xsd:restriction>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comment xmlns="2be9e012-9b43-421e-839d-317be4396e06"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1D6C55A-7AF4-43E6-9B2A-EF067954415F}">
  <ds:schemaRefs>
    <ds:schemaRef ds:uri="2be9e012-9b43-421e-839d-317be4396e0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30B66F0-6754-4383-AA87-4771C92107D8}">
  <ds:schemaRefs>
    <ds:schemaRef ds:uri="2be9e012-9b43-421e-839d-317be4396e0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D8F5BA1-1718-48E4-ABE7-EE467C10B736}">
  <ds:schemaRefs>
    <ds:schemaRef ds:uri="http://schemas.microsoft.com/sharepoint/v3/contenttype/forms"/>
  </ds:schemaRefs>
</ds:datastoreItem>
</file>

<file path=docMetadata/LabelInfo.xml><?xml version="1.0" encoding="utf-8"?>
<clbl:labelList xmlns:clbl="http://schemas.microsoft.com/office/2020/mipLabelMetadata">
  <clbl:label id="{aa321b6e-c2f4-42f8-95b8-4d018e6d28ec}" enabled="0" method="" siteId="{aa321b6e-c2f4-42f8-95b8-4d018e6d28ec}" removed="1"/>
</clbl:labelList>
</file>

<file path=docProps/app.xml><?xml version="1.0" encoding="utf-8"?>
<Properties xmlns="http://schemas.openxmlformats.org/officeDocument/2006/extended-properties" xmlns:vt="http://schemas.openxmlformats.org/officeDocument/2006/docPropsVTypes">
  <Template/>
  <TotalTime>0</TotalTime>
  <Application>Microsoft Office PowerPoint</Application>
  <PresentationFormat>Widescreen</PresentationFormat>
  <Slides>31</Slides>
  <Notes>6</Notes>
  <HiddenSlides>0</HiddenSlides>
  <ScaleCrop>false</ScaleCrop>
  <HeadingPairs>
    <vt:vector size="4" baseType="variant">
      <vt:variant>
        <vt:lpstr>Theme</vt:lpstr>
      </vt:variant>
      <vt:variant>
        <vt:i4>2</vt:i4>
      </vt:variant>
      <vt:variant>
        <vt:lpstr>Slide Titles</vt:lpstr>
      </vt:variant>
      <vt:variant>
        <vt:i4>31</vt:i4>
      </vt:variant>
    </vt:vector>
  </HeadingPairs>
  <TitlesOfParts>
    <vt:vector size="33" baseType="lpstr">
      <vt:lpstr>5_Bearing Point Green - Blue</vt:lpstr>
      <vt:lpstr>BearingPoint PPT - Beta</vt:lpstr>
      <vt:lpstr>Key User Training –  JAGGAER Direct SRM (Supplier Side) </vt:lpstr>
      <vt:lpstr>PowerPoint Presentation</vt:lpstr>
      <vt:lpstr>Training Objectives</vt:lpstr>
      <vt:lpstr>PowerPoint Presentation</vt:lpstr>
      <vt:lpstr>Supplier Initial Registration </vt:lpstr>
      <vt:lpstr>PowerPoint Presentation</vt:lpstr>
      <vt:lpstr>PowerPoint Presentation</vt:lpstr>
      <vt:lpstr>PowerPoint Presentation</vt:lpstr>
      <vt:lpstr>PowerPoint Presentation</vt:lpstr>
      <vt:lpstr>PowerPoint Presentation</vt:lpstr>
      <vt:lpstr>Registration Profile (Small Profile)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Qualification Profile - Big Profile  (On Supplier Side)</vt:lpstr>
      <vt:lpstr>PowerPoint Presentation</vt:lpstr>
      <vt:lpstr>PowerPoint Presentation</vt:lpstr>
      <vt:lpstr>PowerPoint Presentation</vt:lpstr>
      <vt:lpstr>PowerPoint Presentation</vt:lpstr>
      <vt:lpstr>PowerPoint Presentation</vt:lpstr>
      <vt:lpstr>ACTIONs Module​</vt:lpstr>
      <vt:lpstr>PowerPoint Presentation</vt:lpstr>
      <vt:lpstr>Document Pure</vt:lpstr>
      <vt:lpstr>PowerPoint Presentation</vt:lpstr>
      <vt:lpstr>Enjoy Supplier Onboarding with JAGGAER DIRECT SRM!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Schmitzer, Monica</dc:creator>
  <cp:revision>4</cp:revision>
  <cp:lastPrinted>2025-10-01T06:22:38Z</cp:lastPrinted>
  <dcterms:created xsi:type="dcterms:W3CDTF">2021-09-07T13:09:06Z</dcterms:created>
  <dcterms:modified xsi:type="dcterms:W3CDTF">2026-09-22T05:57:08Z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0x0101006E936159BF283948B20532070B09FD91</vt:lpwstr>
  </property>
  <property fmtid="{D5CDD505-2E9C-101B-9397-08002B2CF9AE}" pid="3" name="MediaServiceImageTags">
    <vt:lpwstr/>
  </property>
</Properties>
</file>